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28_C3E3C31B.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272_698C3A67.xml" ContentType="application/vnd.ms-powerpoint.comments+xml"/>
  <Override PartName="/ppt/notesSlides/notesSlide6.xml" ContentType="application/vnd.openxmlformats-officedocument.presentationml.notesSlide+xml"/>
  <Override PartName="/ppt/comments/modernComment_12B_A4F171EC.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AA_74223ADA.xml" ContentType="application/vnd.ms-powerpoint.comments+xml"/>
  <Override PartName="/ppt/notesSlides/notesSlide9.xml" ContentType="application/vnd.openxmlformats-officedocument.presentationml.notesSlide+xml"/>
  <Override PartName="/ppt/comments/modernComment_1BC_DFE1AAE9.xml" ContentType="application/vnd.ms-powerpoint.comments+xml"/>
  <Override PartName="/ppt/comments/modernComment_1BD_B4A07685.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75_DFA1D837.xml" ContentType="application/vnd.ms-powerpoint.comments+xml"/>
  <Override PartName="/ppt/comments/modernComment_17E_D01B2F8E.xml" ContentType="application/vnd.ms-powerpoint.comments+xml"/>
  <Override PartName="/ppt/comments/modernComment_24E_51AA8973.xml" ContentType="application/vnd.ms-powerpoint.comments+xml"/>
  <Override PartName="/ppt/comments/modernComment_214_D65C5BDA.xml" ContentType="application/vnd.ms-powerpoint.comments+xml"/>
  <Override PartName="/ppt/comments/modernComment_256_E420F3E0.xml" ContentType="application/vnd.ms-powerpoint.comments+xml"/>
  <Override PartName="/ppt/notesSlides/notesSlide14.xml" ContentType="application/vnd.openxmlformats-officedocument.presentationml.notesSlide+xml"/>
  <Override PartName="/ppt/comments/modernComment_21C_42D0CF62.xml" ContentType="application/vnd.ms-powerpoint.comments+xml"/>
  <Override PartName="/ppt/comments/modernComment_194_F51396F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comments/modernComment_160_F04E8F0F.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224_4C7CC7E4.xml" ContentType="application/vnd.ms-powerpoint.comments+xml"/>
  <Override PartName="/ppt/comments/modernComment_1FE_1E4FEBC6.xml" ContentType="application/vnd.ms-powerpoint.comments+xml"/>
  <Override PartName="/ppt/notesSlides/notesSlide16.xml" ContentType="application/vnd.openxmlformats-officedocument.presentationml.notesSlide+xml"/>
  <Override PartName="/ppt/comments/modernComment_2AE_8C15B51A.xml" ContentType="application/vnd.ms-powerpoint.comments+xml"/>
  <Override PartName="/ppt/comments/modernComment_2B1_31D49DA6.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287_776C30B0.xml" ContentType="application/vnd.ms-powerpoint.comments+xml"/>
  <Override PartName="/ppt/comments/modernComment_25A_BAEFFDAD.xml" ContentType="application/vnd.ms-powerpoint.comments+xml"/>
  <Override PartName="/ppt/comments/modernComment_25C_DB36B7A5.xml" ContentType="application/vnd.ms-powerpoint.comments+xml"/>
  <Override PartName="/ppt/comments/modernComment_231_A000C164.xml" ContentType="application/vnd.ms-powerpoint.comments+xml"/>
  <Override PartName="/ppt/comments/modernComment_233_2FCC3F5D.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49"/>
  </p:notesMasterIdLst>
  <p:handoutMasterIdLst>
    <p:handoutMasterId r:id="rId250"/>
  </p:handoutMasterIdLst>
  <p:sldIdLst>
    <p:sldId id="256" r:id="rId5"/>
    <p:sldId id="301" r:id="rId6"/>
    <p:sldId id="302" r:id="rId7"/>
    <p:sldId id="277" r:id="rId8"/>
    <p:sldId id="295" r:id="rId9"/>
    <p:sldId id="296" r:id="rId10"/>
    <p:sldId id="297" r:id="rId11"/>
    <p:sldId id="292" r:id="rId12"/>
    <p:sldId id="298" r:id="rId13"/>
    <p:sldId id="303" r:id="rId14"/>
    <p:sldId id="626" r:id="rId15"/>
    <p:sldId id="299" r:id="rId16"/>
    <p:sldId id="407" r:id="rId17"/>
    <p:sldId id="431" r:id="rId18"/>
    <p:sldId id="309" r:id="rId19"/>
    <p:sldId id="627" r:id="rId20"/>
    <p:sldId id="411" r:id="rId21"/>
    <p:sldId id="413" r:id="rId22"/>
    <p:sldId id="414" r:id="rId23"/>
    <p:sldId id="428" r:id="rId24"/>
    <p:sldId id="429" r:id="rId25"/>
    <p:sldId id="427" r:id="rId26"/>
    <p:sldId id="300" r:id="rId27"/>
    <p:sldId id="408" r:id="rId28"/>
    <p:sldId id="432" r:id="rId29"/>
    <p:sldId id="421" r:id="rId30"/>
    <p:sldId id="426" r:id="rId31"/>
    <p:sldId id="420" r:id="rId32"/>
    <p:sldId id="444" r:id="rId33"/>
    <p:sldId id="445" r:id="rId34"/>
    <p:sldId id="446" r:id="rId35"/>
    <p:sldId id="659" r:id="rId36"/>
    <p:sldId id="434" r:id="rId37"/>
    <p:sldId id="436" r:id="rId38"/>
    <p:sldId id="585" r:id="rId39"/>
    <p:sldId id="596" r:id="rId40"/>
    <p:sldId id="438" r:id="rId41"/>
    <p:sldId id="344" r:id="rId42"/>
    <p:sldId id="375" r:id="rId43"/>
    <p:sldId id="376" r:id="rId44"/>
    <p:sldId id="379" r:id="rId45"/>
    <p:sldId id="385" r:id="rId46"/>
    <p:sldId id="374" r:id="rId47"/>
    <p:sldId id="381" r:id="rId48"/>
    <p:sldId id="383" r:id="rId49"/>
    <p:sldId id="464" r:id="rId50"/>
    <p:sldId id="685" r:id="rId51"/>
    <p:sldId id="465" r:id="rId52"/>
    <p:sldId id="635" r:id="rId53"/>
    <p:sldId id="466" r:id="rId54"/>
    <p:sldId id="639" r:id="rId55"/>
    <p:sldId id="463" r:id="rId56"/>
    <p:sldId id="662" r:id="rId57"/>
    <p:sldId id="467" r:id="rId58"/>
    <p:sldId id="468" r:id="rId59"/>
    <p:sldId id="469" r:id="rId60"/>
    <p:sldId id="660" r:id="rId61"/>
    <p:sldId id="470" r:id="rId62"/>
    <p:sldId id="640" r:id="rId63"/>
    <p:sldId id="642" r:id="rId64"/>
    <p:sldId id="471" r:id="rId65"/>
    <p:sldId id="641" r:id="rId66"/>
    <p:sldId id="661" r:id="rId67"/>
    <p:sldId id="373" r:id="rId68"/>
    <p:sldId id="382" r:id="rId69"/>
    <p:sldId id="392" r:id="rId70"/>
    <p:sldId id="643" r:id="rId71"/>
    <p:sldId id="645" r:id="rId72"/>
    <p:sldId id="472" r:id="rId73"/>
    <p:sldId id="473" r:id="rId74"/>
    <p:sldId id="474" r:id="rId75"/>
    <p:sldId id="475" r:id="rId76"/>
    <p:sldId id="476" r:id="rId77"/>
    <p:sldId id="651" r:id="rId78"/>
    <p:sldId id="477" r:id="rId79"/>
    <p:sldId id="478" r:id="rId80"/>
    <p:sldId id="666" r:id="rId81"/>
    <p:sldId id="480" r:id="rId82"/>
    <p:sldId id="667" r:id="rId83"/>
    <p:sldId id="581" r:id="rId84"/>
    <p:sldId id="593" r:id="rId85"/>
    <p:sldId id="494" r:id="rId86"/>
    <p:sldId id="497" r:id="rId87"/>
    <p:sldId id="609" r:id="rId88"/>
    <p:sldId id="612" r:id="rId89"/>
    <p:sldId id="614" r:id="rId90"/>
    <p:sldId id="499" r:id="rId91"/>
    <p:sldId id="606" r:id="rId92"/>
    <p:sldId id="671" r:id="rId93"/>
    <p:sldId id="580" r:id="rId94"/>
    <p:sldId id="592" r:id="rId95"/>
    <p:sldId id="501" r:id="rId96"/>
    <p:sldId id="502" r:id="rId97"/>
    <p:sldId id="505" r:id="rId98"/>
    <p:sldId id="672" r:id="rId99"/>
    <p:sldId id="528" r:id="rId100"/>
    <p:sldId id="575" r:id="rId101"/>
    <p:sldId id="529" r:id="rId102"/>
    <p:sldId id="530" r:id="rId103"/>
    <p:sldId id="531" r:id="rId104"/>
    <p:sldId id="590" r:id="rId105"/>
    <p:sldId id="532" r:id="rId106"/>
    <p:sldId id="533" r:id="rId107"/>
    <p:sldId id="598" r:id="rId108"/>
    <p:sldId id="599" r:id="rId109"/>
    <p:sldId id="534" r:id="rId110"/>
    <p:sldId id="537" r:id="rId111"/>
    <p:sldId id="540" r:id="rId112"/>
    <p:sldId id="542" r:id="rId113"/>
    <p:sldId id="543" r:id="rId114"/>
    <p:sldId id="320" r:id="rId115"/>
    <p:sldId id="403" r:id="rId116"/>
    <p:sldId id="404" r:id="rId117"/>
    <p:sldId id="350" r:id="rId118"/>
    <p:sldId id="352" r:id="rId119"/>
    <p:sldId id="353" r:id="rId120"/>
    <p:sldId id="354" r:id="rId121"/>
    <p:sldId id="405" r:id="rId122"/>
    <p:sldId id="406" r:id="rId123"/>
    <p:sldId id="355" r:id="rId124"/>
    <p:sldId id="393" r:id="rId125"/>
    <p:sldId id="544" r:id="rId126"/>
    <p:sldId id="360" r:id="rId127"/>
    <p:sldId id="545" r:id="rId128"/>
    <p:sldId id="546" r:id="rId129"/>
    <p:sldId id="652" r:id="rId130"/>
    <p:sldId id="548" r:id="rId131"/>
    <p:sldId id="550" r:id="rId132"/>
    <p:sldId id="552" r:id="rId133"/>
    <p:sldId id="553" r:id="rId134"/>
    <p:sldId id="674" r:id="rId135"/>
    <p:sldId id="579" r:id="rId136"/>
    <p:sldId id="591" r:id="rId137"/>
    <p:sldId id="503" r:id="rId138"/>
    <p:sldId id="648" r:id="rId139"/>
    <p:sldId id="506" r:id="rId140"/>
    <p:sldId id="508" r:id="rId141"/>
    <p:sldId id="509" r:id="rId142"/>
    <p:sldId id="684" r:id="rId143"/>
    <p:sldId id="510" r:id="rId144"/>
    <p:sldId id="512" r:id="rId145"/>
    <p:sldId id="686" r:id="rId146"/>
    <p:sldId id="513" r:id="rId147"/>
    <p:sldId id="687" r:id="rId148"/>
    <p:sldId id="515" r:id="rId149"/>
    <p:sldId id="518" r:id="rId150"/>
    <p:sldId id="520" r:id="rId151"/>
    <p:sldId id="689" r:id="rId152"/>
    <p:sldId id="690" r:id="rId153"/>
    <p:sldId id="688" r:id="rId154"/>
    <p:sldId id="673" r:id="rId155"/>
    <p:sldId id="582" r:id="rId156"/>
    <p:sldId id="594" r:id="rId157"/>
    <p:sldId id="491" r:id="rId158"/>
    <p:sldId id="492" r:id="rId159"/>
    <p:sldId id="670" r:id="rId160"/>
    <p:sldId id="587" r:id="rId161"/>
    <p:sldId id="597" r:id="rId162"/>
    <p:sldId id="567" r:id="rId163"/>
    <p:sldId id="619" r:id="rId164"/>
    <p:sldId id="620" r:id="rId165"/>
    <p:sldId id="621" r:id="rId166"/>
    <p:sldId id="676" r:id="rId167"/>
    <p:sldId id="583" r:id="rId168"/>
    <p:sldId id="595" r:id="rId169"/>
    <p:sldId id="483" r:id="rId170"/>
    <p:sldId id="484" r:id="rId171"/>
    <p:sldId id="485" r:id="rId172"/>
    <p:sldId id="487" r:id="rId173"/>
    <p:sldId id="669" r:id="rId174"/>
    <p:sldId id="489" r:id="rId175"/>
    <p:sldId id="668" r:id="rId176"/>
    <p:sldId id="586" r:id="rId177"/>
    <p:sldId id="589" r:id="rId178"/>
    <p:sldId id="556" r:id="rId179"/>
    <p:sldId id="625" r:id="rId180"/>
    <p:sldId id="644" r:id="rId181"/>
    <p:sldId id="646" r:id="rId182"/>
    <p:sldId id="647" r:id="rId183"/>
    <p:sldId id="602" r:id="rId184"/>
    <p:sldId id="604" r:id="rId185"/>
    <p:sldId id="561" r:id="rId186"/>
    <p:sldId id="563" r:id="rId187"/>
    <p:sldId id="675" r:id="rId188"/>
    <p:sldId id="304" r:id="rId189"/>
    <p:sldId id="330" r:id="rId190"/>
    <p:sldId id="334" r:id="rId191"/>
    <p:sldId id="335" r:id="rId192"/>
    <p:sldId id="336" r:id="rId193"/>
    <p:sldId id="338" r:id="rId194"/>
    <p:sldId id="339" r:id="rId195"/>
    <p:sldId id="340" r:id="rId196"/>
    <p:sldId id="341" r:id="rId197"/>
    <p:sldId id="342" r:id="rId198"/>
    <p:sldId id="680" r:id="rId199"/>
    <p:sldId id="682" r:id="rId200"/>
    <p:sldId id="677" r:id="rId201"/>
    <p:sldId id="678" r:id="rId202"/>
    <p:sldId id="683" r:id="rId203"/>
    <p:sldId id="440" r:id="rId204"/>
    <p:sldId id="443" r:id="rId205"/>
    <p:sldId id="439" r:id="rId206"/>
    <p:sldId id="450" r:id="rId207"/>
    <p:sldId id="655" r:id="rId208"/>
    <p:sldId id="654" r:id="rId209"/>
    <p:sldId id="653" r:id="rId210"/>
    <p:sldId id="720" r:id="rId211"/>
    <p:sldId id="656" r:id="rId212"/>
    <p:sldId id="658" r:id="rId213"/>
    <p:sldId id="442" r:id="rId214"/>
    <p:sldId id="663" r:id="rId215"/>
    <p:sldId id="664" r:id="rId216"/>
    <p:sldId id="665" r:id="rId217"/>
    <p:sldId id="691" r:id="rId218"/>
    <p:sldId id="364" r:id="rId219"/>
    <p:sldId id="367" r:id="rId220"/>
    <p:sldId id="693" r:id="rId221"/>
    <p:sldId id="707" r:id="rId222"/>
    <p:sldId id="708" r:id="rId223"/>
    <p:sldId id="706" r:id="rId224"/>
    <p:sldId id="694" r:id="rId225"/>
    <p:sldId id="709" r:id="rId226"/>
    <p:sldId id="695" r:id="rId227"/>
    <p:sldId id="711" r:id="rId228"/>
    <p:sldId id="696" r:id="rId229"/>
    <p:sldId id="710" r:id="rId230"/>
    <p:sldId id="697" r:id="rId231"/>
    <p:sldId id="712" r:id="rId232"/>
    <p:sldId id="698" r:id="rId233"/>
    <p:sldId id="713" r:id="rId234"/>
    <p:sldId id="699" r:id="rId235"/>
    <p:sldId id="714" r:id="rId236"/>
    <p:sldId id="700" r:id="rId237"/>
    <p:sldId id="715" r:id="rId238"/>
    <p:sldId id="701" r:id="rId239"/>
    <p:sldId id="716" r:id="rId240"/>
    <p:sldId id="702" r:id="rId241"/>
    <p:sldId id="717" r:id="rId242"/>
    <p:sldId id="704" r:id="rId243"/>
    <p:sldId id="718" r:id="rId244"/>
    <p:sldId id="705" r:id="rId245"/>
    <p:sldId id="719" r:id="rId246"/>
    <p:sldId id="703" r:id="rId247"/>
    <p:sldId id="692" r:id="rId248"/>
  </p:sldIdLst>
  <p:sldSz cx="12192000" cy="6858000"/>
  <p:notesSz cx="7104063" cy="10234613"/>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8C448774-D257-B8F5-FBE0-1182B9F58722}" name="PAOLO RUSSO" initials="PR" userId="S::paolo.russo16@studenti.unina.it::c0d95672-72a6-49f1-8c38-395eb9c9359d" providerId="AD"/>
  <p188:author id="{BFFB99C2-3E8F-F99F-C4F0-85B2AD7FA89D}" name="BIAGIO SALZILLO" initials="BS" userId="S::b.salzillo@studenti.unina.it::c1690422-6f9e-4265-b60b-64a8803f7b52" providerId="AD"/>
  <p188:author id="{BCCC9DD2-28CB-488A-01FB-AB50DA2E3634}" name="GAETANO MARTEDI'" initials="GM" userId="S::g.martedi@studenti.unina.it::8704ce28-ee15-448c-af90-789234e3180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AB1"/>
    <a:srgbClr val="E3B18D"/>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498BAC-8707-4FEA-BFA8-DC2A9DD7A69C}" v="6681" dt="2025-08-05T10:29:40.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68" autoAdjust="0"/>
  </p:normalViewPr>
  <p:slideViewPr>
    <p:cSldViewPr snapToGrid="0">
      <p:cViewPr varScale="1">
        <p:scale>
          <a:sx n="73" d="100"/>
          <a:sy n="73" d="100"/>
        </p:scale>
        <p:origin x="1042" y="53"/>
      </p:cViewPr>
      <p:guideLst>
        <p:guide orient="horz" pos="33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microsoft.com/office/2018/10/relationships/authors" Target="author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notesMaster" Target="notesMasters/notes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handoutMaster" Target="handoutMasters/handoutMaster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commentAuthors" Target="commentAuthor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presProps" Target="pres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viewProps" Target="view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theme" Target="theme/theme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tableStyles" Target="tableStyle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microsoft.com/office/2016/11/relationships/changesInfo" Target="changesInfos/changesInfo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RUSSO" userId="c0d95672-72a6-49f1-8c38-395eb9c9359d" providerId="ADAL" clId="{B4498BAC-8707-4FEA-BFA8-DC2A9DD7A69C}"/>
    <pc:docChg chg="undo custSel addSld delSld modSld sldOrd">
      <pc:chgData name="PAOLO RUSSO" userId="c0d95672-72a6-49f1-8c38-395eb9c9359d" providerId="ADAL" clId="{B4498BAC-8707-4FEA-BFA8-DC2A9DD7A69C}" dt="2025-08-05T10:29:40.233" v="23099"/>
      <pc:docMkLst>
        <pc:docMk/>
      </pc:docMkLst>
      <pc:sldChg chg="del">
        <pc:chgData name="PAOLO RUSSO" userId="c0d95672-72a6-49f1-8c38-395eb9c9359d" providerId="ADAL" clId="{B4498BAC-8707-4FEA-BFA8-DC2A9DD7A69C}" dt="2025-07-18T20:16:43.040" v="15001" actId="47"/>
        <pc:sldMkLst>
          <pc:docMk/>
          <pc:sldMk cId="1593920805" sldId="262"/>
        </pc:sldMkLst>
      </pc:sldChg>
      <pc:sldChg chg="ord">
        <pc:chgData name="PAOLO RUSSO" userId="c0d95672-72a6-49f1-8c38-395eb9c9359d" providerId="ADAL" clId="{B4498BAC-8707-4FEA-BFA8-DC2A9DD7A69C}" dt="2025-07-18T20:20:17.150" v="15003"/>
        <pc:sldMkLst>
          <pc:docMk/>
          <pc:sldMk cId="655422455" sldId="300"/>
        </pc:sldMkLst>
      </pc:sldChg>
      <pc:sldChg chg="modSp mod">
        <pc:chgData name="PAOLO RUSSO" userId="c0d95672-72a6-49f1-8c38-395eb9c9359d" providerId="ADAL" clId="{B4498BAC-8707-4FEA-BFA8-DC2A9DD7A69C}" dt="2025-07-22T00:21:10.292" v="17554" actId="20577"/>
        <pc:sldMkLst>
          <pc:docMk/>
          <pc:sldMk cId="2914737931" sldId="301"/>
        </pc:sldMkLst>
        <pc:spChg chg="mod">
          <ac:chgData name="PAOLO RUSSO" userId="c0d95672-72a6-49f1-8c38-395eb9c9359d" providerId="ADAL" clId="{B4498BAC-8707-4FEA-BFA8-DC2A9DD7A69C}" dt="2025-07-22T00:21:10.292" v="17554" actId="20577"/>
          <ac:spMkLst>
            <pc:docMk/>
            <pc:sldMk cId="2914737931" sldId="301"/>
            <ac:spMk id="4" creationId="{BF2012A3-4972-D30A-B09F-82200B99232D}"/>
          </ac:spMkLst>
        </pc:spChg>
      </pc:sldChg>
      <pc:sldChg chg="mod modShow">
        <pc:chgData name="PAOLO RUSSO" userId="c0d95672-72a6-49f1-8c38-395eb9c9359d" providerId="ADAL" clId="{B4498BAC-8707-4FEA-BFA8-DC2A9DD7A69C}" dt="2025-07-18T15:18:14.234" v="14561" actId="729"/>
        <pc:sldMkLst>
          <pc:docMk/>
          <pc:sldMk cId="2246374966" sldId="305"/>
        </pc:sldMkLst>
      </pc:sldChg>
      <pc:sldChg chg="ord">
        <pc:chgData name="PAOLO RUSSO" userId="c0d95672-72a6-49f1-8c38-395eb9c9359d" providerId="ADAL" clId="{B4498BAC-8707-4FEA-BFA8-DC2A9DD7A69C}" dt="2025-07-18T13:25:30.688" v="14110"/>
        <pc:sldMkLst>
          <pc:docMk/>
          <pc:sldMk cId="3272113353" sldId="320"/>
        </pc:sldMkLst>
      </pc:sldChg>
      <pc:sldChg chg="mod modShow">
        <pc:chgData name="PAOLO RUSSO" userId="c0d95672-72a6-49f1-8c38-395eb9c9359d" providerId="ADAL" clId="{B4498BAC-8707-4FEA-BFA8-DC2A9DD7A69C}" dt="2025-07-18T15:18:01.109" v="14560" actId="729"/>
        <pc:sldMkLst>
          <pc:docMk/>
          <pc:sldMk cId="139225673" sldId="331"/>
        </pc:sldMkLst>
      </pc:sldChg>
      <pc:sldChg chg="del mod modShow">
        <pc:chgData name="PAOLO RUSSO" userId="c0d95672-72a6-49f1-8c38-395eb9c9359d" providerId="ADAL" clId="{B4498BAC-8707-4FEA-BFA8-DC2A9DD7A69C}" dt="2025-07-21T20:29:24.851" v="17220" actId="47"/>
        <pc:sldMkLst>
          <pc:docMk/>
          <pc:sldMk cId="295142624" sldId="333"/>
        </pc:sldMkLst>
      </pc:sldChg>
      <pc:sldChg chg="del mod modShow">
        <pc:chgData name="PAOLO RUSSO" userId="c0d95672-72a6-49f1-8c38-395eb9c9359d" providerId="ADAL" clId="{B4498BAC-8707-4FEA-BFA8-DC2A9DD7A69C}" dt="2025-07-21T20:29:29.766" v="17222" actId="47"/>
        <pc:sldMkLst>
          <pc:docMk/>
          <pc:sldMk cId="1143116308" sldId="337"/>
        </pc:sldMkLst>
      </pc:sldChg>
      <pc:sldChg chg="ord">
        <pc:chgData name="PAOLO RUSSO" userId="c0d95672-72a6-49f1-8c38-395eb9c9359d" providerId="ADAL" clId="{B4498BAC-8707-4FEA-BFA8-DC2A9DD7A69C}" dt="2025-07-18T14:59:17.293" v="14472"/>
        <pc:sldMkLst>
          <pc:docMk/>
          <pc:sldMk cId="4148718303" sldId="344"/>
        </pc:sldMkLst>
      </pc:sldChg>
      <pc:sldChg chg="mod ord modShow">
        <pc:chgData name="PAOLO RUSSO" userId="c0d95672-72a6-49f1-8c38-395eb9c9359d" providerId="ADAL" clId="{B4498BAC-8707-4FEA-BFA8-DC2A9DD7A69C}" dt="2025-07-18T13:25:46.652" v="14111" actId="729"/>
        <pc:sldMkLst>
          <pc:docMk/>
          <pc:sldMk cId="3945472179" sldId="347"/>
        </pc:sldMkLst>
      </pc:sldChg>
      <pc:sldChg chg="del mod ord modShow">
        <pc:chgData name="PAOLO RUSSO" userId="c0d95672-72a6-49f1-8c38-395eb9c9359d" providerId="ADAL" clId="{B4498BAC-8707-4FEA-BFA8-DC2A9DD7A69C}" dt="2025-07-21T20:02:38.846" v="17194" actId="47"/>
        <pc:sldMkLst>
          <pc:docMk/>
          <pc:sldMk cId="2001938436" sldId="348"/>
        </pc:sldMkLst>
      </pc:sldChg>
      <pc:sldChg chg="del mod ord modShow">
        <pc:chgData name="PAOLO RUSSO" userId="c0d95672-72a6-49f1-8c38-395eb9c9359d" providerId="ADAL" clId="{B4498BAC-8707-4FEA-BFA8-DC2A9DD7A69C}" dt="2025-07-21T20:02:40.053" v="17195" actId="47"/>
        <pc:sldMkLst>
          <pc:docMk/>
          <pc:sldMk cId="2135589758" sldId="349"/>
        </pc:sldMkLst>
      </pc:sldChg>
      <pc:sldChg chg="addSp delSp mod ord">
        <pc:chgData name="PAOLO RUSSO" userId="c0d95672-72a6-49f1-8c38-395eb9c9359d" providerId="ADAL" clId="{B4498BAC-8707-4FEA-BFA8-DC2A9DD7A69C}" dt="2025-07-20T17:20:02.831" v="16566" actId="22"/>
        <pc:sldMkLst>
          <pc:docMk/>
          <pc:sldMk cId="1808880843" sldId="350"/>
        </pc:sldMkLst>
      </pc:sldChg>
      <pc:sldChg chg="ord">
        <pc:chgData name="PAOLO RUSSO" userId="c0d95672-72a6-49f1-8c38-395eb9c9359d" providerId="ADAL" clId="{B4498BAC-8707-4FEA-BFA8-DC2A9DD7A69C}" dt="2025-07-18T13:25:30.688" v="14110"/>
        <pc:sldMkLst>
          <pc:docMk/>
          <pc:sldMk cId="4031680271" sldId="352"/>
        </pc:sldMkLst>
      </pc:sldChg>
      <pc:sldChg chg="ord">
        <pc:chgData name="PAOLO RUSSO" userId="c0d95672-72a6-49f1-8c38-395eb9c9359d" providerId="ADAL" clId="{B4498BAC-8707-4FEA-BFA8-DC2A9DD7A69C}" dt="2025-07-18T13:25:30.688" v="14110"/>
        <pc:sldMkLst>
          <pc:docMk/>
          <pc:sldMk cId="3348329163" sldId="353"/>
        </pc:sldMkLst>
      </pc:sldChg>
      <pc:sldChg chg="ord">
        <pc:chgData name="PAOLO RUSSO" userId="c0d95672-72a6-49f1-8c38-395eb9c9359d" providerId="ADAL" clId="{B4498BAC-8707-4FEA-BFA8-DC2A9DD7A69C}" dt="2025-07-18T13:25:30.688" v="14110"/>
        <pc:sldMkLst>
          <pc:docMk/>
          <pc:sldMk cId="1063384952" sldId="354"/>
        </pc:sldMkLst>
      </pc:sldChg>
      <pc:sldChg chg="addSp modSp add del mod ord modShow">
        <pc:chgData name="PAOLO RUSSO" userId="c0d95672-72a6-49f1-8c38-395eb9c9359d" providerId="ADAL" clId="{B4498BAC-8707-4FEA-BFA8-DC2A9DD7A69C}" dt="2025-07-21T20:06:57.592" v="17207" actId="113"/>
        <pc:sldMkLst>
          <pc:docMk/>
          <pc:sldMk cId="605470679" sldId="355"/>
        </pc:sldMkLst>
        <pc:spChg chg="add mod">
          <ac:chgData name="PAOLO RUSSO" userId="c0d95672-72a6-49f1-8c38-395eb9c9359d" providerId="ADAL" clId="{B4498BAC-8707-4FEA-BFA8-DC2A9DD7A69C}" dt="2025-07-21T20:06:57.592" v="17207" actId="113"/>
          <ac:spMkLst>
            <pc:docMk/>
            <pc:sldMk cId="605470679" sldId="355"/>
            <ac:spMk id="3" creationId="{E4FA8BF3-AADF-6377-2A10-1C6B3BA6F533}"/>
          </ac:spMkLst>
        </pc:spChg>
        <pc:picChg chg="mod">
          <ac:chgData name="PAOLO RUSSO" userId="c0d95672-72a6-49f1-8c38-395eb9c9359d" providerId="ADAL" clId="{B4498BAC-8707-4FEA-BFA8-DC2A9DD7A69C}" dt="2025-07-21T20:06:27.628" v="17202" actId="1076"/>
          <ac:picMkLst>
            <pc:docMk/>
            <pc:sldMk cId="605470679" sldId="355"/>
            <ac:picMk id="2" creationId="{2080C8E3-97DD-F166-CB41-50C5A9A868C0}"/>
          </ac:picMkLst>
        </pc:picChg>
      </pc:sldChg>
      <pc:sldChg chg="del ord">
        <pc:chgData name="PAOLO RUSSO" userId="c0d95672-72a6-49f1-8c38-395eb9c9359d" providerId="ADAL" clId="{B4498BAC-8707-4FEA-BFA8-DC2A9DD7A69C}" dt="2025-07-21T20:06:33.844" v="17204" actId="47"/>
        <pc:sldMkLst>
          <pc:docMk/>
          <pc:sldMk cId="3160918826" sldId="356"/>
        </pc:sldMkLst>
      </pc:sldChg>
      <pc:sldChg chg="del mod modShow">
        <pc:chgData name="PAOLO RUSSO" userId="c0d95672-72a6-49f1-8c38-395eb9c9359d" providerId="ADAL" clId="{B4498BAC-8707-4FEA-BFA8-DC2A9DD7A69C}" dt="2025-07-21T20:29:20.802" v="17218" actId="47"/>
        <pc:sldMkLst>
          <pc:docMk/>
          <pc:sldMk cId="3976227322" sldId="361"/>
        </pc:sldMkLst>
      </pc:sldChg>
      <pc:sldChg chg="del mod modShow">
        <pc:chgData name="PAOLO RUSSO" userId="c0d95672-72a6-49f1-8c38-395eb9c9359d" providerId="ADAL" clId="{B4498BAC-8707-4FEA-BFA8-DC2A9DD7A69C}" dt="2025-07-21T20:29:32.223" v="17223" actId="47"/>
        <pc:sldMkLst>
          <pc:docMk/>
          <pc:sldMk cId="2225404710" sldId="362"/>
        </pc:sldMkLst>
      </pc:sldChg>
      <pc:sldChg chg="del mod modShow">
        <pc:chgData name="PAOLO RUSSO" userId="c0d95672-72a6-49f1-8c38-395eb9c9359d" providerId="ADAL" clId="{B4498BAC-8707-4FEA-BFA8-DC2A9DD7A69C}" dt="2025-07-21T20:29:19.293" v="17217" actId="47"/>
        <pc:sldMkLst>
          <pc:docMk/>
          <pc:sldMk cId="713454716" sldId="363"/>
        </pc:sldMkLst>
      </pc:sldChg>
      <pc:sldChg chg="ord">
        <pc:chgData name="PAOLO RUSSO" userId="c0d95672-72a6-49f1-8c38-395eb9c9359d" providerId="ADAL" clId="{B4498BAC-8707-4FEA-BFA8-DC2A9DD7A69C}" dt="2025-07-18T13:24:05.336" v="14101"/>
        <pc:sldMkLst>
          <pc:docMk/>
          <pc:sldMk cId="359240238" sldId="364"/>
        </pc:sldMkLst>
      </pc:sldChg>
      <pc:sldChg chg="addSp delSp mod ord">
        <pc:chgData name="PAOLO RUSSO" userId="c0d95672-72a6-49f1-8c38-395eb9c9359d" providerId="ADAL" clId="{B4498BAC-8707-4FEA-BFA8-DC2A9DD7A69C}" dt="2025-07-30T09:25:25.280" v="19660" actId="22"/>
        <pc:sldMkLst>
          <pc:docMk/>
          <pc:sldMk cId="247209391" sldId="367"/>
        </pc:sldMkLst>
      </pc:sldChg>
      <pc:sldChg chg="ord">
        <pc:chgData name="PAOLO RUSSO" userId="c0d95672-72a6-49f1-8c38-395eb9c9359d" providerId="ADAL" clId="{B4498BAC-8707-4FEA-BFA8-DC2A9DD7A69C}" dt="2025-07-18T14:59:17.293" v="14472"/>
        <pc:sldMkLst>
          <pc:docMk/>
          <pc:sldMk cId="41073484" sldId="374"/>
        </pc:sldMkLst>
      </pc:sldChg>
      <pc:sldChg chg="ord">
        <pc:chgData name="PAOLO RUSSO" userId="c0d95672-72a6-49f1-8c38-395eb9c9359d" providerId="ADAL" clId="{B4498BAC-8707-4FEA-BFA8-DC2A9DD7A69C}" dt="2025-07-18T14:59:17.293" v="14472"/>
        <pc:sldMkLst>
          <pc:docMk/>
          <pc:sldMk cId="1215575045" sldId="375"/>
        </pc:sldMkLst>
      </pc:sldChg>
      <pc:sldChg chg="ord">
        <pc:chgData name="PAOLO RUSSO" userId="c0d95672-72a6-49f1-8c38-395eb9c9359d" providerId="ADAL" clId="{B4498BAC-8707-4FEA-BFA8-DC2A9DD7A69C}" dt="2025-07-18T14:59:17.293" v="14472"/>
        <pc:sldMkLst>
          <pc:docMk/>
          <pc:sldMk cId="652208311" sldId="376"/>
        </pc:sldMkLst>
      </pc:sldChg>
      <pc:sldChg chg="del mod modShow">
        <pc:chgData name="PAOLO RUSSO" userId="c0d95672-72a6-49f1-8c38-395eb9c9359d" providerId="ADAL" clId="{B4498BAC-8707-4FEA-BFA8-DC2A9DD7A69C}" dt="2025-07-21T20:29:07.062" v="17216" actId="47"/>
        <pc:sldMkLst>
          <pc:docMk/>
          <pc:sldMk cId="3045669865" sldId="377"/>
        </pc:sldMkLst>
      </pc:sldChg>
      <pc:sldChg chg="ord">
        <pc:chgData name="PAOLO RUSSO" userId="c0d95672-72a6-49f1-8c38-395eb9c9359d" providerId="ADAL" clId="{B4498BAC-8707-4FEA-BFA8-DC2A9DD7A69C}" dt="2025-07-18T14:59:17.293" v="14472"/>
        <pc:sldMkLst>
          <pc:docMk/>
          <pc:sldMk cId="4259658187" sldId="379"/>
        </pc:sldMkLst>
      </pc:sldChg>
      <pc:sldChg chg="ord">
        <pc:chgData name="PAOLO RUSSO" userId="c0d95672-72a6-49f1-8c38-395eb9c9359d" providerId="ADAL" clId="{B4498BAC-8707-4FEA-BFA8-DC2A9DD7A69C}" dt="2025-07-18T14:59:17.293" v="14472"/>
        <pc:sldMkLst>
          <pc:docMk/>
          <pc:sldMk cId="1832276543" sldId="381"/>
        </pc:sldMkLst>
      </pc:sldChg>
      <pc:sldChg chg="ord">
        <pc:chgData name="PAOLO RUSSO" userId="c0d95672-72a6-49f1-8c38-395eb9c9359d" providerId="ADAL" clId="{B4498BAC-8707-4FEA-BFA8-DC2A9DD7A69C}" dt="2025-07-18T14:59:17.293" v="14472"/>
        <pc:sldMkLst>
          <pc:docMk/>
          <pc:sldMk cId="4041479458" sldId="385"/>
        </pc:sldMkLst>
      </pc:sldChg>
      <pc:sldChg chg="del mod modShow">
        <pc:chgData name="PAOLO RUSSO" userId="c0d95672-72a6-49f1-8c38-395eb9c9359d" providerId="ADAL" clId="{B4498BAC-8707-4FEA-BFA8-DC2A9DD7A69C}" dt="2025-07-21T20:29:26.430" v="17221" actId="47"/>
        <pc:sldMkLst>
          <pc:docMk/>
          <pc:sldMk cId="4115960274" sldId="386"/>
        </pc:sldMkLst>
      </pc:sldChg>
      <pc:sldChg chg="del mod modShow">
        <pc:chgData name="PAOLO RUSSO" userId="c0d95672-72a6-49f1-8c38-395eb9c9359d" providerId="ADAL" clId="{B4498BAC-8707-4FEA-BFA8-DC2A9DD7A69C}" dt="2025-07-21T20:29:22.793" v="17219" actId="47"/>
        <pc:sldMkLst>
          <pc:docMk/>
          <pc:sldMk cId="340844155" sldId="388"/>
        </pc:sldMkLst>
      </pc:sldChg>
      <pc:sldChg chg="del mod modShow">
        <pc:chgData name="PAOLO RUSSO" userId="c0d95672-72a6-49f1-8c38-395eb9c9359d" providerId="ADAL" clId="{B4498BAC-8707-4FEA-BFA8-DC2A9DD7A69C}" dt="2025-07-21T20:28:55.874" v="17215" actId="47"/>
        <pc:sldMkLst>
          <pc:docMk/>
          <pc:sldMk cId="2555459758" sldId="389"/>
        </pc:sldMkLst>
      </pc:sldChg>
      <pc:sldChg chg="del">
        <pc:chgData name="PAOLO RUSSO" userId="c0d95672-72a6-49f1-8c38-395eb9c9359d" providerId="ADAL" clId="{B4498BAC-8707-4FEA-BFA8-DC2A9DD7A69C}" dt="2025-07-21T19:55:29.215" v="17191" actId="47"/>
        <pc:sldMkLst>
          <pc:docMk/>
          <pc:sldMk cId="1571690316" sldId="390"/>
        </pc:sldMkLst>
      </pc:sldChg>
      <pc:sldChg chg="ord">
        <pc:chgData name="PAOLO RUSSO" userId="c0d95672-72a6-49f1-8c38-395eb9c9359d" providerId="ADAL" clId="{B4498BAC-8707-4FEA-BFA8-DC2A9DD7A69C}" dt="2025-07-18T13:25:30.688" v="14110"/>
        <pc:sldMkLst>
          <pc:docMk/>
          <pc:sldMk cId="1120057393" sldId="393"/>
        </pc:sldMkLst>
      </pc:sldChg>
      <pc:sldChg chg="mod ord modShow">
        <pc:chgData name="PAOLO RUSSO" userId="c0d95672-72a6-49f1-8c38-395eb9c9359d" providerId="ADAL" clId="{B4498BAC-8707-4FEA-BFA8-DC2A9DD7A69C}" dt="2025-07-18T13:27:29.744" v="14112" actId="729"/>
        <pc:sldMkLst>
          <pc:docMk/>
          <pc:sldMk cId="1275925542" sldId="399"/>
        </pc:sldMkLst>
      </pc:sldChg>
      <pc:sldChg chg="ord">
        <pc:chgData name="PAOLO RUSSO" userId="c0d95672-72a6-49f1-8c38-395eb9c9359d" providerId="ADAL" clId="{B4498BAC-8707-4FEA-BFA8-DC2A9DD7A69C}" dt="2025-07-18T13:25:30.688" v="14110"/>
        <pc:sldMkLst>
          <pc:docMk/>
          <pc:sldMk cId="1050062584" sldId="403"/>
        </pc:sldMkLst>
      </pc:sldChg>
      <pc:sldChg chg="ord">
        <pc:chgData name="PAOLO RUSSO" userId="c0d95672-72a6-49f1-8c38-395eb9c9359d" providerId="ADAL" clId="{B4498BAC-8707-4FEA-BFA8-DC2A9DD7A69C}" dt="2025-07-18T13:25:30.688" v="14110"/>
        <pc:sldMkLst>
          <pc:docMk/>
          <pc:sldMk cId="4111701746" sldId="404"/>
        </pc:sldMkLst>
      </pc:sldChg>
      <pc:sldChg chg="ord">
        <pc:chgData name="PAOLO RUSSO" userId="c0d95672-72a6-49f1-8c38-395eb9c9359d" providerId="ADAL" clId="{B4498BAC-8707-4FEA-BFA8-DC2A9DD7A69C}" dt="2025-07-18T13:25:30.688" v="14110"/>
        <pc:sldMkLst>
          <pc:docMk/>
          <pc:sldMk cId="795242630" sldId="405"/>
        </pc:sldMkLst>
      </pc:sldChg>
      <pc:sldChg chg="modSp mod ord">
        <pc:chgData name="PAOLO RUSSO" userId="c0d95672-72a6-49f1-8c38-395eb9c9359d" providerId="ADAL" clId="{B4498BAC-8707-4FEA-BFA8-DC2A9DD7A69C}" dt="2025-07-18T16:25:57.731" v="14642" actId="1076"/>
        <pc:sldMkLst>
          <pc:docMk/>
          <pc:sldMk cId="2997092928" sldId="406"/>
        </pc:sldMkLst>
        <pc:spChg chg="mod">
          <ac:chgData name="PAOLO RUSSO" userId="c0d95672-72a6-49f1-8c38-395eb9c9359d" providerId="ADAL" clId="{B4498BAC-8707-4FEA-BFA8-DC2A9DD7A69C}" dt="2025-07-18T16:25:56.497" v="14641" actId="1076"/>
          <ac:spMkLst>
            <pc:docMk/>
            <pc:sldMk cId="2997092928" sldId="406"/>
            <ac:spMk id="13" creationId="{B5AA52FE-999B-E353-C401-883410040118}"/>
          </ac:spMkLst>
        </pc:spChg>
        <pc:picChg chg="mod">
          <ac:chgData name="PAOLO RUSSO" userId="c0d95672-72a6-49f1-8c38-395eb9c9359d" providerId="ADAL" clId="{B4498BAC-8707-4FEA-BFA8-DC2A9DD7A69C}" dt="2025-07-18T16:25:57.731" v="14642" actId="1076"/>
          <ac:picMkLst>
            <pc:docMk/>
            <pc:sldMk cId="2997092928" sldId="406"/>
            <ac:picMk id="4098" creationId="{F62B2768-8B6F-A85A-70F8-4D1DFC3A188C}"/>
          </ac:picMkLst>
        </pc:picChg>
      </pc:sldChg>
      <pc:sldChg chg="modSp mod ord modShow">
        <pc:chgData name="PAOLO RUSSO" userId="c0d95672-72a6-49f1-8c38-395eb9c9359d" providerId="ADAL" clId="{B4498BAC-8707-4FEA-BFA8-DC2A9DD7A69C}" dt="2025-07-18T20:21:08.323" v="15006"/>
        <pc:sldMkLst>
          <pc:docMk/>
          <pc:sldMk cId="3739434334" sldId="407"/>
        </pc:sldMkLst>
        <pc:spChg chg="mod">
          <ac:chgData name="PAOLO RUSSO" userId="c0d95672-72a6-49f1-8c38-395eb9c9359d" providerId="ADAL" clId="{B4498BAC-8707-4FEA-BFA8-DC2A9DD7A69C}" dt="2025-07-07T17:29:30.813" v="2311" actId="1076"/>
          <ac:spMkLst>
            <pc:docMk/>
            <pc:sldMk cId="3739434334" sldId="407"/>
            <ac:spMk id="3" creationId="{646B54CF-0E99-9FC8-C427-CECDD55BB6DD}"/>
          </ac:spMkLst>
        </pc:spChg>
      </pc:sldChg>
      <pc:sldChg chg="del">
        <pc:chgData name="PAOLO RUSSO" userId="c0d95672-72a6-49f1-8c38-395eb9c9359d" providerId="ADAL" clId="{B4498BAC-8707-4FEA-BFA8-DC2A9DD7A69C}" dt="2025-07-21T20:31:56.032" v="17224" actId="47"/>
        <pc:sldMkLst>
          <pc:docMk/>
          <pc:sldMk cId="2040651953" sldId="412"/>
        </pc:sldMkLst>
      </pc:sldChg>
      <pc:sldChg chg="del">
        <pc:chgData name="PAOLO RUSSO" userId="c0d95672-72a6-49f1-8c38-395eb9c9359d" providerId="ADAL" clId="{B4498BAC-8707-4FEA-BFA8-DC2A9DD7A69C}" dt="2025-07-16T19:31:33.860" v="13501" actId="47"/>
        <pc:sldMkLst>
          <pc:docMk/>
          <pc:sldMk cId="3087658089" sldId="415"/>
        </pc:sldMkLst>
      </pc:sldChg>
      <pc:sldChg chg="del">
        <pc:chgData name="PAOLO RUSSO" userId="c0d95672-72a6-49f1-8c38-395eb9c9359d" providerId="ADAL" clId="{B4498BAC-8707-4FEA-BFA8-DC2A9DD7A69C}" dt="2025-07-16T19:31:37.063" v="13502" actId="47"/>
        <pc:sldMkLst>
          <pc:docMk/>
          <pc:sldMk cId="2697472099" sldId="417"/>
        </pc:sldMkLst>
      </pc:sldChg>
      <pc:sldChg chg="delSp mod">
        <pc:chgData name="PAOLO RUSSO" userId="c0d95672-72a6-49f1-8c38-395eb9c9359d" providerId="ADAL" clId="{B4498BAC-8707-4FEA-BFA8-DC2A9DD7A69C}" dt="2025-07-10T08:12:54.938" v="6220" actId="478"/>
        <pc:sldMkLst>
          <pc:docMk/>
          <pc:sldMk cId="1188766570" sldId="418"/>
        </pc:sldMkLst>
      </pc:sldChg>
      <pc:sldChg chg="addSp delSp del mod ord">
        <pc:chgData name="PAOLO RUSSO" userId="c0d95672-72a6-49f1-8c38-395eb9c9359d" providerId="ADAL" clId="{B4498BAC-8707-4FEA-BFA8-DC2A9DD7A69C}" dt="2025-07-16T19:31:39.790" v="13503" actId="47"/>
        <pc:sldMkLst>
          <pc:docMk/>
          <pc:sldMk cId="1208618386" sldId="419"/>
        </pc:sldMkLst>
      </pc:sldChg>
      <pc:sldChg chg="ord">
        <pc:chgData name="PAOLO RUSSO" userId="c0d95672-72a6-49f1-8c38-395eb9c9359d" providerId="ADAL" clId="{B4498BAC-8707-4FEA-BFA8-DC2A9DD7A69C}" dt="2025-07-18T20:21:27.726" v="15008"/>
        <pc:sldMkLst>
          <pc:docMk/>
          <pc:sldMk cId="3394224120" sldId="420"/>
        </pc:sldMkLst>
      </pc:sldChg>
      <pc:sldChg chg="delSp mod">
        <pc:chgData name="PAOLO RUSSO" userId="c0d95672-72a6-49f1-8c38-395eb9c9359d" providerId="ADAL" clId="{B4498BAC-8707-4FEA-BFA8-DC2A9DD7A69C}" dt="2025-07-10T08:47:40.779" v="6320" actId="478"/>
        <pc:sldMkLst>
          <pc:docMk/>
          <pc:sldMk cId="2456757364" sldId="423"/>
        </pc:sldMkLst>
      </pc:sldChg>
      <pc:sldChg chg="addSp delSp modSp mod">
        <pc:chgData name="PAOLO RUSSO" userId="c0d95672-72a6-49f1-8c38-395eb9c9359d" providerId="ADAL" clId="{B4498BAC-8707-4FEA-BFA8-DC2A9DD7A69C}" dt="2025-07-10T13:25:30.043" v="7010" actId="478"/>
        <pc:sldMkLst>
          <pc:docMk/>
          <pc:sldMk cId="4281815643" sldId="424"/>
        </pc:sldMkLst>
      </pc:sldChg>
      <pc:sldChg chg="delSp mod">
        <pc:chgData name="PAOLO RUSSO" userId="c0d95672-72a6-49f1-8c38-395eb9c9359d" providerId="ADAL" clId="{B4498BAC-8707-4FEA-BFA8-DC2A9DD7A69C}" dt="2025-07-13T15:59:22.505" v="10279" actId="478"/>
        <pc:sldMkLst>
          <pc:docMk/>
          <pc:sldMk cId="714847789" sldId="425"/>
        </pc:sldMkLst>
      </pc:sldChg>
      <pc:sldChg chg="addSp delSp modSp mod">
        <pc:chgData name="PAOLO RUSSO" userId="c0d95672-72a6-49f1-8c38-395eb9c9359d" providerId="ADAL" clId="{B4498BAC-8707-4FEA-BFA8-DC2A9DD7A69C}" dt="2025-07-10T13:25:32.081" v="7011" actId="478"/>
        <pc:sldMkLst>
          <pc:docMk/>
          <pc:sldMk cId="454502604" sldId="434"/>
        </pc:sldMkLst>
        <pc:spChg chg="mod">
          <ac:chgData name="PAOLO RUSSO" userId="c0d95672-72a6-49f1-8c38-395eb9c9359d" providerId="ADAL" clId="{B4498BAC-8707-4FEA-BFA8-DC2A9DD7A69C}" dt="2025-07-10T07:04:53.506" v="6164" actId="1076"/>
          <ac:spMkLst>
            <pc:docMk/>
            <pc:sldMk cId="454502604" sldId="434"/>
            <ac:spMk id="2" creationId="{85587B15-352F-A121-E50A-42299356D41A}"/>
          </ac:spMkLst>
        </pc:spChg>
      </pc:sldChg>
      <pc:sldChg chg="addSp delSp modSp del mod modClrScheme chgLayout">
        <pc:chgData name="PAOLO RUSSO" userId="c0d95672-72a6-49f1-8c38-395eb9c9359d" providerId="ADAL" clId="{B4498BAC-8707-4FEA-BFA8-DC2A9DD7A69C}" dt="2025-07-10T09:52:11.916" v="6560" actId="47"/>
        <pc:sldMkLst>
          <pc:docMk/>
          <pc:sldMk cId="3299236499" sldId="437"/>
        </pc:sldMkLst>
      </pc:sldChg>
      <pc:sldChg chg="addSp delSp modSp mod">
        <pc:chgData name="PAOLO RUSSO" userId="c0d95672-72a6-49f1-8c38-395eb9c9359d" providerId="ADAL" clId="{B4498BAC-8707-4FEA-BFA8-DC2A9DD7A69C}" dt="2025-07-10T16:20:20.379" v="9448" actId="1076"/>
        <pc:sldMkLst>
          <pc:docMk/>
          <pc:sldMk cId="3512766998" sldId="438"/>
        </pc:sldMkLst>
        <pc:spChg chg="mod">
          <ac:chgData name="PAOLO RUSSO" userId="c0d95672-72a6-49f1-8c38-395eb9c9359d" providerId="ADAL" clId="{B4498BAC-8707-4FEA-BFA8-DC2A9DD7A69C}" dt="2025-07-10T13:38:18.101" v="7136" actId="113"/>
          <ac:spMkLst>
            <pc:docMk/>
            <pc:sldMk cId="3512766998" sldId="438"/>
            <ac:spMk id="3" creationId="{ADC3A74C-0C5B-E51B-8203-CBB85623E44E}"/>
          </ac:spMkLst>
        </pc:spChg>
        <pc:spChg chg="add mod">
          <ac:chgData name="PAOLO RUSSO" userId="c0d95672-72a6-49f1-8c38-395eb9c9359d" providerId="ADAL" clId="{B4498BAC-8707-4FEA-BFA8-DC2A9DD7A69C}" dt="2025-07-10T16:20:20.379" v="9448" actId="1076"/>
          <ac:spMkLst>
            <pc:docMk/>
            <pc:sldMk cId="3512766998" sldId="438"/>
            <ac:spMk id="4" creationId="{22C2BBE6-4FC5-A1FC-4BE3-8A2FF794857D}"/>
          </ac:spMkLst>
        </pc:spChg>
      </pc:sldChg>
      <pc:sldChg chg="addSp delSp modSp new mod modClrScheme chgLayout">
        <pc:chgData name="PAOLO RUSSO" userId="c0d95672-72a6-49f1-8c38-395eb9c9359d" providerId="ADAL" clId="{B4498BAC-8707-4FEA-BFA8-DC2A9DD7A69C}" dt="2025-07-21T17:37:50.564" v="17092" actId="113"/>
        <pc:sldMkLst>
          <pc:docMk/>
          <pc:sldMk cId="2506680867" sldId="439"/>
        </pc:sldMkLst>
        <pc:spChg chg="mod">
          <ac:chgData name="PAOLO RUSSO" userId="c0d95672-72a6-49f1-8c38-395eb9c9359d" providerId="ADAL" clId="{B4498BAC-8707-4FEA-BFA8-DC2A9DD7A69C}" dt="2025-07-20T18:05:45.397" v="16583" actId="1076"/>
          <ac:spMkLst>
            <pc:docMk/>
            <pc:sldMk cId="2506680867" sldId="439"/>
            <ac:spMk id="3" creationId="{F4547D90-90A3-74C3-D332-0790F8F916B0}"/>
          </ac:spMkLst>
        </pc:spChg>
        <pc:spChg chg="add mod">
          <ac:chgData name="PAOLO RUSSO" userId="c0d95672-72a6-49f1-8c38-395eb9c9359d" providerId="ADAL" clId="{B4498BAC-8707-4FEA-BFA8-DC2A9DD7A69C}" dt="2025-07-21T17:37:50.564" v="17092" actId="113"/>
          <ac:spMkLst>
            <pc:docMk/>
            <pc:sldMk cId="2506680867" sldId="439"/>
            <ac:spMk id="4" creationId="{B7F9BFD0-6859-885D-127D-A0D89122795D}"/>
          </ac:spMkLst>
        </pc:spChg>
        <pc:spChg chg="mod ord">
          <ac:chgData name="PAOLO RUSSO" userId="c0d95672-72a6-49f1-8c38-395eb9c9359d" providerId="ADAL" clId="{B4498BAC-8707-4FEA-BFA8-DC2A9DD7A69C}" dt="2025-07-06T15:52:37.834" v="175" actId="26606"/>
          <ac:spMkLst>
            <pc:docMk/>
            <pc:sldMk cId="2506680867" sldId="439"/>
            <ac:spMk id="6" creationId="{C7F8F14A-AE5D-5F9B-C86E-CD60D5243E94}"/>
          </ac:spMkLst>
        </pc:spChg>
        <pc:picChg chg="add mod">
          <ac:chgData name="PAOLO RUSSO" userId="c0d95672-72a6-49f1-8c38-395eb9c9359d" providerId="ADAL" clId="{B4498BAC-8707-4FEA-BFA8-DC2A9DD7A69C}" dt="2025-07-20T18:05:48.010" v="16585" actId="1076"/>
          <ac:picMkLst>
            <pc:docMk/>
            <pc:sldMk cId="2506680867" sldId="439"/>
            <ac:picMk id="1028" creationId="{B470FECC-8F69-2E45-4F3E-7434FA786C4C}"/>
          </ac:picMkLst>
        </pc:picChg>
      </pc:sldChg>
      <pc:sldChg chg="addSp delSp modSp add mod">
        <pc:chgData name="PAOLO RUSSO" userId="c0d95672-72a6-49f1-8c38-395eb9c9359d" providerId="ADAL" clId="{B4498BAC-8707-4FEA-BFA8-DC2A9DD7A69C}" dt="2025-07-09T13:07:55.443" v="4096" actId="2711"/>
        <pc:sldMkLst>
          <pc:docMk/>
          <pc:sldMk cId="2161599620" sldId="440"/>
        </pc:sldMkLst>
        <pc:spChg chg="mod">
          <ac:chgData name="PAOLO RUSSO" userId="c0d95672-72a6-49f1-8c38-395eb9c9359d" providerId="ADAL" clId="{B4498BAC-8707-4FEA-BFA8-DC2A9DD7A69C}" dt="2025-07-09T13:07:55.443" v="4096" actId="2711"/>
          <ac:spMkLst>
            <pc:docMk/>
            <pc:sldMk cId="2161599620" sldId="440"/>
            <ac:spMk id="3" creationId="{358EBD89-0032-6E7C-9192-10ED72882F6C}"/>
          </ac:spMkLst>
        </pc:spChg>
      </pc:sldChg>
      <pc:sldChg chg="add del">
        <pc:chgData name="PAOLO RUSSO" userId="c0d95672-72a6-49f1-8c38-395eb9c9359d" providerId="ADAL" clId="{B4498BAC-8707-4FEA-BFA8-DC2A9DD7A69C}" dt="2025-07-05T15:47:06.999" v="2" actId="47"/>
        <pc:sldMkLst>
          <pc:docMk/>
          <pc:sldMk cId="3125957511" sldId="440"/>
        </pc:sldMkLst>
      </pc:sldChg>
      <pc:sldChg chg="addSp delSp modSp new del mod">
        <pc:chgData name="PAOLO RUSSO" userId="c0d95672-72a6-49f1-8c38-395eb9c9359d" providerId="ADAL" clId="{B4498BAC-8707-4FEA-BFA8-DC2A9DD7A69C}" dt="2025-07-07T13:00:39.881" v="768" actId="2696"/>
        <pc:sldMkLst>
          <pc:docMk/>
          <pc:sldMk cId="3233636794" sldId="441"/>
        </pc:sldMkLst>
      </pc:sldChg>
      <pc:sldChg chg="addSp delSp modSp new mod">
        <pc:chgData name="PAOLO RUSSO" userId="c0d95672-72a6-49f1-8c38-395eb9c9359d" providerId="ADAL" clId="{B4498BAC-8707-4FEA-BFA8-DC2A9DD7A69C}" dt="2025-07-21T17:38:47.315" v="17099" actId="113"/>
        <pc:sldMkLst>
          <pc:docMk/>
          <pc:sldMk cId="779881022" sldId="442"/>
        </pc:sldMkLst>
        <pc:spChg chg="mod">
          <ac:chgData name="PAOLO RUSSO" userId="c0d95672-72a6-49f1-8c38-395eb9c9359d" providerId="ADAL" clId="{B4498BAC-8707-4FEA-BFA8-DC2A9DD7A69C}" dt="2025-07-07T14:37:19.556" v="1117" actId="20577"/>
          <ac:spMkLst>
            <pc:docMk/>
            <pc:sldMk cId="779881022" sldId="442"/>
            <ac:spMk id="3" creationId="{E899FD47-5643-A1A3-B701-6A82247C15F2}"/>
          </ac:spMkLst>
        </pc:spChg>
        <pc:graphicFrameChg chg="add mod modGraphic">
          <ac:chgData name="PAOLO RUSSO" userId="c0d95672-72a6-49f1-8c38-395eb9c9359d" providerId="ADAL" clId="{B4498BAC-8707-4FEA-BFA8-DC2A9DD7A69C}" dt="2025-07-21T17:38:47.315" v="17099" actId="113"/>
          <ac:graphicFrameMkLst>
            <pc:docMk/>
            <pc:sldMk cId="779881022" sldId="442"/>
            <ac:graphicFrameMk id="14" creationId="{FF326C88-A32E-4495-5B8D-A3ACA1203592}"/>
          </ac:graphicFrameMkLst>
        </pc:graphicFrameChg>
      </pc:sldChg>
      <pc:sldChg chg="new del">
        <pc:chgData name="PAOLO RUSSO" userId="c0d95672-72a6-49f1-8c38-395eb9c9359d" providerId="ADAL" clId="{B4498BAC-8707-4FEA-BFA8-DC2A9DD7A69C}" dt="2025-07-05T16:05:53.626" v="87" actId="680"/>
        <pc:sldMkLst>
          <pc:docMk/>
          <pc:sldMk cId="1231992755" sldId="443"/>
        </pc:sldMkLst>
      </pc:sldChg>
      <pc:sldChg chg="addSp delSp modSp add mod">
        <pc:chgData name="PAOLO RUSSO" userId="c0d95672-72a6-49f1-8c38-395eb9c9359d" providerId="ADAL" clId="{B4498BAC-8707-4FEA-BFA8-DC2A9DD7A69C}" dt="2025-07-21T08:43:05.930" v="16989" actId="20577"/>
        <pc:sldMkLst>
          <pc:docMk/>
          <pc:sldMk cId="2347618906" sldId="443"/>
        </pc:sldMkLst>
        <pc:spChg chg="mod">
          <ac:chgData name="PAOLO RUSSO" userId="c0d95672-72a6-49f1-8c38-395eb9c9359d" providerId="ADAL" clId="{B4498BAC-8707-4FEA-BFA8-DC2A9DD7A69C}" dt="2025-07-21T08:42:00.340" v="16975" actId="255"/>
          <ac:spMkLst>
            <pc:docMk/>
            <pc:sldMk cId="2347618906" sldId="443"/>
            <ac:spMk id="3" creationId="{EA78B595-23A3-E31A-7122-42BDB3882251}"/>
          </ac:spMkLst>
        </pc:spChg>
        <pc:spChg chg="add mod">
          <ac:chgData name="PAOLO RUSSO" userId="c0d95672-72a6-49f1-8c38-395eb9c9359d" providerId="ADAL" clId="{B4498BAC-8707-4FEA-BFA8-DC2A9DD7A69C}" dt="2025-07-21T08:43:05.930" v="16989" actId="20577"/>
          <ac:spMkLst>
            <pc:docMk/>
            <pc:sldMk cId="2347618906" sldId="443"/>
            <ac:spMk id="7" creationId="{7279B3B0-D573-95CD-3035-319756109210}"/>
          </ac:spMkLst>
        </pc:spChg>
        <pc:spChg chg="add mod">
          <ac:chgData name="PAOLO RUSSO" userId="c0d95672-72a6-49f1-8c38-395eb9c9359d" providerId="ADAL" clId="{B4498BAC-8707-4FEA-BFA8-DC2A9DD7A69C}" dt="2025-07-21T08:42:50.554" v="16986" actId="1076"/>
          <ac:spMkLst>
            <pc:docMk/>
            <pc:sldMk cId="2347618906" sldId="443"/>
            <ac:spMk id="9" creationId="{05C2E71F-9059-1771-41E2-567B3BF68C7E}"/>
          </ac:spMkLst>
        </pc:spChg>
        <pc:picChg chg="add mod">
          <ac:chgData name="PAOLO RUSSO" userId="c0d95672-72a6-49f1-8c38-395eb9c9359d" providerId="ADAL" clId="{B4498BAC-8707-4FEA-BFA8-DC2A9DD7A69C}" dt="2025-07-21T08:42:39.704" v="16983" actId="1076"/>
          <ac:picMkLst>
            <pc:docMk/>
            <pc:sldMk cId="2347618906" sldId="443"/>
            <ac:picMk id="2" creationId="{5FA906ED-0707-81B5-257F-78ABEFDA60EF}"/>
          </ac:picMkLst>
        </pc:picChg>
      </pc:sldChg>
      <pc:sldChg chg="addSp delSp modSp new del mod modMedia modClrScheme delAnim modShow chgLayout">
        <pc:chgData name="PAOLO RUSSO" userId="c0d95672-72a6-49f1-8c38-395eb9c9359d" providerId="ADAL" clId="{B4498BAC-8707-4FEA-BFA8-DC2A9DD7A69C}" dt="2025-07-18T22:34:57.323" v="15056" actId="47"/>
        <pc:sldMkLst>
          <pc:docMk/>
          <pc:sldMk cId="146850031" sldId="447"/>
        </pc:sldMkLst>
      </pc:sldChg>
      <pc:sldChg chg="addSp delSp modSp new del mod">
        <pc:chgData name="PAOLO RUSSO" userId="c0d95672-72a6-49f1-8c38-395eb9c9359d" providerId="ADAL" clId="{B4498BAC-8707-4FEA-BFA8-DC2A9DD7A69C}" dt="2025-07-07T10:23:47.035" v="528" actId="47"/>
        <pc:sldMkLst>
          <pc:docMk/>
          <pc:sldMk cId="1661666256" sldId="448"/>
        </pc:sldMkLst>
      </pc:sldChg>
      <pc:sldChg chg="addSp delSp modSp new del mod">
        <pc:chgData name="PAOLO RUSSO" userId="c0d95672-72a6-49f1-8c38-395eb9c9359d" providerId="ADAL" clId="{B4498BAC-8707-4FEA-BFA8-DC2A9DD7A69C}" dt="2025-07-06T15:47:44.672" v="147" actId="47"/>
        <pc:sldMkLst>
          <pc:docMk/>
          <pc:sldMk cId="1724991014" sldId="448"/>
        </pc:sldMkLst>
      </pc:sldChg>
      <pc:sldChg chg="addSp delSp modSp new del mod modClrScheme chgLayout">
        <pc:chgData name="PAOLO RUSSO" userId="c0d95672-72a6-49f1-8c38-395eb9c9359d" providerId="ADAL" clId="{B4498BAC-8707-4FEA-BFA8-DC2A9DD7A69C}" dt="2025-07-06T16:30:14.996" v="244" actId="47"/>
        <pc:sldMkLst>
          <pc:docMk/>
          <pc:sldMk cId="3655353441" sldId="448"/>
        </pc:sldMkLst>
      </pc:sldChg>
      <pc:sldChg chg="addSp delSp modSp new del mod">
        <pc:chgData name="PAOLO RUSSO" userId="c0d95672-72a6-49f1-8c38-395eb9c9359d" providerId="ADAL" clId="{B4498BAC-8707-4FEA-BFA8-DC2A9DD7A69C}" dt="2025-07-07T10:34:19.122" v="590" actId="47"/>
        <pc:sldMkLst>
          <pc:docMk/>
          <pc:sldMk cId="3825314176" sldId="449"/>
        </pc:sldMkLst>
      </pc:sldChg>
      <pc:sldChg chg="addSp delSp modSp new mod">
        <pc:chgData name="PAOLO RUSSO" userId="c0d95672-72a6-49f1-8c38-395eb9c9359d" providerId="ADAL" clId="{B4498BAC-8707-4FEA-BFA8-DC2A9DD7A69C}" dt="2025-07-20T18:08:15.863" v="16601" actId="20577"/>
        <pc:sldMkLst>
          <pc:docMk/>
          <pc:sldMk cId="594497704" sldId="450"/>
        </pc:sldMkLst>
        <pc:spChg chg="mod">
          <ac:chgData name="PAOLO RUSSO" userId="c0d95672-72a6-49f1-8c38-395eb9c9359d" providerId="ADAL" clId="{B4498BAC-8707-4FEA-BFA8-DC2A9DD7A69C}" dt="2025-07-20T18:08:15.863" v="16601" actId="20577"/>
          <ac:spMkLst>
            <pc:docMk/>
            <pc:sldMk cId="594497704" sldId="450"/>
            <ac:spMk id="3" creationId="{3CE5A021-0282-C608-C10F-BA9B92A77B83}"/>
          </ac:spMkLst>
        </pc:spChg>
        <pc:graphicFrameChg chg="add mod modGraphic">
          <ac:chgData name="PAOLO RUSSO" userId="c0d95672-72a6-49f1-8c38-395eb9c9359d" providerId="ADAL" clId="{B4498BAC-8707-4FEA-BFA8-DC2A9DD7A69C}" dt="2025-07-19T15:11:36.326" v="16130" actId="1076"/>
          <ac:graphicFrameMkLst>
            <pc:docMk/>
            <pc:sldMk cId="594497704" sldId="450"/>
            <ac:graphicFrameMk id="7" creationId="{8D101AC8-9CCE-CE50-E836-08A140E4211A}"/>
          </ac:graphicFrameMkLst>
        </pc:graphicFrameChg>
        <pc:picChg chg="add mod">
          <ac:chgData name="PAOLO RUSSO" userId="c0d95672-72a6-49f1-8c38-395eb9c9359d" providerId="ADAL" clId="{B4498BAC-8707-4FEA-BFA8-DC2A9DD7A69C}" dt="2025-07-19T15:11:38.204" v="16131" actId="1076"/>
          <ac:picMkLst>
            <pc:docMk/>
            <pc:sldMk cId="594497704" sldId="450"/>
            <ac:picMk id="12" creationId="{71BF6EBE-1191-4ABA-347D-C26D97086E32}"/>
          </ac:picMkLst>
        </pc:picChg>
      </pc:sldChg>
      <pc:sldChg chg="addSp delSp modSp new del mod">
        <pc:chgData name="PAOLO RUSSO" userId="c0d95672-72a6-49f1-8c38-395eb9c9359d" providerId="ADAL" clId="{B4498BAC-8707-4FEA-BFA8-DC2A9DD7A69C}" dt="2025-07-07T10:28:59.326" v="558" actId="47"/>
        <pc:sldMkLst>
          <pc:docMk/>
          <pc:sldMk cId="1607012474" sldId="450"/>
        </pc:sldMkLst>
      </pc:sldChg>
      <pc:sldChg chg="addSp delSp modSp new del mod">
        <pc:chgData name="PAOLO RUSSO" userId="c0d95672-72a6-49f1-8c38-395eb9c9359d" providerId="ADAL" clId="{B4498BAC-8707-4FEA-BFA8-DC2A9DD7A69C}" dt="2025-07-07T10:31:16.428" v="569" actId="47"/>
        <pc:sldMkLst>
          <pc:docMk/>
          <pc:sldMk cId="1848456286" sldId="450"/>
        </pc:sldMkLst>
      </pc:sldChg>
      <pc:sldChg chg="addSp delSp modSp new add del mod modShow">
        <pc:chgData name="PAOLO RUSSO" userId="c0d95672-72a6-49f1-8c38-395eb9c9359d" providerId="ADAL" clId="{B4498BAC-8707-4FEA-BFA8-DC2A9DD7A69C}" dt="2025-07-19T13:25:24.960" v="15432" actId="47"/>
        <pc:sldMkLst>
          <pc:docMk/>
          <pc:sldMk cId="629006428" sldId="451"/>
        </pc:sldMkLst>
      </pc:sldChg>
      <pc:sldChg chg="addSp delSp modSp new add del mod modShow">
        <pc:chgData name="PAOLO RUSSO" userId="c0d95672-72a6-49f1-8c38-395eb9c9359d" providerId="ADAL" clId="{B4498BAC-8707-4FEA-BFA8-DC2A9DD7A69C}" dt="2025-07-19T13:25:22.719" v="15431" actId="47"/>
        <pc:sldMkLst>
          <pc:docMk/>
          <pc:sldMk cId="3962421723" sldId="452"/>
        </pc:sldMkLst>
      </pc:sldChg>
      <pc:sldChg chg="addSp new del">
        <pc:chgData name="PAOLO RUSSO" userId="c0d95672-72a6-49f1-8c38-395eb9c9359d" providerId="ADAL" clId="{B4498BAC-8707-4FEA-BFA8-DC2A9DD7A69C}" dt="2025-07-07T13:52:06.284" v="825" actId="680"/>
        <pc:sldMkLst>
          <pc:docMk/>
          <pc:sldMk cId="670486118" sldId="453"/>
        </pc:sldMkLst>
      </pc:sldChg>
      <pc:sldChg chg="addSp delSp modSp new del mod modShow">
        <pc:chgData name="PAOLO RUSSO" userId="c0d95672-72a6-49f1-8c38-395eb9c9359d" providerId="ADAL" clId="{B4498BAC-8707-4FEA-BFA8-DC2A9DD7A69C}" dt="2025-07-18T22:46:34.855" v="15067" actId="47"/>
        <pc:sldMkLst>
          <pc:docMk/>
          <pc:sldMk cId="3082240706" sldId="453"/>
        </pc:sldMkLst>
      </pc:sldChg>
      <pc:sldChg chg="addSp delSp modSp new del mod">
        <pc:chgData name="PAOLO RUSSO" userId="c0d95672-72a6-49f1-8c38-395eb9c9359d" providerId="ADAL" clId="{B4498BAC-8707-4FEA-BFA8-DC2A9DD7A69C}" dt="2025-07-07T13:58:11.949" v="930" actId="47"/>
        <pc:sldMkLst>
          <pc:docMk/>
          <pc:sldMk cId="3298243009" sldId="454"/>
        </pc:sldMkLst>
      </pc:sldChg>
      <pc:sldChg chg="addSp delSp modSp new del mod modShow">
        <pc:chgData name="PAOLO RUSSO" userId="c0d95672-72a6-49f1-8c38-395eb9c9359d" providerId="ADAL" clId="{B4498BAC-8707-4FEA-BFA8-DC2A9DD7A69C}" dt="2025-07-18T22:34:54.560" v="15054" actId="47"/>
        <pc:sldMkLst>
          <pc:docMk/>
          <pc:sldMk cId="4091627161" sldId="454"/>
        </pc:sldMkLst>
      </pc:sldChg>
      <pc:sldChg chg="addSp delSp modSp new del mod">
        <pc:chgData name="PAOLO RUSSO" userId="c0d95672-72a6-49f1-8c38-395eb9c9359d" providerId="ADAL" clId="{B4498BAC-8707-4FEA-BFA8-DC2A9DD7A69C}" dt="2025-07-18T22:14:54.513" v="15047" actId="2696"/>
        <pc:sldMkLst>
          <pc:docMk/>
          <pc:sldMk cId="940593294" sldId="455"/>
        </pc:sldMkLst>
      </pc:sldChg>
      <pc:sldChg chg="addSp delSp modSp new del mod">
        <pc:chgData name="PAOLO RUSSO" userId="c0d95672-72a6-49f1-8c38-395eb9c9359d" providerId="ADAL" clId="{B4498BAC-8707-4FEA-BFA8-DC2A9DD7A69C}" dt="2025-07-07T15:24:18.957" v="1588" actId="47"/>
        <pc:sldMkLst>
          <pc:docMk/>
          <pc:sldMk cId="3576746979" sldId="456"/>
        </pc:sldMkLst>
      </pc:sldChg>
      <pc:sldChg chg="addSp delSp modSp new del mod">
        <pc:chgData name="PAOLO RUSSO" userId="c0d95672-72a6-49f1-8c38-395eb9c9359d" providerId="ADAL" clId="{B4498BAC-8707-4FEA-BFA8-DC2A9DD7A69C}" dt="2025-07-07T15:15:07.780" v="1312" actId="47"/>
        <pc:sldMkLst>
          <pc:docMk/>
          <pc:sldMk cId="4241307844" sldId="457"/>
        </pc:sldMkLst>
      </pc:sldChg>
      <pc:sldChg chg="addSp delSp modSp new del mod modShow">
        <pc:chgData name="PAOLO RUSSO" userId="c0d95672-72a6-49f1-8c38-395eb9c9359d" providerId="ADAL" clId="{B4498BAC-8707-4FEA-BFA8-DC2A9DD7A69C}" dt="2025-07-18T22:46:34.855" v="15067" actId="47"/>
        <pc:sldMkLst>
          <pc:docMk/>
          <pc:sldMk cId="3183055853" sldId="458"/>
        </pc:sldMkLst>
      </pc:sldChg>
      <pc:sldChg chg="addSp delSp modSp new del mod modShow">
        <pc:chgData name="PAOLO RUSSO" userId="c0d95672-72a6-49f1-8c38-395eb9c9359d" providerId="ADAL" clId="{B4498BAC-8707-4FEA-BFA8-DC2A9DD7A69C}" dt="2025-07-18T22:34:56.142" v="15055" actId="47"/>
        <pc:sldMkLst>
          <pc:docMk/>
          <pc:sldMk cId="642979415" sldId="459"/>
        </pc:sldMkLst>
      </pc:sldChg>
      <pc:sldChg chg="addSp delSp modSp new del mod modShow">
        <pc:chgData name="PAOLO RUSSO" userId="c0d95672-72a6-49f1-8c38-395eb9c9359d" providerId="ADAL" clId="{B4498BAC-8707-4FEA-BFA8-DC2A9DD7A69C}" dt="2025-07-18T22:46:34.855" v="15067" actId="47"/>
        <pc:sldMkLst>
          <pc:docMk/>
          <pc:sldMk cId="281663628" sldId="460"/>
        </pc:sldMkLst>
      </pc:sldChg>
      <pc:sldChg chg="addSp delSp modSp new del mod">
        <pc:chgData name="PAOLO RUSSO" userId="c0d95672-72a6-49f1-8c38-395eb9c9359d" providerId="ADAL" clId="{B4498BAC-8707-4FEA-BFA8-DC2A9DD7A69C}" dt="2025-07-07T15:50:07.192" v="1897" actId="47"/>
        <pc:sldMkLst>
          <pc:docMk/>
          <pc:sldMk cId="53169280" sldId="461"/>
        </pc:sldMkLst>
      </pc:sldChg>
      <pc:sldChg chg="addSp delSp modSp new del mod modShow">
        <pc:chgData name="PAOLO RUSSO" userId="c0d95672-72a6-49f1-8c38-395eb9c9359d" providerId="ADAL" clId="{B4498BAC-8707-4FEA-BFA8-DC2A9DD7A69C}" dt="2025-07-18T22:46:34.855" v="15067" actId="47"/>
        <pc:sldMkLst>
          <pc:docMk/>
          <pc:sldMk cId="3762775772" sldId="461"/>
        </pc:sldMkLst>
      </pc:sldChg>
      <pc:sldChg chg="addSp delSp modSp new del mod">
        <pc:chgData name="PAOLO RUSSO" userId="c0d95672-72a6-49f1-8c38-395eb9c9359d" providerId="ADAL" clId="{B4498BAC-8707-4FEA-BFA8-DC2A9DD7A69C}" dt="2025-07-07T16:09:16.889" v="2028" actId="47"/>
        <pc:sldMkLst>
          <pc:docMk/>
          <pc:sldMk cId="481781302" sldId="462"/>
        </pc:sldMkLst>
      </pc:sldChg>
      <pc:sldChg chg="addSp delSp modSp new del mod ord">
        <pc:chgData name="PAOLO RUSSO" userId="c0d95672-72a6-49f1-8c38-395eb9c9359d" providerId="ADAL" clId="{B4498BAC-8707-4FEA-BFA8-DC2A9DD7A69C}" dt="2025-07-18T22:46:34.855" v="15067" actId="47"/>
        <pc:sldMkLst>
          <pc:docMk/>
          <pc:sldMk cId="1992819661" sldId="462"/>
        </pc:sldMkLst>
      </pc:sldChg>
      <pc:sldChg chg="addSp delSp modSp add mod ord modNotesTx">
        <pc:chgData name="PAOLO RUSSO" userId="c0d95672-72a6-49f1-8c38-395eb9c9359d" providerId="ADAL" clId="{B4498BAC-8707-4FEA-BFA8-DC2A9DD7A69C}" dt="2025-07-10T15:48:39.538" v="9387" actId="1076"/>
        <pc:sldMkLst>
          <pc:docMk/>
          <pc:sldMk cId="250229142" sldId="463"/>
        </pc:sldMkLst>
        <pc:spChg chg="mod">
          <ac:chgData name="PAOLO RUSSO" userId="c0d95672-72a6-49f1-8c38-395eb9c9359d" providerId="ADAL" clId="{B4498BAC-8707-4FEA-BFA8-DC2A9DD7A69C}" dt="2025-07-10T13:42:49.690" v="7147" actId="113"/>
          <ac:spMkLst>
            <pc:docMk/>
            <pc:sldMk cId="250229142" sldId="463"/>
            <ac:spMk id="3" creationId="{51235B31-FD52-5F32-3360-274FD4383DAE}"/>
          </ac:spMkLst>
        </pc:spChg>
      </pc:sldChg>
      <pc:sldChg chg="addSp delSp modSp new del mod ord">
        <pc:chgData name="PAOLO RUSSO" userId="c0d95672-72a6-49f1-8c38-395eb9c9359d" providerId="ADAL" clId="{B4498BAC-8707-4FEA-BFA8-DC2A9DD7A69C}" dt="2025-07-08T08:01:01.467" v="2358" actId="47"/>
        <pc:sldMkLst>
          <pc:docMk/>
          <pc:sldMk cId="534684599" sldId="463"/>
        </pc:sldMkLst>
      </pc:sldChg>
      <pc:sldChg chg="addSp delSp modSp new del mod">
        <pc:chgData name="PAOLO RUSSO" userId="c0d95672-72a6-49f1-8c38-395eb9c9359d" providerId="ADAL" clId="{B4498BAC-8707-4FEA-BFA8-DC2A9DD7A69C}" dt="2025-07-07T16:44:00.301" v="2289" actId="47"/>
        <pc:sldMkLst>
          <pc:docMk/>
          <pc:sldMk cId="3230218978" sldId="463"/>
        </pc:sldMkLst>
      </pc:sldChg>
      <pc:sldChg chg="addSp delSp modSp new mod">
        <pc:chgData name="PAOLO RUSSO" userId="c0d95672-72a6-49f1-8c38-395eb9c9359d" providerId="ADAL" clId="{B4498BAC-8707-4FEA-BFA8-DC2A9DD7A69C}" dt="2025-08-05T07:55:45.731" v="21626" actId="20577"/>
        <pc:sldMkLst>
          <pc:docMk/>
          <pc:sldMk cId="1075955102" sldId="464"/>
        </pc:sldMkLst>
        <pc:spChg chg="mod">
          <ac:chgData name="PAOLO RUSSO" userId="c0d95672-72a6-49f1-8c38-395eb9c9359d" providerId="ADAL" clId="{B4498BAC-8707-4FEA-BFA8-DC2A9DD7A69C}" dt="2025-08-05T07:55:45.731" v="21626" actId="20577"/>
          <ac:spMkLst>
            <pc:docMk/>
            <pc:sldMk cId="1075955102" sldId="464"/>
            <ac:spMk id="3" creationId="{674CC946-C236-B09D-8351-F6940B668285}"/>
          </ac:spMkLst>
        </pc:spChg>
      </pc:sldChg>
      <pc:sldChg chg="addSp delSp modSp new del mod">
        <pc:chgData name="PAOLO RUSSO" userId="c0d95672-72a6-49f1-8c38-395eb9c9359d" providerId="ADAL" clId="{B4498BAC-8707-4FEA-BFA8-DC2A9DD7A69C}" dt="2025-07-08T08:01:00.262" v="2357" actId="47"/>
        <pc:sldMkLst>
          <pc:docMk/>
          <pc:sldMk cId="3273906234" sldId="464"/>
        </pc:sldMkLst>
      </pc:sldChg>
      <pc:sldChg chg="addSp delSp modSp new mod">
        <pc:chgData name="PAOLO RUSSO" userId="c0d95672-72a6-49f1-8c38-395eb9c9359d" providerId="ADAL" clId="{B4498BAC-8707-4FEA-BFA8-DC2A9DD7A69C}" dt="2025-07-10T15:49:45.867" v="9411" actId="20577"/>
        <pc:sldMkLst>
          <pc:docMk/>
          <pc:sldMk cId="46026469" sldId="465"/>
        </pc:sldMkLst>
        <pc:spChg chg="add mod">
          <ac:chgData name="PAOLO RUSSO" userId="c0d95672-72a6-49f1-8c38-395eb9c9359d" providerId="ADAL" clId="{B4498BAC-8707-4FEA-BFA8-DC2A9DD7A69C}" dt="2025-07-10T13:38:06.941" v="7134" actId="113"/>
          <ac:spMkLst>
            <pc:docMk/>
            <pc:sldMk cId="46026469" sldId="465"/>
            <ac:spMk id="7" creationId="{912202F3-8AB7-58E2-7521-08733653DAE2}"/>
          </ac:spMkLst>
        </pc:spChg>
      </pc:sldChg>
      <pc:sldChg chg="addSp delSp modSp new mod">
        <pc:chgData name="PAOLO RUSSO" userId="c0d95672-72a6-49f1-8c38-395eb9c9359d" providerId="ADAL" clId="{B4498BAC-8707-4FEA-BFA8-DC2A9DD7A69C}" dt="2025-07-10T15:49:01.598" v="9393" actId="1076"/>
        <pc:sldMkLst>
          <pc:docMk/>
          <pc:sldMk cId="2959495575" sldId="466"/>
        </pc:sldMkLst>
        <pc:spChg chg="mod">
          <ac:chgData name="PAOLO RUSSO" userId="c0d95672-72a6-49f1-8c38-395eb9c9359d" providerId="ADAL" clId="{B4498BAC-8707-4FEA-BFA8-DC2A9DD7A69C}" dt="2025-07-10T13:38:02.681" v="7133" actId="113"/>
          <ac:spMkLst>
            <pc:docMk/>
            <pc:sldMk cId="2959495575" sldId="466"/>
            <ac:spMk id="3" creationId="{7A916D94-8FC4-86D4-DF17-3AE51BC64C17}"/>
          </ac:spMkLst>
        </pc:spChg>
      </pc:sldChg>
      <pc:sldChg chg="addSp delSp modSp new mod">
        <pc:chgData name="PAOLO RUSSO" userId="c0d95672-72a6-49f1-8c38-395eb9c9359d" providerId="ADAL" clId="{B4498BAC-8707-4FEA-BFA8-DC2A9DD7A69C}" dt="2025-07-21T21:21:05.686" v="17227" actId="20577"/>
        <pc:sldMkLst>
          <pc:docMk/>
          <pc:sldMk cId="1592095735" sldId="467"/>
        </pc:sldMkLst>
        <pc:spChg chg="add mod">
          <ac:chgData name="PAOLO RUSSO" userId="c0d95672-72a6-49f1-8c38-395eb9c9359d" providerId="ADAL" clId="{B4498BAC-8707-4FEA-BFA8-DC2A9DD7A69C}" dt="2025-07-10T13:42:53.162" v="7148" actId="113"/>
          <ac:spMkLst>
            <pc:docMk/>
            <pc:sldMk cId="1592095735" sldId="467"/>
            <ac:spMk id="7" creationId="{371E2B87-B1BD-33E4-D09C-F237AEAF6DBA}"/>
          </ac:spMkLst>
        </pc:spChg>
        <pc:spChg chg="mod">
          <ac:chgData name="PAOLO RUSSO" userId="c0d95672-72a6-49f1-8c38-395eb9c9359d" providerId="ADAL" clId="{B4498BAC-8707-4FEA-BFA8-DC2A9DD7A69C}" dt="2025-07-21T21:21:05.686" v="17227" actId="20577"/>
          <ac:spMkLst>
            <pc:docMk/>
            <pc:sldMk cId="1592095735" sldId="467"/>
            <ac:spMk id="9" creationId="{39F88011-18E5-BD66-9907-FB2A41AC56E9}"/>
          </ac:spMkLst>
        </pc:spChg>
      </pc:sldChg>
      <pc:sldChg chg="addSp delSp modSp new mod">
        <pc:chgData name="PAOLO RUSSO" userId="c0d95672-72a6-49f1-8c38-395eb9c9359d" providerId="ADAL" clId="{B4498BAC-8707-4FEA-BFA8-DC2A9DD7A69C}" dt="2025-07-10T15:48:03.418" v="9372" actId="1076"/>
        <pc:sldMkLst>
          <pc:docMk/>
          <pc:sldMk cId="1219319558" sldId="468"/>
        </pc:sldMkLst>
        <pc:spChg chg="mod">
          <ac:chgData name="PAOLO RUSSO" userId="c0d95672-72a6-49f1-8c38-395eb9c9359d" providerId="ADAL" clId="{B4498BAC-8707-4FEA-BFA8-DC2A9DD7A69C}" dt="2025-07-10T13:37:52.234" v="7130" actId="113"/>
          <ac:spMkLst>
            <pc:docMk/>
            <pc:sldMk cId="1219319558" sldId="468"/>
            <ac:spMk id="3" creationId="{FF0915F8-EC1C-7F1E-CC08-FFF2C38F9513}"/>
          </ac:spMkLst>
        </pc:spChg>
      </pc:sldChg>
      <pc:sldChg chg="addSp delSp modSp new mod">
        <pc:chgData name="PAOLO RUSSO" userId="c0d95672-72a6-49f1-8c38-395eb9c9359d" providerId="ADAL" clId="{B4498BAC-8707-4FEA-BFA8-DC2A9DD7A69C}" dt="2025-07-31T12:43:43.604" v="21096" actId="20577"/>
        <pc:sldMkLst>
          <pc:docMk/>
          <pc:sldMk cId="2426189231" sldId="469"/>
        </pc:sldMkLst>
        <pc:spChg chg="mod">
          <ac:chgData name="PAOLO RUSSO" userId="c0d95672-72a6-49f1-8c38-395eb9c9359d" providerId="ADAL" clId="{B4498BAC-8707-4FEA-BFA8-DC2A9DD7A69C}" dt="2025-07-31T12:43:43.604" v="21096" actId="20577"/>
          <ac:spMkLst>
            <pc:docMk/>
            <pc:sldMk cId="2426189231" sldId="469"/>
            <ac:spMk id="3" creationId="{0E3246C5-0F5F-540D-E16A-FFBF0A2DA08A}"/>
          </ac:spMkLst>
        </pc:spChg>
        <pc:spChg chg="mod">
          <ac:chgData name="PAOLO RUSSO" userId="c0d95672-72a6-49f1-8c38-395eb9c9359d" providerId="ADAL" clId="{B4498BAC-8707-4FEA-BFA8-DC2A9DD7A69C}" dt="2025-07-21T21:22:51.635" v="17228" actId="20577"/>
          <ac:spMkLst>
            <pc:docMk/>
            <pc:sldMk cId="2426189231" sldId="469"/>
            <ac:spMk id="9" creationId="{D682AB72-8B30-517D-D72B-A6DAD6CC535B}"/>
          </ac:spMkLst>
        </pc:spChg>
      </pc:sldChg>
      <pc:sldChg chg="addSp delSp modSp new mod">
        <pc:chgData name="PAOLO RUSSO" userId="c0d95672-72a6-49f1-8c38-395eb9c9359d" providerId="ADAL" clId="{B4498BAC-8707-4FEA-BFA8-DC2A9DD7A69C}" dt="2025-08-05T07:57:01.136" v="21636" actId="20577"/>
        <pc:sldMkLst>
          <pc:docMk/>
          <pc:sldMk cId="4275630911" sldId="470"/>
        </pc:sldMkLst>
        <pc:spChg chg="add del mod">
          <ac:chgData name="PAOLO RUSSO" userId="c0d95672-72a6-49f1-8c38-395eb9c9359d" providerId="ADAL" clId="{B4498BAC-8707-4FEA-BFA8-DC2A9DD7A69C}" dt="2025-08-05T07:57:01.136" v="21636" actId="20577"/>
          <ac:spMkLst>
            <pc:docMk/>
            <pc:sldMk cId="4275630911" sldId="470"/>
            <ac:spMk id="3" creationId="{BD021E9E-CD56-59C7-F705-7C7C988A3E57}"/>
          </ac:spMkLst>
        </pc:spChg>
      </pc:sldChg>
      <pc:sldChg chg="addSp delSp modSp new mod">
        <pc:chgData name="PAOLO RUSSO" userId="c0d95672-72a6-49f1-8c38-395eb9c9359d" providerId="ADAL" clId="{B4498BAC-8707-4FEA-BFA8-DC2A9DD7A69C}" dt="2025-07-31T12:30:55.104" v="21044" actId="20577"/>
        <pc:sldMkLst>
          <pc:docMk/>
          <pc:sldMk cId="1391237676" sldId="471"/>
        </pc:sldMkLst>
        <pc:spChg chg="mod">
          <ac:chgData name="PAOLO RUSSO" userId="c0d95672-72a6-49f1-8c38-395eb9c9359d" providerId="ADAL" clId="{B4498BAC-8707-4FEA-BFA8-DC2A9DD7A69C}" dt="2025-07-31T12:30:55.104" v="21044" actId="20577"/>
          <ac:spMkLst>
            <pc:docMk/>
            <pc:sldMk cId="1391237676" sldId="471"/>
            <ac:spMk id="3" creationId="{8025389F-5828-B4B5-B4A4-E1F2775A4BAF}"/>
          </ac:spMkLst>
        </pc:spChg>
      </pc:sldChg>
      <pc:sldChg chg="addSp delSp modSp new mod">
        <pc:chgData name="PAOLO RUSSO" userId="c0d95672-72a6-49f1-8c38-395eb9c9359d" providerId="ADAL" clId="{B4498BAC-8707-4FEA-BFA8-DC2A9DD7A69C}" dt="2025-07-10T15:46:46.755" v="9340" actId="1076"/>
        <pc:sldMkLst>
          <pc:docMk/>
          <pc:sldMk cId="1758425890" sldId="472"/>
        </pc:sldMkLst>
        <pc:spChg chg="mod">
          <ac:chgData name="PAOLO RUSSO" userId="c0d95672-72a6-49f1-8c38-395eb9c9359d" providerId="ADAL" clId="{B4498BAC-8707-4FEA-BFA8-DC2A9DD7A69C}" dt="2025-07-10T13:37:37.990" v="7126" actId="113"/>
          <ac:spMkLst>
            <pc:docMk/>
            <pc:sldMk cId="1758425890" sldId="472"/>
            <ac:spMk id="3" creationId="{13895045-522C-F518-183F-04044CBE0BB4}"/>
          </ac:spMkLst>
        </pc:spChg>
      </pc:sldChg>
      <pc:sldChg chg="addSp delSp modSp new mod">
        <pc:chgData name="PAOLO RUSSO" userId="c0d95672-72a6-49f1-8c38-395eb9c9359d" providerId="ADAL" clId="{B4498BAC-8707-4FEA-BFA8-DC2A9DD7A69C}" dt="2025-07-10T15:46:31.395" v="9333" actId="1076"/>
        <pc:sldMkLst>
          <pc:docMk/>
          <pc:sldMk cId="1092089730" sldId="473"/>
        </pc:sldMkLst>
        <pc:spChg chg="mod">
          <ac:chgData name="PAOLO RUSSO" userId="c0d95672-72a6-49f1-8c38-395eb9c9359d" providerId="ADAL" clId="{B4498BAC-8707-4FEA-BFA8-DC2A9DD7A69C}" dt="2025-07-10T13:37:34.045" v="7125" actId="113"/>
          <ac:spMkLst>
            <pc:docMk/>
            <pc:sldMk cId="1092089730" sldId="473"/>
            <ac:spMk id="3" creationId="{08ACAB5C-EB52-B7C9-B742-08080842F584}"/>
          </ac:spMkLst>
        </pc:spChg>
      </pc:sldChg>
      <pc:sldChg chg="addSp delSp modSp new mod">
        <pc:chgData name="PAOLO RUSSO" userId="c0d95672-72a6-49f1-8c38-395eb9c9359d" providerId="ADAL" clId="{B4498BAC-8707-4FEA-BFA8-DC2A9DD7A69C}" dt="2025-07-10T15:46:13.043" v="9325" actId="1076"/>
        <pc:sldMkLst>
          <pc:docMk/>
          <pc:sldMk cId="315245091" sldId="474"/>
        </pc:sldMkLst>
        <pc:spChg chg="mod">
          <ac:chgData name="PAOLO RUSSO" userId="c0d95672-72a6-49f1-8c38-395eb9c9359d" providerId="ADAL" clId="{B4498BAC-8707-4FEA-BFA8-DC2A9DD7A69C}" dt="2025-07-10T13:37:30.254" v="7124" actId="113"/>
          <ac:spMkLst>
            <pc:docMk/>
            <pc:sldMk cId="315245091" sldId="474"/>
            <ac:spMk id="3" creationId="{2345C834-1BA2-C60B-B28A-8D057B77FB78}"/>
          </ac:spMkLst>
        </pc:spChg>
      </pc:sldChg>
      <pc:sldChg chg="addSp delSp modSp new mod">
        <pc:chgData name="PAOLO RUSSO" userId="c0d95672-72a6-49f1-8c38-395eb9c9359d" providerId="ADAL" clId="{B4498BAC-8707-4FEA-BFA8-DC2A9DD7A69C}" dt="2025-07-21T21:43:02.140" v="17449" actId="20577"/>
        <pc:sldMkLst>
          <pc:docMk/>
          <pc:sldMk cId="2582108248" sldId="475"/>
        </pc:sldMkLst>
        <pc:spChg chg="mod">
          <ac:chgData name="PAOLO RUSSO" userId="c0d95672-72a6-49f1-8c38-395eb9c9359d" providerId="ADAL" clId="{B4498BAC-8707-4FEA-BFA8-DC2A9DD7A69C}" dt="2025-07-10T13:37:25.366" v="7123" actId="113"/>
          <ac:spMkLst>
            <pc:docMk/>
            <pc:sldMk cId="2582108248" sldId="475"/>
            <ac:spMk id="3" creationId="{E3727151-AA70-C8DC-F7AD-DF54747AE407}"/>
          </ac:spMkLst>
        </pc:spChg>
        <pc:spChg chg="mod">
          <ac:chgData name="PAOLO RUSSO" userId="c0d95672-72a6-49f1-8c38-395eb9c9359d" providerId="ADAL" clId="{B4498BAC-8707-4FEA-BFA8-DC2A9DD7A69C}" dt="2025-07-21T21:43:02.140" v="17449" actId="20577"/>
          <ac:spMkLst>
            <pc:docMk/>
            <pc:sldMk cId="2582108248" sldId="475"/>
            <ac:spMk id="11" creationId="{6D538252-0A35-100E-EA29-35FB87CEDF4C}"/>
          </ac:spMkLst>
        </pc:spChg>
      </pc:sldChg>
      <pc:sldChg chg="addSp delSp modSp new mod">
        <pc:chgData name="PAOLO RUSSO" userId="c0d95672-72a6-49f1-8c38-395eb9c9359d" providerId="ADAL" clId="{B4498BAC-8707-4FEA-BFA8-DC2A9DD7A69C}" dt="2025-07-10T15:45:42.951" v="9311" actId="1076"/>
        <pc:sldMkLst>
          <pc:docMk/>
          <pc:sldMk cId="380406966" sldId="476"/>
        </pc:sldMkLst>
        <pc:spChg chg="mod">
          <ac:chgData name="PAOLO RUSSO" userId="c0d95672-72a6-49f1-8c38-395eb9c9359d" providerId="ADAL" clId="{B4498BAC-8707-4FEA-BFA8-DC2A9DD7A69C}" dt="2025-07-10T13:37:21.653" v="7122" actId="113"/>
          <ac:spMkLst>
            <pc:docMk/>
            <pc:sldMk cId="380406966" sldId="476"/>
            <ac:spMk id="3" creationId="{DC41699E-C454-81C5-4566-E9DC52C11565}"/>
          </ac:spMkLst>
        </pc:spChg>
      </pc:sldChg>
      <pc:sldChg chg="addSp delSp modSp new mod">
        <pc:chgData name="PAOLO RUSSO" userId="c0d95672-72a6-49f1-8c38-395eb9c9359d" providerId="ADAL" clId="{B4498BAC-8707-4FEA-BFA8-DC2A9DD7A69C}" dt="2025-07-10T15:45:24.343" v="9304" actId="1076"/>
        <pc:sldMkLst>
          <pc:docMk/>
          <pc:sldMk cId="4220675539" sldId="477"/>
        </pc:sldMkLst>
        <pc:spChg chg="mod">
          <ac:chgData name="PAOLO RUSSO" userId="c0d95672-72a6-49f1-8c38-395eb9c9359d" providerId="ADAL" clId="{B4498BAC-8707-4FEA-BFA8-DC2A9DD7A69C}" dt="2025-07-10T13:37:18.150" v="7121" actId="113"/>
          <ac:spMkLst>
            <pc:docMk/>
            <pc:sldMk cId="4220675539" sldId="477"/>
            <ac:spMk id="3" creationId="{E2DB4F44-2A46-137C-F4E8-371FAD7662D8}"/>
          </ac:spMkLst>
        </pc:spChg>
      </pc:sldChg>
      <pc:sldChg chg="addSp delSp modSp new mod">
        <pc:chgData name="PAOLO RUSSO" userId="c0d95672-72a6-49f1-8c38-395eb9c9359d" providerId="ADAL" clId="{B4498BAC-8707-4FEA-BFA8-DC2A9DD7A69C}" dt="2025-07-19T16:05:35.781" v="16272" actId="207"/>
        <pc:sldMkLst>
          <pc:docMk/>
          <pc:sldMk cId="1633102579" sldId="478"/>
        </pc:sldMkLst>
        <pc:spChg chg="mod">
          <ac:chgData name="PAOLO RUSSO" userId="c0d95672-72a6-49f1-8c38-395eb9c9359d" providerId="ADAL" clId="{B4498BAC-8707-4FEA-BFA8-DC2A9DD7A69C}" dt="2025-07-19T16:05:35.781" v="16272" actId="207"/>
          <ac:spMkLst>
            <pc:docMk/>
            <pc:sldMk cId="1633102579" sldId="478"/>
            <ac:spMk id="3" creationId="{27A281EE-5DB3-842F-0BC2-B3EA8A02FF74}"/>
          </ac:spMkLst>
        </pc:spChg>
      </pc:sldChg>
      <pc:sldChg chg="addSp delSp modSp new mod">
        <pc:chgData name="PAOLO RUSSO" userId="c0d95672-72a6-49f1-8c38-395eb9c9359d" providerId="ADAL" clId="{B4498BAC-8707-4FEA-BFA8-DC2A9DD7A69C}" dt="2025-07-19T16:05:26.912" v="16270" actId="207"/>
        <pc:sldMkLst>
          <pc:docMk/>
          <pc:sldMk cId="818629740" sldId="479"/>
        </pc:sldMkLst>
      </pc:sldChg>
      <pc:sldChg chg="addSp delSp modSp new mod">
        <pc:chgData name="PAOLO RUSSO" userId="c0d95672-72a6-49f1-8c38-395eb9c9359d" providerId="ADAL" clId="{B4498BAC-8707-4FEA-BFA8-DC2A9DD7A69C}" dt="2025-07-19T16:05:17.216" v="16268" actId="207"/>
        <pc:sldMkLst>
          <pc:docMk/>
          <pc:sldMk cId="2393070860" sldId="480"/>
        </pc:sldMkLst>
        <pc:spChg chg="mod">
          <ac:chgData name="PAOLO RUSSO" userId="c0d95672-72a6-49f1-8c38-395eb9c9359d" providerId="ADAL" clId="{B4498BAC-8707-4FEA-BFA8-DC2A9DD7A69C}" dt="2025-07-19T16:05:17.216" v="16268" actId="207"/>
          <ac:spMkLst>
            <pc:docMk/>
            <pc:sldMk cId="2393070860" sldId="480"/>
            <ac:spMk id="3" creationId="{043AED46-5E2A-6BBC-651F-5AE9B2913484}"/>
          </ac:spMkLst>
        </pc:spChg>
      </pc:sldChg>
      <pc:sldChg chg="addSp delSp modSp add del mod">
        <pc:chgData name="PAOLO RUSSO" userId="c0d95672-72a6-49f1-8c38-395eb9c9359d" providerId="ADAL" clId="{B4498BAC-8707-4FEA-BFA8-DC2A9DD7A69C}" dt="2025-07-10T09:51:07.100" v="6531" actId="47"/>
        <pc:sldMkLst>
          <pc:docMk/>
          <pc:sldMk cId="2811275404" sldId="481"/>
        </pc:sldMkLst>
      </pc:sldChg>
      <pc:sldChg chg="delSp modSp new del mod">
        <pc:chgData name="PAOLO RUSSO" userId="c0d95672-72a6-49f1-8c38-395eb9c9359d" providerId="ADAL" clId="{B4498BAC-8707-4FEA-BFA8-DC2A9DD7A69C}" dt="2025-07-08T16:25:26.121" v="3136" actId="47"/>
        <pc:sldMkLst>
          <pc:docMk/>
          <pc:sldMk cId="3332673897" sldId="481"/>
        </pc:sldMkLst>
      </pc:sldChg>
      <pc:sldChg chg="addSp delSp modSp add del mod">
        <pc:chgData name="PAOLO RUSSO" userId="c0d95672-72a6-49f1-8c38-395eb9c9359d" providerId="ADAL" clId="{B4498BAC-8707-4FEA-BFA8-DC2A9DD7A69C}" dt="2025-07-09T08:02:05.161" v="3160" actId="47"/>
        <pc:sldMkLst>
          <pc:docMk/>
          <pc:sldMk cId="2949763078" sldId="482"/>
        </pc:sldMkLst>
      </pc:sldChg>
      <pc:sldChg chg="new del">
        <pc:chgData name="PAOLO RUSSO" userId="c0d95672-72a6-49f1-8c38-395eb9c9359d" providerId="ADAL" clId="{B4498BAC-8707-4FEA-BFA8-DC2A9DD7A69C}" dt="2025-07-08T20:32:05.724" v="3143" actId="47"/>
        <pc:sldMkLst>
          <pc:docMk/>
          <pc:sldMk cId="3587149111" sldId="482"/>
        </pc:sldMkLst>
      </pc:sldChg>
      <pc:sldChg chg="addSp delSp modSp new mod ord">
        <pc:chgData name="PAOLO RUSSO" userId="c0d95672-72a6-49f1-8c38-395eb9c9359d" providerId="ADAL" clId="{B4498BAC-8707-4FEA-BFA8-DC2A9DD7A69C}" dt="2025-07-21T23:22:00.876" v="17514"/>
        <pc:sldMkLst>
          <pc:docMk/>
          <pc:sldMk cId="1752043034" sldId="483"/>
        </pc:sldMkLst>
        <pc:spChg chg="add mod">
          <ac:chgData name="PAOLO RUSSO" userId="c0d95672-72a6-49f1-8c38-395eb9c9359d" providerId="ADAL" clId="{B4498BAC-8707-4FEA-BFA8-DC2A9DD7A69C}" dt="2025-07-19T15:27:49.234" v="16132" actId="207"/>
          <ac:spMkLst>
            <pc:docMk/>
            <pc:sldMk cId="1752043034" sldId="483"/>
            <ac:spMk id="2" creationId="{6B7E97FC-2A2C-33DB-E139-1C0B05AD1EA1}"/>
          </ac:spMkLst>
        </pc:spChg>
        <pc:spChg chg="mod">
          <ac:chgData name="PAOLO RUSSO" userId="c0d95672-72a6-49f1-8c38-395eb9c9359d" providerId="ADAL" clId="{B4498BAC-8707-4FEA-BFA8-DC2A9DD7A69C}" dt="2025-07-19T17:42:30.802" v="16290" actId="207"/>
          <ac:spMkLst>
            <pc:docMk/>
            <pc:sldMk cId="1752043034" sldId="483"/>
            <ac:spMk id="3" creationId="{1CF10894-B487-41AE-E8E2-266BEFA3CEDB}"/>
          </ac:spMkLst>
        </pc:spChg>
        <pc:spChg chg="add mod">
          <ac:chgData name="PAOLO RUSSO" userId="c0d95672-72a6-49f1-8c38-395eb9c9359d" providerId="ADAL" clId="{B4498BAC-8707-4FEA-BFA8-DC2A9DD7A69C}" dt="2025-07-18T19:32:07.042" v="14924"/>
          <ac:spMkLst>
            <pc:docMk/>
            <pc:sldMk cId="1752043034" sldId="483"/>
            <ac:spMk id="5" creationId="{FD77BE60-8DFC-35F4-6011-B60FFFFA9572}"/>
          </ac:spMkLst>
        </pc:spChg>
        <pc:spChg chg="add mod">
          <ac:chgData name="PAOLO RUSSO" userId="c0d95672-72a6-49f1-8c38-395eb9c9359d" providerId="ADAL" clId="{B4498BAC-8707-4FEA-BFA8-DC2A9DD7A69C}" dt="2025-07-18T19:33:29.889" v="14938" actId="14100"/>
          <ac:spMkLst>
            <pc:docMk/>
            <pc:sldMk cId="1752043034" sldId="483"/>
            <ac:spMk id="11" creationId="{012D4C9D-DE0D-BA61-6AED-337674DDF06A}"/>
          </ac:spMkLst>
        </pc:spChg>
      </pc:sldChg>
      <pc:sldChg chg="addSp delSp modSp new mod ord setBg">
        <pc:chgData name="PAOLO RUSSO" userId="c0d95672-72a6-49f1-8c38-395eb9c9359d" providerId="ADAL" clId="{B4498BAC-8707-4FEA-BFA8-DC2A9DD7A69C}" dt="2025-07-21T23:22:00.876" v="17514"/>
        <pc:sldMkLst>
          <pc:docMk/>
          <pc:sldMk cId="3696490903" sldId="484"/>
        </pc:sldMkLst>
        <pc:spChg chg="add mod">
          <ac:chgData name="PAOLO RUSSO" userId="c0d95672-72a6-49f1-8c38-395eb9c9359d" providerId="ADAL" clId="{B4498BAC-8707-4FEA-BFA8-DC2A9DD7A69C}" dt="2025-07-19T15:28:14.661" v="16135" actId="207"/>
          <ac:spMkLst>
            <pc:docMk/>
            <pc:sldMk cId="3696490903" sldId="484"/>
            <ac:spMk id="2" creationId="{B164E075-BEC9-D62F-91EC-EAEDBA606DC5}"/>
          </ac:spMkLst>
        </pc:spChg>
        <pc:spChg chg="mod">
          <ac:chgData name="PAOLO RUSSO" userId="c0d95672-72a6-49f1-8c38-395eb9c9359d" providerId="ADAL" clId="{B4498BAC-8707-4FEA-BFA8-DC2A9DD7A69C}" dt="2025-07-19T17:41:00.203" v="16281" actId="207"/>
          <ac:spMkLst>
            <pc:docMk/>
            <pc:sldMk cId="3696490903" sldId="484"/>
            <ac:spMk id="3" creationId="{301293AF-3B92-A805-003D-6900053E64E8}"/>
          </ac:spMkLst>
        </pc:spChg>
        <pc:spChg chg="add mod">
          <ac:chgData name="PAOLO RUSSO" userId="c0d95672-72a6-49f1-8c38-395eb9c9359d" providerId="ADAL" clId="{B4498BAC-8707-4FEA-BFA8-DC2A9DD7A69C}" dt="2025-07-14T19:59:28.065" v="11773" actId="1076"/>
          <ac:spMkLst>
            <pc:docMk/>
            <pc:sldMk cId="3696490903" sldId="484"/>
            <ac:spMk id="5" creationId="{4DE61FB0-DE27-896E-A961-A20A8A23C276}"/>
          </ac:spMkLst>
        </pc:spChg>
        <pc:picChg chg="add mod">
          <ac:chgData name="PAOLO RUSSO" userId="c0d95672-72a6-49f1-8c38-395eb9c9359d" providerId="ADAL" clId="{B4498BAC-8707-4FEA-BFA8-DC2A9DD7A69C}" dt="2025-07-14T20:08:26.240" v="11788" actId="14100"/>
          <ac:picMkLst>
            <pc:docMk/>
            <pc:sldMk cId="3696490903" sldId="484"/>
            <ac:picMk id="13" creationId="{18ED5A63-07F2-FE35-028C-C48B7AC96BBD}"/>
          </ac:picMkLst>
        </pc:picChg>
      </pc:sldChg>
      <pc:sldChg chg="addSp delSp modSp new mod ord">
        <pc:chgData name="PAOLO RUSSO" userId="c0d95672-72a6-49f1-8c38-395eb9c9359d" providerId="ADAL" clId="{B4498BAC-8707-4FEA-BFA8-DC2A9DD7A69C}" dt="2025-07-21T23:22:00.876" v="17514"/>
        <pc:sldMkLst>
          <pc:docMk/>
          <pc:sldMk cId="3174864463" sldId="485"/>
        </pc:sldMkLst>
        <pc:spChg chg="add mod">
          <ac:chgData name="PAOLO RUSSO" userId="c0d95672-72a6-49f1-8c38-395eb9c9359d" providerId="ADAL" clId="{B4498BAC-8707-4FEA-BFA8-DC2A9DD7A69C}" dt="2025-07-19T17:58:33.070" v="16364" actId="20577"/>
          <ac:spMkLst>
            <pc:docMk/>
            <pc:sldMk cId="3174864463" sldId="485"/>
            <ac:spMk id="2" creationId="{5FB59034-7E6C-EC9C-BD8D-ED425B17C1D6}"/>
          </ac:spMkLst>
        </pc:spChg>
        <pc:spChg chg="mod">
          <ac:chgData name="PAOLO RUSSO" userId="c0d95672-72a6-49f1-8c38-395eb9c9359d" providerId="ADAL" clId="{B4498BAC-8707-4FEA-BFA8-DC2A9DD7A69C}" dt="2025-07-19T17:38:24.653" v="16278" actId="207"/>
          <ac:spMkLst>
            <pc:docMk/>
            <pc:sldMk cId="3174864463" sldId="485"/>
            <ac:spMk id="3" creationId="{CD17603D-51F3-41E4-C349-A9B5080D9354}"/>
          </ac:spMkLst>
        </pc:spChg>
        <pc:spChg chg="add mod">
          <ac:chgData name="PAOLO RUSSO" userId="c0d95672-72a6-49f1-8c38-395eb9c9359d" providerId="ADAL" clId="{B4498BAC-8707-4FEA-BFA8-DC2A9DD7A69C}" dt="2025-07-14T19:26:55.295" v="11646" actId="1076"/>
          <ac:spMkLst>
            <pc:docMk/>
            <pc:sldMk cId="3174864463" sldId="485"/>
            <ac:spMk id="5" creationId="{8900D896-344B-96BC-D1C3-6B39C09D113D}"/>
          </ac:spMkLst>
        </pc:spChg>
        <pc:spChg chg="add mod">
          <ac:chgData name="PAOLO RUSSO" userId="c0d95672-72a6-49f1-8c38-395eb9c9359d" providerId="ADAL" clId="{B4498BAC-8707-4FEA-BFA8-DC2A9DD7A69C}" dt="2025-07-19T17:38:27.940" v="16279" actId="207"/>
          <ac:spMkLst>
            <pc:docMk/>
            <pc:sldMk cId="3174864463" sldId="485"/>
            <ac:spMk id="7" creationId="{77E9E8CB-35D4-27AB-086D-8B52207C6BB1}"/>
          </ac:spMkLst>
        </pc:spChg>
        <pc:spChg chg="add mod">
          <ac:chgData name="PAOLO RUSSO" userId="c0d95672-72a6-49f1-8c38-395eb9c9359d" providerId="ADAL" clId="{B4498BAC-8707-4FEA-BFA8-DC2A9DD7A69C}" dt="2025-07-19T15:28:22.752" v="16136" actId="207"/>
          <ac:spMkLst>
            <pc:docMk/>
            <pc:sldMk cId="3174864463" sldId="485"/>
            <ac:spMk id="8" creationId="{C2EEE2DD-6978-F5EB-E435-1B5503ACFC58}"/>
          </ac:spMkLst>
        </pc:spChg>
        <pc:spChg chg="add mod">
          <ac:chgData name="PAOLO RUSSO" userId="c0d95672-72a6-49f1-8c38-395eb9c9359d" providerId="ADAL" clId="{B4498BAC-8707-4FEA-BFA8-DC2A9DD7A69C}" dt="2025-07-14T19:28:35.852" v="11654" actId="1076"/>
          <ac:spMkLst>
            <pc:docMk/>
            <pc:sldMk cId="3174864463" sldId="485"/>
            <ac:spMk id="10" creationId="{6A5C5140-6D0F-9AC3-2BDA-652547BB5216}"/>
          </ac:spMkLst>
        </pc:spChg>
      </pc:sldChg>
      <pc:sldChg chg="addSp delSp modSp new del mod">
        <pc:chgData name="PAOLO RUSSO" userId="c0d95672-72a6-49f1-8c38-395eb9c9359d" providerId="ADAL" clId="{B4498BAC-8707-4FEA-BFA8-DC2A9DD7A69C}" dt="2025-07-14T19:27:05.018" v="11650" actId="47"/>
        <pc:sldMkLst>
          <pc:docMk/>
          <pc:sldMk cId="1615260463" sldId="486"/>
        </pc:sldMkLst>
      </pc:sldChg>
      <pc:sldChg chg="addSp delSp modSp new mod ord">
        <pc:chgData name="PAOLO RUSSO" userId="c0d95672-72a6-49f1-8c38-395eb9c9359d" providerId="ADAL" clId="{B4498BAC-8707-4FEA-BFA8-DC2A9DD7A69C}" dt="2025-07-21T23:22:00.876" v="17514"/>
        <pc:sldMkLst>
          <pc:docMk/>
          <pc:sldMk cId="1797790371" sldId="487"/>
        </pc:sldMkLst>
        <pc:spChg chg="mod">
          <ac:chgData name="PAOLO RUSSO" userId="c0d95672-72a6-49f1-8c38-395eb9c9359d" providerId="ADAL" clId="{B4498BAC-8707-4FEA-BFA8-DC2A9DD7A69C}" dt="2025-07-19T16:56:19.012" v="16277" actId="207"/>
          <ac:spMkLst>
            <pc:docMk/>
            <pc:sldMk cId="1797790371" sldId="487"/>
            <ac:spMk id="3" creationId="{2BC79762-CF9B-C5DD-1864-5FF4AEA37AD8}"/>
          </ac:spMkLst>
        </pc:spChg>
        <pc:spChg chg="add mod">
          <ac:chgData name="PAOLO RUSSO" userId="c0d95672-72a6-49f1-8c38-395eb9c9359d" providerId="ADAL" clId="{B4498BAC-8707-4FEA-BFA8-DC2A9DD7A69C}" dt="2025-07-19T15:28:31.587" v="16137" actId="207"/>
          <ac:spMkLst>
            <pc:docMk/>
            <pc:sldMk cId="1797790371" sldId="487"/>
            <ac:spMk id="4" creationId="{54261B67-6A7C-3B65-F34B-69E521B91177}"/>
          </ac:spMkLst>
        </pc:spChg>
        <pc:spChg chg="add mod">
          <ac:chgData name="PAOLO RUSSO" userId="c0d95672-72a6-49f1-8c38-395eb9c9359d" providerId="ADAL" clId="{B4498BAC-8707-4FEA-BFA8-DC2A9DD7A69C}" dt="2025-07-14T19:35:11.684" v="11662" actId="1076"/>
          <ac:spMkLst>
            <pc:docMk/>
            <pc:sldMk cId="1797790371" sldId="487"/>
            <ac:spMk id="5" creationId="{9D86DEA3-1A8D-F2EC-08D7-0FFEB15DE77F}"/>
          </ac:spMkLst>
        </pc:spChg>
        <pc:spChg chg="add mod">
          <ac:chgData name="PAOLO RUSSO" userId="c0d95672-72a6-49f1-8c38-395eb9c9359d" providerId="ADAL" clId="{B4498BAC-8707-4FEA-BFA8-DC2A9DD7A69C}" dt="2025-07-19T16:02:55.047" v="16266" actId="207"/>
          <ac:spMkLst>
            <pc:docMk/>
            <pc:sldMk cId="1797790371" sldId="487"/>
            <ac:spMk id="7" creationId="{6EDC3DE8-CD44-33A9-9EA8-10BF926F2FF6}"/>
          </ac:spMkLst>
        </pc:spChg>
        <pc:spChg chg="add mod">
          <ac:chgData name="PAOLO RUSSO" userId="c0d95672-72a6-49f1-8c38-395eb9c9359d" providerId="ADAL" clId="{B4498BAC-8707-4FEA-BFA8-DC2A9DD7A69C}" dt="2025-07-19T15:28:31.587" v="16137" actId="207"/>
          <ac:spMkLst>
            <pc:docMk/>
            <pc:sldMk cId="1797790371" sldId="487"/>
            <ac:spMk id="8" creationId="{71CB92FF-CE15-B7CF-1C5C-7E71C51BA8BF}"/>
          </ac:spMkLst>
        </pc:spChg>
        <pc:spChg chg="add mod">
          <ac:chgData name="PAOLO RUSSO" userId="c0d95672-72a6-49f1-8c38-395eb9c9359d" providerId="ADAL" clId="{B4498BAC-8707-4FEA-BFA8-DC2A9DD7A69C}" dt="2025-07-14T19:39:50.611" v="11689" actId="20577"/>
          <ac:spMkLst>
            <pc:docMk/>
            <pc:sldMk cId="1797790371" sldId="487"/>
            <ac:spMk id="10" creationId="{B9294259-FF37-C6C9-278D-DC55452BAFAD}"/>
          </ac:spMkLst>
        </pc:spChg>
      </pc:sldChg>
      <pc:sldChg chg="addSp delSp modSp new del mod">
        <pc:chgData name="PAOLO RUSSO" userId="c0d95672-72a6-49f1-8c38-395eb9c9359d" providerId="ADAL" clId="{B4498BAC-8707-4FEA-BFA8-DC2A9DD7A69C}" dt="2025-07-14T19:40:01.514" v="11690" actId="47"/>
        <pc:sldMkLst>
          <pc:docMk/>
          <pc:sldMk cId="1655954156" sldId="488"/>
        </pc:sldMkLst>
      </pc:sldChg>
      <pc:sldChg chg="addSp delSp modSp new mod ord">
        <pc:chgData name="PAOLO RUSSO" userId="c0d95672-72a6-49f1-8c38-395eb9c9359d" providerId="ADAL" clId="{B4498BAC-8707-4FEA-BFA8-DC2A9DD7A69C}" dt="2025-07-21T23:22:00.876" v="17514"/>
        <pc:sldMkLst>
          <pc:docMk/>
          <pc:sldMk cId="3512667682" sldId="489"/>
        </pc:sldMkLst>
        <pc:spChg chg="mod">
          <ac:chgData name="PAOLO RUSSO" userId="c0d95672-72a6-49f1-8c38-395eb9c9359d" providerId="ADAL" clId="{B4498BAC-8707-4FEA-BFA8-DC2A9DD7A69C}" dt="2025-07-19T16:02:50.263" v="16265" actId="207"/>
          <ac:spMkLst>
            <pc:docMk/>
            <pc:sldMk cId="3512667682" sldId="489"/>
            <ac:spMk id="3" creationId="{8C809820-926A-35AF-6C16-6D9BB6AE6D3A}"/>
          </ac:spMkLst>
        </pc:spChg>
        <pc:spChg chg="add mod">
          <ac:chgData name="PAOLO RUSSO" userId="c0d95672-72a6-49f1-8c38-395eb9c9359d" providerId="ADAL" clId="{B4498BAC-8707-4FEA-BFA8-DC2A9DD7A69C}" dt="2025-07-19T15:28:37.418" v="16138" actId="207"/>
          <ac:spMkLst>
            <pc:docMk/>
            <pc:sldMk cId="3512667682" sldId="489"/>
            <ac:spMk id="4" creationId="{C85474C4-4660-9C79-0D55-294B5937B9AE}"/>
          </ac:spMkLst>
        </pc:spChg>
        <pc:spChg chg="add mod">
          <ac:chgData name="PAOLO RUSSO" userId="c0d95672-72a6-49f1-8c38-395eb9c9359d" providerId="ADAL" clId="{B4498BAC-8707-4FEA-BFA8-DC2A9DD7A69C}" dt="2025-07-19T17:41:35.912" v="16285" actId="207"/>
          <ac:spMkLst>
            <pc:docMk/>
            <pc:sldMk cId="3512667682" sldId="489"/>
            <ac:spMk id="5" creationId="{BD28975B-0F76-6F7B-8112-6108F47A2CB6}"/>
          </ac:spMkLst>
        </pc:spChg>
      </pc:sldChg>
      <pc:sldChg chg="addSp modSp add del mod">
        <pc:chgData name="PAOLO RUSSO" userId="c0d95672-72a6-49f1-8c38-395eb9c9359d" providerId="ADAL" clId="{B4498BAC-8707-4FEA-BFA8-DC2A9DD7A69C}" dt="2025-07-10T09:50:45.796" v="6526" actId="47"/>
        <pc:sldMkLst>
          <pc:docMk/>
          <pc:sldMk cId="1515229891" sldId="490"/>
        </pc:sldMkLst>
      </pc:sldChg>
      <pc:sldChg chg="new del">
        <pc:chgData name="PAOLO RUSSO" userId="c0d95672-72a6-49f1-8c38-395eb9c9359d" providerId="ADAL" clId="{B4498BAC-8707-4FEA-BFA8-DC2A9DD7A69C}" dt="2025-07-09T08:24:04.985" v="3382" actId="47"/>
        <pc:sldMkLst>
          <pc:docMk/>
          <pc:sldMk cId="2852511553" sldId="490"/>
        </pc:sldMkLst>
      </pc:sldChg>
      <pc:sldChg chg="addSp delSp modSp add mod ord">
        <pc:chgData name="PAOLO RUSSO" userId="c0d95672-72a6-49f1-8c38-395eb9c9359d" providerId="ADAL" clId="{B4498BAC-8707-4FEA-BFA8-DC2A9DD7A69C}" dt="2025-07-21T21:54:29.100" v="17455"/>
        <pc:sldMkLst>
          <pc:docMk/>
          <pc:sldMk cId="730502142" sldId="491"/>
        </pc:sldMkLst>
        <pc:spChg chg="mod">
          <ac:chgData name="PAOLO RUSSO" userId="c0d95672-72a6-49f1-8c38-395eb9c9359d" providerId="ADAL" clId="{B4498BAC-8707-4FEA-BFA8-DC2A9DD7A69C}" dt="2025-07-19T16:02:42.825" v="16264" actId="207"/>
          <ac:spMkLst>
            <pc:docMk/>
            <pc:sldMk cId="730502142" sldId="491"/>
            <ac:spMk id="3" creationId="{528D3548-9A1B-7D89-A3CB-F295E98B280E}"/>
          </ac:spMkLst>
        </pc:spChg>
      </pc:sldChg>
      <pc:sldChg chg="new del">
        <pc:chgData name="PAOLO RUSSO" userId="c0d95672-72a6-49f1-8c38-395eb9c9359d" providerId="ADAL" clId="{B4498BAC-8707-4FEA-BFA8-DC2A9DD7A69C}" dt="2025-07-09T08:35:23.290" v="3389" actId="47"/>
        <pc:sldMkLst>
          <pc:docMk/>
          <pc:sldMk cId="3391615127" sldId="491"/>
        </pc:sldMkLst>
      </pc:sldChg>
      <pc:sldChg chg="addSp delSp modSp new mod ord">
        <pc:chgData name="PAOLO RUSSO" userId="c0d95672-72a6-49f1-8c38-395eb9c9359d" providerId="ADAL" clId="{B4498BAC-8707-4FEA-BFA8-DC2A9DD7A69C}" dt="2025-07-21T21:54:29.100" v="17455"/>
        <pc:sldMkLst>
          <pc:docMk/>
          <pc:sldMk cId="3957880" sldId="492"/>
        </pc:sldMkLst>
        <pc:spChg chg="mod">
          <ac:chgData name="PAOLO RUSSO" userId="c0d95672-72a6-49f1-8c38-395eb9c9359d" providerId="ADAL" clId="{B4498BAC-8707-4FEA-BFA8-DC2A9DD7A69C}" dt="2025-07-19T16:02:38.479" v="16263" actId="207"/>
          <ac:spMkLst>
            <pc:docMk/>
            <pc:sldMk cId="3957880" sldId="492"/>
            <ac:spMk id="3" creationId="{B34FE981-DFBD-7391-0780-9406DD2428AC}"/>
          </ac:spMkLst>
        </pc:spChg>
      </pc:sldChg>
      <pc:sldChg chg="addSp modSp add del mod">
        <pc:chgData name="PAOLO RUSSO" userId="c0d95672-72a6-49f1-8c38-395eb9c9359d" providerId="ADAL" clId="{B4498BAC-8707-4FEA-BFA8-DC2A9DD7A69C}" dt="2025-07-10T09:50:25.881" v="6521" actId="47"/>
        <pc:sldMkLst>
          <pc:docMk/>
          <pc:sldMk cId="3088240304" sldId="493"/>
        </pc:sldMkLst>
      </pc:sldChg>
      <pc:sldChg chg="addSp delSp modSp add mod ord">
        <pc:chgData name="PAOLO RUSSO" userId="c0d95672-72a6-49f1-8c38-395eb9c9359d" providerId="ADAL" clId="{B4498BAC-8707-4FEA-BFA8-DC2A9DD7A69C}" dt="2025-07-21T21:52:15.740" v="17451"/>
        <pc:sldMkLst>
          <pc:docMk/>
          <pc:sldMk cId="1297185190" sldId="494"/>
        </pc:sldMkLst>
        <pc:spChg chg="add mod">
          <ac:chgData name="PAOLO RUSSO" userId="c0d95672-72a6-49f1-8c38-395eb9c9359d" providerId="ADAL" clId="{B4498BAC-8707-4FEA-BFA8-DC2A9DD7A69C}" dt="2025-07-19T15:28:59.916" v="16141" actId="207"/>
          <ac:spMkLst>
            <pc:docMk/>
            <pc:sldMk cId="1297185190" sldId="494"/>
            <ac:spMk id="2" creationId="{E304719E-0761-728B-C373-13823B3C00DD}"/>
          </ac:spMkLst>
        </pc:spChg>
        <pc:spChg chg="mod">
          <ac:chgData name="PAOLO RUSSO" userId="c0d95672-72a6-49f1-8c38-395eb9c9359d" providerId="ADAL" clId="{B4498BAC-8707-4FEA-BFA8-DC2A9DD7A69C}" dt="2025-07-19T17:43:13.202" v="16294" actId="207"/>
          <ac:spMkLst>
            <pc:docMk/>
            <pc:sldMk cId="1297185190" sldId="494"/>
            <ac:spMk id="3" creationId="{9D579F83-7C8C-D656-89EF-6E54A2907B8E}"/>
          </ac:spMkLst>
        </pc:spChg>
        <pc:spChg chg="add mod">
          <ac:chgData name="PAOLO RUSSO" userId="c0d95672-72a6-49f1-8c38-395eb9c9359d" providerId="ADAL" clId="{B4498BAC-8707-4FEA-BFA8-DC2A9DD7A69C}" dt="2025-07-14T07:29:00.934" v="10364" actId="207"/>
          <ac:spMkLst>
            <pc:docMk/>
            <pc:sldMk cId="1297185190" sldId="494"/>
            <ac:spMk id="5" creationId="{2FAE6E8F-AB58-AE7D-1395-9CC5CEE296B9}"/>
          </ac:spMkLst>
        </pc:spChg>
        <pc:picChg chg="add mod">
          <ac:chgData name="PAOLO RUSSO" userId="c0d95672-72a6-49f1-8c38-395eb9c9359d" providerId="ADAL" clId="{B4498BAC-8707-4FEA-BFA8-DC2A9DD7A69C}" dt="2025-07-14T07:31:37.647" v="10376" actId="14100"/>
          <ac:picMkLst>
            <pc:docMk/>
            <pc:sldMk cId="1297185190" sldId="494"/>
            <ac:picMk id="9" creationId="{BA11108F-BAFB-4A2D-A420-08F32019F9AE}"/>
          </ac:picMkLst>
        </pc:picChg>
        <pc:picChg chg="add mod">
          <ac:chgData name="PAOLO RUSSO" userId="c0d95672-72a6-49f1-8c38-395eb9c9359d" providerId="ADAL" clId="{B4498BAC-8707-4FEA-BFA8-DC2A9DD7A69C}" dt="2025-07-14T07:35:23.986" v="10395" actId="1076"/>
          <ac:picMkLst>
            <pc:docMk/>
            <pc:sldMk cId="1297185190" sldId="494"/>
            <ac:picMk id="13" creationId="{424248D1-D369-8810-3CA8-84B4614DFEC3}"/>
          </ac:picMkLst>
        </pc:picChg>
      </pc:sldChg>
      <pc:sldChg chg="addSp delSp modSp new del mod">
        <pc:chgData name="PAOLO RUSSO" userId="c0d95672-72a6-49f1-8c38-395eb9c9359d" providerId="ADAL" clId="{B4498BAC-8707-4FEA-BFA8-DC2A9DD7A69C}" dt="2025-07-09T09:21:22.861" v="3714" actId="47"/>
        <pc:sldMkLst>
          <pc:docMk/>
          <pc:sldMk cId="1997075246" sldId="495"/>
        </pc:sldMkLst>
      </pc:sldChg>
      <pc:sldChg chg="addSp delSp modSp new del mod ord modShow">
        <pc:chgData name="PAOLO RUSSO" userId="c0d95672-72a6-49f1-8c38-395eb9c9359d" providerId="ADAL" clId="{B4498BAC-8707-4FEA-BFA8-DC2A9DD7A69C}" dt="2025-07-21T20:12:25.406" v="17213" actId="47"/>
        <pc:sldMkLst>
          <pc:docMk/>
          <pc:sldMk cId="642101437" sldId="496"/>
        </pc:sldMkLst>
      </pc:sldChg>
      <pc:sldChg chg="addSp delSp modSp new mod ord">
        <pc:chgData name="PAOLO RUSSO" userId="c0d95672-72a6-49f1-8c38-395eb9c9359d" providerId="ADAL" clId="{B4498BAC-8707-4FEA-BFA8-DC2A9DD7A69C}" dt="2025-07-21T21:52:15.740" v="17451"/>
        <pc:sldMkLst>
          <pc:docMk/>
          <pc:sldMk cId="4038339236" sldId="497"/>
        </pc:sldMkLst>
        <pc:spChg chg="mod">
          <ac:chgData name="PAOLO RUSSO" userId="c0d95672-72a6-49f1-8c38-395eb9c9359d" providerId="ADAL" clId="{B4498BAC-8707-4FEA-BFA8-DC2A9DD7A69C}" dt="2025-07-20T15:10:01.680" v="16524" actId="20577"/>
          <ac:spMkLst>
            <pc:docMk/>
            <pc:sldMk cId="4038339236" sldId="497"/>
            <ac:spMk id="3" creationId="{E0A56EB5-4F70-F306-63F4-D9D25F410877}"/>
          </ac:spMkLst>
        </pc:spChg>
        <pc:picChg chg="add mod">
          <ac:chgData name="PAOLO RUSSO" userId="c0d95672-72a6-49f1-8c38-395eb9c9359d" providerId="ADAL" clId="{B4498BAC-8707-4FEA-BFA8-DC2A9DD7A69C}" dt="2025-07-14T13:30:53.912" v="10836" actId="1076"/>
          <ac:picMkLst>
            <pc:docMk/>
            <pc:sldMk cId="4038339236" sldId="497"/>
            <ac:picMk id="8" creationId="{B895D33F-F2F3-B8A5-1F88-9A0B0D886F6C}"/>
          </ac:picMkLst>
        </pc:picChg>
      </pc:sldChg>
      <pc:sldChg chg="addSp delSp modSp new mod">
        <pc:chgData name="PAOLO RUSSO" userId="c0d95672-72a6-49f1-8c38-395eb9c9359d" providerId="ADAL" clId="{B4498BAC-8707-4FEA-BFA8-DC2A9DD7A69C}" dt="2025-07-19T17:44:10.692" v="16305" actId="1076"/>
        <pc:sldMkLst>
          <pc:docMk/>
          <pc:sldMk cId="2838081737" sldId="498"/>
        </pc:sldMkLst>
      </pc:sldChg>
      <pc:sldChg chg="addSp delSp modSp new mod ord">
        <pc:chgData name="PAOLO RUSSO" userId="c0d95672-72a6-49f1-8c38-395eb9c9359d" providerId="ADAL" clId="{B4498BAC-8707-4FEA-BFA8-DC2A9DD7A69C}" dt="2025-07-21T21:52:15.740" v="17451"/>
        <pc:sldMkLst>
          <pc:docMk/>
          <pc:sldMk cId="2532323186" sldId="499"/>
        </pc:sldMkLst>
        <pc:spChg chg="mod">
          <ac:chgData name="PAOLO RUSSO" userId="c0d95672-72a6-49f1-8c38-395eb9c9359d" providerId="ADAL" clId="{B4498BAC-8707-4FEA-BFA8-DC2A9DD7A69C}" dt="2025-07-19T17:44:31.661" v="16308" actId="1076"/>
          <ac:spMkLst>
            <pc:docMk/>
            <pc:sldMk cId="2532323186" sldId="499"/>
            <ac:spMk id="3" creationId="{E82D1089-1FD1-6D4B-4036-19641D04F871}"/>
          </ac:spMkLst>
        </pc:spChg>
        <pc:spChg chg="add mod">
          <ac:chgData name="PAOLO RUSSO" userId="c0d95672-72a6-49f1-8c38-395eb9c9359d" providerId="ADAL" clId="{B4498BAC-8707-4FEA-BFA8-DC2A9DD7A69C}" dt="2025-07-19T15:29:39.932" v="16144" actId="207"/>
          <ac:spMkLst>
            <pc:docMk/>
            <pc:sldMk cId="2532323186" sldId="499"/>
            <ac:spMk id="4" creationId="{A2CD4802-5A90-81D2-5626-6DE8EDF36592}"/>
          </ac:spMkLst>
        </pc:spChg>
        <pc:spChg chg="add mod">
          <ac:chgData name="PAOLO RUSSO" userId="c0d95672-72a6-49f1-8c38-395eb9c9359d" providerId="ADAL" clId="{B4498BAC-8707-4FEA-BFA8-DC2A9DD7A69C}" dt="2025-07-14T16:19:50.256" v="11471" actId="20577"/>
          <ac:spMkLst>
            <pc:docMk/>
            <pc:sldMk cId="2532323186" sldId="499"/>
            <ac:spMk id="10" creationId="{F3A4C2AA-381D-BF85-CE2F-0EB70919E5CC}"/>
          </ac:spMkLst>
        </pc:spChg>
        <pc:picChg chg="add mod">
          <ac:chgData name="PAOLO RUSSO" userId="c0d95672-72a6-49f1-8c38-395eb9c9359d" providerId="ADAL" clId="{B4498BAC-8707-4FEA-BFA8-DC2A9DD7A69C}" dt="2025-07-14T09:12:53.180" v="10554" actId="1076"/>
          <ac:picMkLst>
            <pc:docMk/>
            <pc:sldMk cId="2532323186" sldId="499"/>
            <ac:picMk id="8" creationId="{EA6911E0-6AC3-3B6A-967C-2AD8B00D03B1}"/>
          </ac:picMkLst>
        </pc:picChg>
      </pc:sldChg>
      <pc:sldChg chg="addSp delSp modSp add del mod">
        <pc:chgData name="PAOLO RUSSO" userId="c0d95672-72a6-49f1-8c38-395eb9c9359d" providerId="ADAL" clId="{B4498BAC-8707-4FEA-BFA8-DC2A9DD7A69C}" dt="2025-07-10T09:50:05.156" v="6516" actId="47"/>
        <pc:sldMkLst>
          <pc:docMk/>
          <pc:sldMk cId="710196829" sldId="500"/>
        </pc:sldMkLst>
      </pc:sldChg>
      <pc:sldChg chg="addSp delSp modSp add mod ord">
        <pc:chgData name="PAOLO RUSSO" userId="c0d95672-72a6-49f1-8c38-395eb9c9359d" providerId="ADAL" clId="{B4498BAC-8707-4FEA-BFA8-DC2A9DD7A69C}" dt="2025-07-21T21:52:15.740" v="17451"/>
        <pc:sldMkLst>
          <pc:docMk/>
          <pc:sldMk cId="3039382323" sldId="501"/>
        </pc:sldMkLst>
        <pc:spChg chg="mod">
          <ac:chgData name="PAOLO RUSSO" userId="c0d95672-72a6-49f1-8c38-395eb9c9359d" providerId="ADAL" clId="{B4498BAC-8707-4FEA-BFA8-DC2A9DD7A69C}" dt="2025-07-19T17:44:58.922" v="16315" actId="207"/>
          <ac:spMkLst>
            <pc:docMk/>
            <pc:sldMk cId="3039382323" sldId="501"/>
            <ac:spMk id="3" creationId="{945B865C-D4FE-0532-0A7B-42A8B88B8FA6}"/>
          </ac:spMkLst>
        </pc:spChg>
        <pc:picChg chg="add mod">
          <ac:chgData name="PAOLO RUSSO" userId="c0d95672-72a6-49f1-8c38-395eb9c9359d" providerId="ADAL" clId="{B4498BAC-8707-4FEA-BFA8-DC2A9DD7A69C}" dt="2025-07-14T16:15:09.798" v="11402" actId="1076"/>
          <ac:picMkLst>
            <pc:docMk/>
            <pc:sldMk cId="3039382323" sldId="501"/>
            <ac:picMk id="12" creationId="{C76D1E3D-2098-D578-4464-3F20876FFFB5}"/>
          </ac:picMkLst>
        </pc:picChg>
        <pc:picChg chg="add mod">
          <ac:chgData name="PAOLO RUSSO" userId="c0d95672-72a6-49f1-8c38-395eb9c9359d" providerId="ADAL" clId="{B4498BAC-8707-4FEA-BFA8-DC2A9DD7A69C}" dt="2025-07-14T16:15:07.823" v="11401" actId="1076"/>
          <ac:picMkLst>
            <pc:docMk/>
            <pc:sldMk cId="3039382323" sldId="501"/>
            <ac:picMk id="13" creationId="{93A1C2C1-9D58-B284-3F61-7B4699780DE4}"/>
          </ac:picMkLst>
        </pc:picChg>
      </pc:sldChg>
      <pc:sldChg chg="addSp delSp modSp new mod ord">
        <pc:chgData name="PAOLO RUSSO" userId="c0d95672-72a6-49f1-8c38-395eb9c9359d" providerId="ADAL" clId="{B4498BAC-8707-4FEA-BFA8-DC2A9DD7A69C}" dt="2025-07-21T21:52:15.740" v="17451"/>
        <pc:sldMkLst>
          <pc:docMk/>
          <pc:sldMk cId="2878403361" sldId="502"/>
        </pc:sldMkLst>
        <pc:spChg chg="mod">
          <ac:chgData name="PAOLO RUSSO" userId="c0d95672-72a6-49f1-8c38-395eb9c9359d" providerId="ADAL" clId="{B4498BAC-8707-4FEA-BFA8-DC2A9DD7A69C}" dt="2025-07-19T17:45:06.902" v="16316" actId="207"/>
          <ac:spMkLst>
            <pc:docMk/>
            <pc:sldMk cId="2878403361" sldId="502"/>
            <ac:spMk id="3" creationId="{6527FFBB-ABE6-DF0B-6631-523A37995BB0}"/>
          </ac:spMkLst>
        </pc:spChg>
        <pc:picChg chg="add mod">
          <ac:chgData name="PAOLO RUSSO" userId="c0d95672-72a6-49f1-8c38-395eb9c9359d" providerId="ADAL" clId="{B4498BAC-8707-4FEA-BFA8-DC2A9DD7A69C}" dt="2025-07-14T16:02:46.172" v="11329" actId="1076"/>
          <ac:picMkLst>
            <pc:docMk/>
            <pc:sldMk cId="2878403361" sldId="502"/>
            <ac:picMk id="10" creationId="{1C371127-98A5-43CC-1CF1-13C62CD336C7}"/>
          </ac:picMkLst>
        </pc:picChg>
      </pc:sldChg>
      <pc:sldChg chg="addSp delSp modSp new mod ord">
        <pc:chgData name="PAOLO RUSSO" userId="c0d95672-72a6-49f1-8c38-395eb9c9359d" providerId="ADAL" clId="{B4498BAC-8707-4FEA-BFA8-DC2A9DD7A69C}" dt="2025-07-21T23:04:08.977" v="17510"/>
        <pc:sldMkLst>
          <pc:docMk/>
          <pc:sldMk cId="396749339" sldId="503"/>
        </pc:sldMkLst>
        <pc:spChg chg="mod">
          <ac:chgData name="PAOLO RUSSO" userId="c0d95672-72a6-49f1-8c38-395eb9c9359d" providerId="ADAL" clId="{B4498BAC-8707-4FEA-BFA8-DC2A9DD7A69C}" dt="2025-07-19T17:45:25.292" v="16320" actId="207"/>
          <ac:spMkLst>
            <pc:docMk/>
            <pc:sldMk cId="396749339" sldId="503"/>
            <ac:spMk id="3" creationId="{BAD39186-75D7-424D-0C10-34C8EC8B1283}"/>
          </ac:spMkLst>
        </pc:spChg>
        <pc:spChg chg="add mod">
          <ac:chgData name="PAOLO RUSSO" userId="c0d95672-72a6-49f1-8c38-395eb9c9359d" providerId="ADAL" clId="{B4498BAC-8707-4FEA-BFA8-DC2A9DD7A69C}" dt="2025-07-19T15:30:01.514" v="16148" actId="207"/>
          <ac:spMkLst>
            <pc:docMk/>
            <pc:sldMk cId="396749339" sldId="503"/>
            <ac:spMk id="4" creationId="{006E705C-BE96-97C9-F279-C349B1A5EC35}"/>
          </ac:spMkLst>
        </pc:spChg>
        <pc:spChg chg="add mod">
          <ac:chgData name="PAOLO RUSSO" userId="c0d95672-72a6-49f1-8c38-395eb9c9359d" providerId="ADAL" clId="{B4498BAC-8707-4FEA-BFA8-DC2A9DD7A69C}" dt="2025-07-18T15:01:00.193" v="14482" actId="1076"/>
          <ac:spMkLst>
            <pc:docMk/>
            <pc:sldMk cId="396749339" sldId="503"/>
            <ac:spMk id="5" creationId="{1EDA936F-1D2D-5C44-337F-804754FE4AC7}"/>
          </ac:spMkLst>
        </pc:spChg>
        <pc:picChg chg="add mod">
          <ac:chgData name="PAOLO RUSSO" userId="c0d95672-72a6-49f1-8c38-395eb9c9359d" providerId="ADAL" clId="{B4498BAC-8707-4FEA-BFA8-DC2A9DD7A69C}" dt="2025-07-18T15:05:28.476" v="14514" actId="1076"/>
          <ac:picMkLst>
            <pc:docMk/>
            <pc:sldMk cId="396749339" sldId="503"/>
            <ac:picMk id="11" creationId="{0236F21B-8453-D450-990D-C4FBF896AE8F}"/>
          </ac:picMkLst>
        </pc:picChg>
      </pc:sldChg>
      <pc:sldChg chg="addSp modSp add del mod ord">
        <pc:chgData name="PAOLO RUSSO" userId="c0d95672-72a6-49f1-8c38-395eb9c9359d" providerId="ADAL" clId="{B4498BAC-8707-4FEA-BFA8-DC2A9DD7A69C}" dt="2025-07-10T09:49:25.741" v="6510" actId="47"/>
        <pc:sldMkLst>
          <pc:docMk/>
          <pc:sldMk cId="1139379504" sldId="504"/>
        </pc:sldMkLst>
      </pc:sldChg>
      <pc:sldChg chg="addSp delSp modSp add mod ord">
        <pc:chgData name="PAOLO RUSSO" userId="c0d95672-72a6-49f1-8c38-395eb9c9359d" providerId="ADAL" clId="{B4498BAC-8707-4FEA-BFA8-DC2A9DD7A69C}" dt="2025-07-21T21:52:15.740" v="17451"/>
        <pc:sldMkLst>
          <pc:docMk/>
          <pc:sldMk cId="1093878492" sldId="505"/>
        </pc:sldMkLst>
        <pc:spChg chg="add mod">
          <ac:chgData name="PAOLO RUSSO" userId="c0d95672-72a6-49f1-8c38-395eb9c9359d" providerId="ADAL" clId="{B4498BAC-8707-4FEA-BFA8-DC2A9DD7A69C}" dt="2025-07-19T15:29:55.508" v="16147" actId="207"/>
          <ac:spMkLst>
            <pc:docMk/>
            <pc:sldMk cId="1093878492" sldId="505"/>
            <ac:spMk id="2" creationId="{A85D9F80-6CF4-38CB-FAC3-E9E93080D95D}"/>
          </ac:spMkLst>
        </pc:spChg>
        <pc:spChg chg="mod">
          <ac:chgData name="PAOLO RUSSO" userId="c0d95672-72a6-49f1-8c38-395eb9c9359d" providerId="ADAL" clId="{B4498BAC-8707-4FEA-BFA8-DC2A9DD7A69C}" dt="2025-07-19T17:45:11.182" v="16317" actId="207"/>
          <ac:spMkLst>
            <pc:docMk/>
            <pc:sldMk cId="1093878492" sldId="505"/>
            <ac:spMk id="3" creationId="{49140990-AB1B-9D35-E0AA-210EF89DE82B}"/>
          </ac:spMkLst>
        </pc:spChg>
        <pc:spChg chg="add mod">
          <ac:chgData name="PAOLO RUSSO" userId="c0d95672-72a6-49f1-8c38-395eb9c9359d" providerId="ADAL" clId="{B4498BAC-8707-4FEA-BFA8-DC2A9DD7A69C}" dt="2025-07-14T16:04:17.967" v="11349" actId="20577"/>
          <ac:spMkLst>
            <pc:docMk/>
            <pc:sldMk cId="1093878492" sldId="505"/>
            <ac:spMk id="5" creationId="{6743F85F-AAB4-5FF7-8D9A-D00412A1D76D}"/>
          </ac:spMkLst>
        </pc:spChg>
      </pc:sldChg>
      <pc:sldChg chg="addSp delSp modSp new mod ord">
        <pc:chgData name="PAOLO RUSSO" userId="c0d95672-72a6-49f1-8c38-395eb9c9359d" providerId="ADAL" clId="{B4498BAC-8707-4FEA-BFA8-DC2A9DD7A69C}" dt="2025-07-21T23:04:08.977" v="17510"/>
        <pc:sldMkLst>
          <pc:docMk/>
          <pc:sldMk cId="1258976792" sldId="506"/>
        </pc:sldMkLst>
        <pc:spChg chg="mod">
          <ac:chgData name="PAOLO RUSSO" userId="c0d95672-72a6-49f1-8c38-395eb9c9359d" providerId="ADAL" clId="{B4498BAC-8707-4FEA-BFA8-DC2A9DD7A69C}" dt="2025-07-20T15:18:38.658" v="16550" actId="1076"/>
          <ac:spMkLst>
            <pc:docMk/>
            <pc:sldMk cId="1258976792" sldId="506"/>
            <ac:spMk id="3" creationId="{B38D0EF9-62FD-6F41-AAB1-899BFE4417E7}"/>
          </ac:spMkLst>
        </pc:spChg>
        <pc:spChg chg="add mod">
          <ac:chgData name="PAOLO RUSSO" userId="c0d95672-72a6-49f1-8c38-395eb9c9359d" providerId="ADAL" clId="{B4498BAC-8707-4FEA-BFA8-DC2A9DD7A69C}" dt="2025-07-21T11:10:58.954" v="17049" actId="20577"/>
          <ac:spMkLst>
            <pc:docMk/>
            <pc:sldMk cId="1258976792" sldId="506"/>
            <ac:spMk id="18" creationId="{C17C53AC-5410-AE27-031D-849AC95639A3}"/>
          </ac:spMkLst>
        </pc:spChg>
      </pc:sldChg>
      <pc:sldChg chg="addSp delSp modSp new del mod modShow">
        <pc:chgData name="PAOLO RUSSO" userId="c0d95672-72a6-49f1-8c38-395eb9c9359d" providerId="ADAL" clId="{B4498BAC-8707-4FEA-BFA8-DC2A9DD7A69C}" dt="2025-07-18T19:27:43.359" v="14870" actId="47"/>
        <pc:sldMkLst>
          <pc:docMk/>
          <pc:sldMk cId="2174508488" sldId="507"/>
        </pc:sldMkLst>
      </pc:sldChg>
      <pc:sldChg chg="addSp delSp modSp new mod ord">
        <pc:chgData name="PAOLO RUSSO" userId="c0d95672-72a6-49f1-8c38-395eb9c9359d" providerId="ADAL" clId="{B4498BAC-8707-4FEA-BFA8-DC2A9DD7A69C}" dt="2025-07-21T23:04:08.977" v="17510"/>
        <pc:sldMkLst>
          <pc:docMk/>
          <pc:sldMk cId="3289663253" sldId="508"/>
        </pc:sldMkLst>
        <pc:spChg chg="mod">
          <ac:chgData name="PAOLO RUSSO" userId="c0d95672-72a6-49f1-8c38-395eb9c9359d" providerId="ADAL" clId="{B4498BAC-8707-4FEA-BFA8-DC2A9DD7A69C}" dt="2025-07-19T17:45:39.723" v="16324" actId="207"/>
          <ac:spMkLst>
            <pc:docMk/>
            <pc:sldMk cId="3289663253" sldId="508"/>
            <ac:spMk id="3" creationId="{A8526AEF-9BB7-4C81-AD28-E515E8BB6241}"/>
          </ac:spMkLst>
        </pc:spChg>
        <pc:spChg chg="add mod">
          <ac:chgData name="PAOLO RUSSO" userId="c0d95672-72a6-49f1-8c38-395eb9c9359d" providerId="ADAL" clId="{B4498BAC-8707-4FEA-BFA8-DC2A9DD7A69C}" dt="2025-07-19T15:33:13.300" v="16201" actId="207"/>
          <ac:spMkLst>
            <pc:docMk/>
            <pc:sldMk cId="3289663253" sldId="508"/>
            <ac:spMk id="4" creationId="{9F49FC96-C7C9-C8A0-4D43-03846F9711A9}"/>
          </ac:spMkLst>
        </pc:spChg>
        <pc:spChg chg="add mod">
          <ac:chgData name="PAOLO RUSSO" userId="c0d95672-72a6-49f1-8c38-395eb9c9359d" providerId="ADAL" clId="{B4498BAC-8707-4FEA-BFA8-DC2A9DD7A69C}" dt="2025-07-18T15:14:58.348" v="14550" actId="14100"/>
          <ac:spMkLst>
            <pc:docMk/>
            <pc:sldMk cId="3289663253" sldId="508"/>
            <ac:spMk id="5" creationId="{68C946D2-1A48-53AB-C17F-0ED30094F90A}"/>
          </ac:spMkLst>
        </pc:spChg>
        <pc:picChg chg="add mod">
          <ac:chgData name="PAOLO RUSSO" userId="c0d95672-72a6-49f1-8c38-395eb9c9359d" providerId="ADAL" clId="{B4498BAC-8707-4FEA-BFA8-DC2A9DD7A69C}" dt="2025-07-18T15:15:15.773" v="14558" actId="1076"/>
          <ac:picMkLst>
            <pc:docMk/>
            <pc:sldMk cId="3289663253" sldId="508"/>
            <ac:picMk id="8" creationId="{5B49C89A-66A9-F5D3-A85D-3AD853C850B6}"/>
          </ac:picMkLst>
        </pc:picChg>
      </pc:sldChg>
      <pc:sldChg chg="addSp delSp modSp new mod ord">
        <pc:chgData name="PAOLO RUSSO" userId="c0d95672-72a6-49f1-8c38-395eb9c9359d" providerId="ADAL" clId="{B4498BAC-8707-4FEA-BFA8-DC2A9DD7A69C}" dt="2025-07-21T23:04:08.977" v="17510"/>
        <pc:sldMkLst>
          <pc:docMk/>
          <pc:sldMk cId="1590556759" sldId="509"/>
        </pc:sldMkLst>
        <pc:spChg chg="mod">
          <ac:chgData name="PAOLO RUSSO" userId="c0d95672-72a6-49f1-8c38-395eb9c9359d" providerId="ADAL" clId="{B4498BAC-8707-4FEA-BFA8-DC2A9DD7A69C}" dt="2025-07-19T15:33:45.763" v="16208" actId="1076"/>
          <ac:spMkLst>
            <pc:docMk/>
            <pc:sldMk cId="1590556759" sldId="509"/>
            <ac:spMk id="3" creationId="{DD5F696C-9B0C-8B06-8372-B03F856313F1}"/>
          </ac:spMkLst>
        </pc:spChg>
      </pc:sldChg>
      <pc:sldChg chg="addSp delSp modSp new mod ord">
        <pc:chgData name="PAOLO RUSSO" userId="c0d95672-72a6-49f1-8c38-395eb9c9359d" providerId="ADAL" clId="{B4498BAC-8707-4FEA-BFA8-DC2A9DD7A69C}" dt="2025-07-21T23:04:08.977" v="17510"/>
        <pc:sldMkLst>
          <pc:docMk/>
          <pc:sldMk cId="508554182" sldId="510"/>
        </pc:sldMkLst>
        <pc:spChg chg="mod">
          <ac:chgData name="PAOLO RUSSO" userId="c0d95672-72a6-49f1-8c38-395eb9c9359d" providerId="ADAL" clId="{B4498BAC-8707-4FEA-BFA8-DC2A9DD7A69C}" dt="2025-07-19T15:36:32.698" v="16210" actId="1076"/>
          <ac:spMkLst>
            <pc:docMk/>
            <pc:sldMk cId="508554182" sldId="510"/>
            <ac:spMk id="6" creationId="{B0AC6F7E-F2B3-0971-2F6A-CD82CA15E155}"/>
          </ac:spMkLst>
        </pc:spChg>
      </pc:sldChg>
      <pc:sldChg chg="addSp delSp modSp new del mod modShow">
        <pc:chgData name="PAOLO RUSSO" userId="c0d95672-72a6-49f1-8c38-395eb9c9359d" providerId="ADAL" clId="{B4498BAC-8707-4FEA-BFA8-DC2A9DD7A69C}" dt="2025-07-19T14:43:35.839" v="15968" actId="47"/>
        <pc:sldMkLst>
          <pc:docMk/>
          <pc:sldMk cId="3794042837" sldId="511"/>
        </pc:sldMkLst>
      </pc:sldChg>
      <pc:sldChg chg="addSp delSp modSp new mod ord">
        <pc:chgData name="PAOLO RUSSO" userId="c0d95672-72a6-49f1-8c38-395eb9c9359d" providerId="ADAL" clId="{B4498BAC-8707-4FEA-BFA8-DC2A9DD7A69C}" dt="2025-07-21T23:04:08.977" v="17510"/>
        <pc:sldMkLst>
          <pc:docMk/>
          <pc:sldMk cId="2517329823" sldId="512"/>
        </pc:sldMkLst>
        <pc:spChg chg="mod">
          <ac:chgData name="PAOLO RUSSO" userId="c0d95672-72a6-49f1-8c38-395eb9c9359d" providerId="ADAL" clId="{B4498BAC-8707-4FEA-BFA8-DC2A9DD7A69C}" dt="2025-07-19T17:46:08.305" v="16327" actId="207"/>
          <ac:spMkLst>
            <pc:docMk/>
            <pc:sldMk cId="2517329823" sldId="512"/>
            <ac:spMk id="3" creationId="{9E1C534F-4655-9FDE-6C1F-DDA58887E89A}"/>
          </ac:spMkLst>
        </pc:spChg>
      </pc:sldChg>
      <pc:sldChg chg="addSp delSp modSp new mod ord">
        <pc:chgData name="PAOLO RUSSO" userId="c0d95672-72a6-49f1-8c38-395eb9c9359d" providerId="ADAL" clId="{B4498BAC-8707-4FEA-BFA8-DC2A9DD7A69C}" dt="2025-07-21T23:04:08.977" v="17510"/>
        <pc:sldMkLst>
          <pc:docMk/>
          <pc:sldMk cId="863415946" sldId="513"/>
        </pc:sldMkLst>
        <pc:spChg chg="mod">
          <ac:chgData name="PAOLO RUSSO" userId="c0d95672-72a6-49f1-8c38-395eb9c9359d" providerId="ADAL" clId="{B4498BAC-8707-4FEA-BFA8-DC2A9DD7A69C}" dt="2025-07-19T17:46:12.024" v="16328" actId="207"/>
          <ac:spMkLst>
            <pc:docMk/>
            <pc:sldMk cId="863415946" sldId="513"/>
            <ac:spMk id="3" creationId="{B5E02ED8-EE58-2F04-91E6-72255EB21F99}"/>
          </ac:spMkLst>
        </pc:spChg>
        <pc:spChg chg="add mod">
          <ac:chgData name="PAOLO RUSSO" userId="c0d95672-72a6-49f1-8c38-395eb9c9359d" providerId="ADAL" clId="{B4498BAC-8707-4FEA-BFA8-DC2A9DD7A69C}" dt="2025-07-19T15:36:43.856" v="16212" actId="207"/>
          <ac:spMkLst>
            <pc:docMk/>
            <pc:sldMk cId="863415946" sldId="513"/>
            <ac:spMk id="7" creationId="{B91F8DF4-E197-5446-669D-8E82AF8C943A}"/>
          </ac:spMkLst>
        </pc:spChg>
      </pc:sldChg>
      <pc:sldChg chg="addSp delSp modSp new mod">
        <pc:chgData name="PAOLO RUSSO" userId="c0d95672-72a6-49f1-8c38-395eb9c9359d" providerId="ADAL" clId="{B4498BAC-8707-4FEA-BFA8-DC2A9DD7A69C}" dt="2025-07-19T17:46:18.353" v="16329" actId="207"/>
        <pc:sldMkLst>
          <pc:docMk/>
          <pc:sldMk cId="3314844750" sldId="514"/>
        </pc:sldMkLst>
      </pc:sldChg>
      <pc:sldChg chg="addSp delSp modSp new mod ord">
        <pc:chgData name="PAOLO RUSSO" userId="c0d95672-72a6-49f1-8c38-395eb9c9359d" providerId="ADAL" clId="{B4498BAC-8707-4FEA-BFA8-DC2A9DD7A69C}" dt="2025-07-21T23:04:08.977" v="17510"/>
        <pc:sldMkLst>
          <pc:docMk/>
          <pc:sldMk cId="1814499954" sldId="515"/>
        </pc:sldMkLst>
        <pc:spChg chg="mod">
          <ac:chgData name="PAOLO RUSSO" userId="c0d95672-72a6-49f1-8c38-395eb9c9359d" providerId="ADAL" clId="{B4498BAC-8707-4FEA-BFA8-DC2A9DD7A69C}" dt="2025-07-19T17:46:23.753" v="16330" actId="207"/>
          <ac:spMkLst>
            <pc:docMk/>
            <pc:sldMk cId="1814499954" sldId="515"/>
            <ac:spMk id="3" creationId="{66B3C691-1F98-C7B6-3695-F8B13CA725C4}"/>
          </ac:spMkLst>
        </pc:spChg>
        <pc:spChg chg="add mod">
          <ac:chgData name="PAOLO RUSSO" userId="c0d95672-72a6-49f1-8c38-395eb9c9359d" providerId="ADAL" clId="{B4498BAC-8707-4FEA-BFA8-DC2A9DD7A69C}" dt="2025-07-19T15:36:56.467" v="16214" actId="207"/>
          <ac:spMkLst>
            <pc:docMk/>
            <pc:sldMk cId="1814499954" sldId="515"/>
            <ac:spMk id="4" creationId="{9D73DF86-568C-EE3D-279E-0C52A739DCFF}"/>
          </ac:spMkLst>
        </pc:spChg>
      </pc:sldChg>
      <pc:sldChg chg="addSp delSp modSp new mod">
        <pc:chgData name="PAOLO RUSSO" userId="c0d95672-72a6-49f1-8c38-395eb9c9359d" providerId="ADAL" clId="{B4498BAC-8707-4FEA-BFA8-DC2A9DD7A69C}" dt="2025-07-19T17:46:29.768" v="16331" actId="207"/>
        <pc:sldMkLst>
          <pc:docMk/>
          <pc:sldMk cId="4089826502" sldId="516"/>
        </pc:sldMkLst>
      </pc:sldChg>
      <pc:sldChg chg="addSp delSp modSp new mod">
        <pc:chgData name="PAOLO RUSSO" userId="c0d95672-72a6-49f1-8c38-395eb9c9359d" providerId="ADAL" clId="{B4498BAC-8707-4FEA-BFA8-DC2A9DD7A69C}" dt="2025-07-19T17:46:34.214" v="16332" actId="207"/>
        <pc:sldMkLst>
          <pc:docMk/>
          <pc:sldMk cId="3410040566" sldId="517"/>
        </pc:sldMkLst>
      </pc:sldChg>
      <pc:sldChg chg="addSp delSp modSp new mod ord">
        <pc:chgData name="PAOLO RUSSO" userId="c0d95672-72a6-49f1-8c38-395eb9c9359d" providerId="ADAL" clId="{B4498BAC-8707-4FEA-BFA8-DC2A9DD7A69C}" dt="2025-07-21T23:04:08.977" v="17510"/>
        <pc:sldMkLst>
          <pc:docMk/>
          <pc:sldMk cId="2467009616" sldId="518"/>
        </pc:sldMkLst>
        <pc:spChg chg="mod">
          <ac:chgData name="PAOLO RUSSO" userId="c0d95672-72a6-49f1-8c38-395eb9c9359d" providerId="ADAL" clId="{B4498BAC-8707-4FEA-BFA8-DC2A9DD7A69C}" dt="2025-07-19T17:46:38.508" v="16333" actId="207"/>
          <ac:spMkLst>
            <pc:docMk/>
            <pc:sldMk cId="2467009616" sldId="518"/>
            <ac:spMk id="3" creationId="{BC559EC3-F017-9174-3FE5-E265D04A4AF8}"/>
          </ac:spMkLst>
        </pc:spChg>
        <pc:spChg chg="add mod">
          <ac:chgData name="PAOLO RUSSO" userId="c0d95672-72a6-49f1-8c38-395eb9c9359d" providerId="ADAL" clId="{B4498BAC-8707-4FEA-BFA8-DC2A9DD7A69C}" dt="2025-07-19T15:37:27.802" v="16217" actId="207"/>
          <ac:spMkLst>
            <pc:docMk/>
            <pc:sldMk cId="2467009616" sldId="518"/>
            <ac:spMk id="4" creationId="{5D069A86-F70D-09F7-3B31-64BD5D773FA4}"/>
          </ac:spMkLst>
        </pc:spChg>
      </pc:sldChg>
      <pc:sldChg chg="addSp delSp modSp new mod">
        <pc:chgData name="PAOLO RUSSO" userId="c0d95672-72a6-49f1-8c38-395eb9c9359d" providerId="ADAL" clId="{B4498BAC-8707-4FEA-BFA8-DC2A9DD7A69C}" dt="2025-07-20T15:20:00.449" v="16562" actId="14100"/>
        <pc:sldMkLst>
          <pc:docMk/>
          <pc:sldMk cId="3073426578" sldId="519"/>
        </pc:sldMkLst>
      </pc:sldChg>
      <pc:sldChg chg="addSp delSp modSp new mod ord">
        <pc:chgData name="PAOLO RUSSO" userId="c0d95672-72a6-49f1-8c38-395eb9c9359d" providerId="ADAL" clId="{B4498BAC-8707-4FEA-BFA8-DC2A9DD7A69C}" dt="2025-07-21T23:04:08.977" v="17510"/>
        <pc:sldMkLst>
          <pc:docMk/>
          <pc:sldMk cId="4225469258" sldId="520"/>
        </pc:sldMkLst>
        <pc:spChg chg="mod">
          <ac:chgData name="PAOLO RUSSO" userId="c0d95672-72a6-49f1-8c38-395eb9c9359d" providerId="ADAL" clId="{B4498BAC-8707-4FEA-BFA8-DC2A9DD7A69C}" dt="2025-07-19T19:24:11.857" v="16502" actId="1076"/>
          <ac:spMkLst>
            <pc:docMk/>
            <pc:sldMk cId="4225469258" sldId="520"/>
            <ac:spMk id="3" creationId="{4D265B7A-0A7D-1261-E993-3A1697DAF381}"/>
          </ac:spMkLst>
        </pc:spChg>
        <pc:spChg chg="add mod">
          <ac:chgData name="PAOLO RUSSO" userId="c0d95672-72a6-49f1-8c38-395eb9c9359d" providerId="ADAL" clId="{B4498BAC-8707-4FEA-BFA8-DC2A9DD7A69C}" dt="2025-07-20T15:11:54.466" v="16543" actId="1076"/>
          <ac:spMkLst>
            <pc:docMk/>
            <pc:sldMk cId="4225469258" sldId="520"/>
            <ac:spMk id="4" creationId="{E9E415A4-333C-4053-FE24-47BC62F7657A}"/>
          </ac:spMkLst>
        </pc:spChg>
        <pc:spChg chg="add mod">
          <ac:chgData name="PAOLO RUSSO" userId="c0d95672-72a6-49f1-8c38-395eb9c9359d" providerId="ADAL" clId="{B4498BAC-8707-4FEA-BFA8-DC2A9DD7A69C}" dt="2025-07-20T15:12:18.417" v="16549" actId="1076"/>
          <ac:spMkLst>
            <pc:docMk/>
            <pc:sldMk cId="4225469258" sldId="520"/>
            <ac:spMk id="9" creationId="{E291564D-A8C3-C03E-0476-333F48077FFF}"/>
          </ac:spMkLst>
        </pc:spChg>
        <pc:picChg chg="add mod">
          <ac:chgData name="PAOLO RUSSO" userId="c0d95672-72a6-49f1-8c38-395eb9c9359d" providerId="ADAL" clId="{B4498BAC-8707-4FEA-BFA8-DC2A9DD7A69C}" dt="2025-07-20T15:12:14.252" v="16548" actId="1076"/>
          <ac:picMkLst>
            <pc:docMk/>
            <pc:sldMk cId="4225469258" sldId="520"/>
            <ac:picMk id="13" creationId="{B218A471-1D62-C883-1220-98CD326D7118}"/>
          </ac:picMkLst>
        </pc:picChg>
      </pc:sldChg>
      <pc:sldChg chg="addSp delSp modSp new del mod">
        <pc:chgData name="PAOLO RUSSO" userId="c0d95672-72a6-49f1-8c38-395eb9c9359d" providerId="ADAL" clId="{B4498BAC-8707-4FEA-BFA8-DC2A9DD7A69C}" dt="2025-07-19T19:10:14.665" v="16450" actId="47"/>
        <pc:sldMkLst>
          <pc:docMk/>
          <pc:sldMk cId="3697296787" sldId="521"/>
        </pc:sldMkLst>
      </pc:sldChg>
      <pc:sldChg chg="addSp delSp modSp new del mod">
        <pc:chgData name="PAOLO RUSSO" userId="c0d95672-72a6-49f1-8c38-395eb9c9359d" providerId="ADAL" clId="{B4498BAC-8707-4FEA-BFA8-DC2A9DD7A69C}" dt="2025-07-21T20:00:29.954" v="17192" actId="47"/>
        <pc:sldMkLst>
          <pc:docMk/>
          <pc:sldMk cId="2896835719" sldId="522"/>
        </pc:sldMkLst>
      </pc:sldChg>
      <pc:sldChg chg="addSp delSp modSp new del mod">
        <pc:chgData name="PAOLO RUSSO" userId="c0d95672-72a6-49f1-8c38-395eb9c9359d" providerId="ADAL" clId="{B4498BAC-8707-4FEA-BFA8-DC2A9DD7A69C}" dt="2025-07-19T19:00:25.057" v="16441" actId="47"/>
        <pc:sldMkLst>
          <pc:docMk/>
          <pc:sldMk cId="257647520" sldId="523"/>
        </pc:sldMkLst>
      </pc:sldChg>
      <pc:sldChg chg="addSp delSp modSp new del mod">
        <pc:chgData name="PAOLO RUSSO" userId="c0d95672-72a6-49f1-8c38-395eb9c9359d" providerId="ADAL" clId="{B4498BAC-8707-4FEA-BFA8-DC2A9DD7A69C}" dt="2025-07-21T20:00:32.162" v="17193" actId="47"/>
        <pc:sldMkLst>
          <pc:docMk/>
          <pc:sldMk cId="2577870337" sldId="524"/>
        </pc:sldMkLst>
      </pc:sldChg>
      <pc:sldChg chg="addSp delSp modSp new del mod">
        <pc:chgData name="PAOLO RUSSO" userId="c0d95672-72a6-49f1-8c38-395eb9c9359d" providerId="ADAL" clId="{B4498BAC-8707-4FEA-BFA8-DC2A9DD7A69C}" dt="2025-07-19T18:05:18.150" v="16400" actId="47"/>
        <pc:sldMkLst>
          <pc:docMk/>
          <pc:sldMk cId="2610375817" sldId="525"/>
        </pc:sldMkLst>
      </pc:sldChg>
      <pc:sldChg chg="addSp modSp add del mod">
        <pc:chgData name="PAOLO RUSSO" userId="c0d95672-72a6-49f1-8c38-395eb9c9359d" providerId="ADAL" clId="{B4498BAC-8707-4FEA-BFA8-DC2A9DD7A69C}" dt="2025-07-10T09:48:27.357" v="6503" actId="47"/>
        <pc:sldMkLst>
          <pc:docMk/>
          <pc:sldMk cId="149348087" sldId="526"/>
        </pc:sldMkLst>
      </pc:sldChg>
      <pc:sldChg chg="addSp delSp modSp add del mod">
        <pc:chgData name="PAOLO RUSSO" userId="c0d95672-72a6-49f1-8c38-395eb9c9359d" providerId="ADAL" clId="{B4498BAC-8707-4FEA-BFA8-DC2A9DD7A69C}" dt="2025-07-14T20:27:09.583" v="11816" actId="2696"/>
        <pc:sldMkLst>
          <pc:docMk/>
          <pc:sldMk cId="3985563877" sldId="527"/>
        </pc:sldMkLst>
      </pc:sldChg>
      <pc:sldChg chg="addSp delSp modSp add mod">
        <pc:chgData name="PAOLO RUSSO" userId="c0d95672-72a6-49f1-8c38-395eb9c9359d" providerId="ADAL" clId="{B4498BAC-8707-4FEA-BFA8-DC2A9DD7A69C}" dt="2025-07-10T08:29:02.841" v="6308" actId="22"/>
        <pc:sldMkLst>
          <pc:docMk/>
          <pc:sldMk cId="2337019115" sldId="528"/>
        </pc:sldMkLst>
        <pc:spChg chg="mod">
          <ac:chgData name="PAOLO RUSSO" userId="c0d95672-72a6-49f1-8c38-395eb9c9359d" providerId="ADAL" clId="{B4498BAC-8707-4FEA-BFA8-DC2A9DD7A69C}" dt="2025-07-10T07:51:52.415" v="6208" actId="1076"/>
          <ac:spMkLst>
            <pc:docMk/>
            <pc:sldMk cId="2337019115" sldId="528"/>
            <ac:spMk id="2" creationId="{EC37E3E2-F40B-1093-122A-5E44E837967A}"/>
          </ac:spMkLst>
        </pc:spChg>
        <pc:picChg chg="add mod">
          <ac:chgData name="PAOLO RUSSO" userId="c0d95672-72a6-49f1-8c38-395eb9c9359d" providerId="ADAL" clId="{B4498BAC-8707-4FEA-BFA8-DC2A9DD7A69C}" dt="2025-07-10T08:01:34.498" v="6215" actId="1076"/>
          <ac:picMkLst>
            <pc:docMk/>
            <pc:sldMk cId="2337019115" sldId="528"/>
            <ac:picMk id="4" creationId="{40FF63C3-2AE9-DED8-C0A6-63A5C1CDB0DB}"/>
          </ac:picMkLst>
        </pc:picChg>
      </pc:sldChg>
      <pc:sldChg chg="modSp add mod">
        <pc:chgData name="PAOLO RUSSO" userId="c0d95672-72a6-49f1-8c38-395eb9c9359d" providerId="ADAL" clId="{B4498BAC-8707-4FEA-BFA8-DC2A9DD7A69C}" dt="2025-07-21T22:13:16.492" v="17508" actId="20577"/>
        <pc:sldMkLst>
          <pc:docMk/>
          <pc:sldMk cId="3568887107" sldId="529"/>
        </pc:sldMkLst>
        <pc:spChg chg="mod">
          <ac:chgData name="PAOLO RUSSO" userId="c0d95672-72a6-49f1-8c38-395eb9c9359d" providerId="ADAL" clId="{B4498BAC-8707-4FEA-BFA8-DC2A9DD7A69C}" dt="2025-07-21T22:13:16.492" v="17508" actId="20577"/>
          <ac:spMkLst>
            <pc:docMk/>
            <pc:sldMk cId="3568887107" sldId="529"/>
            <ac:spMk id="2" creationId="{38B94136-EC48-FD48-4E21-CAB5AEDAE3C7}"/>
          </ac:spMkLst>
        </pc:spChg>
        <pc:spChg chg="mod">
          <ac:chgData name="PAOLO RUSSO" userId="c0d95672-72a6-49f1-8c38-395eb9c9359d" providerId="ADAL" clId="{B4498BAC-8707-4FEA-BFA8-DC2A9DD7A69C}" dt="2025-07-09T15:17:35.415" v="4828"/>
          <ac:spMkLst>
            <pc:docMk/>
            <pc:sldMk cId="3568887107" sldId="529"/>
            <ac:spMk id="3" creationId="{94169C2C-BD28-212C-6B7A-D487885A7760}"/>
          </ac:spMkLst>
        </pc:spChg>
        <pc:spChg chg="mod">
          <ac:chgData name="PAOLO RUSSO" userId="c0d95672-72a6-49f1-8c38-395eb9c9359d" providerId="ADAL" clId="{B4498BAC-8707-4FEA-BFA8-DC2A9DD7A69C}" dt="2025-07-19T15:51:48.838" v="16248" actId="207"/>
          <ac:spMkLst>
            <pc:docMk/>
            <pc:sldMk cId="3568887107" sldId="529"/>
            <ac:spMk id="5" creationId="{5EE9218F-D66B-D856-7944-4E433B9D2516}"/>
          </ac:spMkLst>
        </pc:spChg>
      </pc:sldChg>
      <pc:sldChg chg="delSp modSp new mod">
        <pc:chgData name="PAOLO RUSSO" userId="c0d95672-72a6-49f1-8c38-395eb9c9359d" providerId="ADAL" clId="{B4498BAC-8707-4FEA-BFA8-DC2A9DD7A69C}" dt="2025-07-19T15:51:44.227" v="16247" actId="207"/>
        <pc:sldMkLst>
          <pc:docMk/>
          <pc:sldMk cId="322796693" sldId="530"/>
        </pc:sldMkLst>
        <pc:spChg chg="mod">
          <ac:chgData name="PAOLO RUSSO" userId="c0d95672-72a6-49f1-8c38-395eb9c9359d" providerId="ADAL" clId="{B4498BAC-8707-4FEA-BFA8-DC2A9DD7A69C}" dt="2025-07-19T15:51:44.227" v="16247" actId="207"/>
          <ac:spMkLst>
            <pc:docMk/>
            <pc:sldMk cId="322796693" sldId="530"/>
            <ac:spMk id="2" creationId="{4E94FD6B-E6FC-F050-EC31-9DD346A49053}"/>
          </ac:spMkLst>
        </pc:spChg>
        <pc:spChg chg="mod">
          <ac:chgData name="PAOLO RUSSO" userId="c0d95672-72a6-49f1-8c38-395eb9c9359d" providerId="ADAL" clId="{B4498BAC-8707-4FEA-BFA8-DC2A9DD7A69C}" dt="2025-07-09T15:18:41.802" v="4833" actId="20577"/>
          <ac:spMkLst>
            <pc:docMk/>
            <pc:sldMk cId="322796693" sldId="530"/>
            <ac:spMk id="3" creationId="{1A4DCC5E-3C53-E681-825B-55DC28668871}"/>
          </ac:spMkLst>
        </pc:spChg>
        <pc:spChg chg="mod">
          <ac:chgData name="PAOLO RUSSO" userId="c0d95672-72a6-49f1-8c38-395eb9c9359d" providerId="ADAL" clId="{B4498BAC-8707-4FEA-BFA8-DC2A9DD7A69C}" dt="2025-07-14T15:54:59.134" v="11303" actId="1076"/>
          <ac:spMkLst>
            <pc:docMk/>
            <pc:sldMk cId="322796693" sldId="530"/>
            <ac:spMk id="4" creationId="{1AF5374C-358A-9BE3-3E66-6C1CE1CF6EC8}"/>
          </ac:spMkLst>
        </pc:spChg>
      </pc:sldChg>
      <pc:sldChg chg="delSp modSp new mod">
        <pc:chgData name="PAOLO RUSSO" userId="c0d95672-72a6-49f1-8c38-395eb9c9359d" providerId="ADAL" clId="{B4498BAC-8707-4FEA-BFA8-DC2A9DD7A69C}" dt="2025-07-19T15:51:40.044" v="16246" actId="207"/>
        <pc:sldMkLst>
          <pc:docMk/>
          <pc:sldMk cId="1425444357" sldId="531"/>
        </pc:sldMkLst>
        <pc:spChg chg="mod">
          <ac:chgData name="PAOLO RUSSO" userId="c0d95672-72a6-49f1-8c38-395eb9c9359d" providerId="ADAL" clId="{B4498BAC-8707-4FEA-BFA8-DC2A9DD7A69C}" dt="2025-07-09T15:19:48.115" v="4845" actId="20577"/>
          <ac:spMkLst>
            <pc:docMk/>
            <pc:sldMk cId="1425444357" sldId="531"/>
            <ac:spMk id="3" creationId="{8239CBBA-56AB-A907-147B-018C93DA275A}"/>
          </ac:spMkLst>
        </pc:spChg>
        <pc:spChg chg="mod">
          <ac:chgData name="PAOLO RUSSO" userId="c0d95672-72a6-49f1-8c38-395eb9c9359d" providerId="ADAL" clId="{B4498BAC-8707-4FEA-BFA8-DC2A9DD7A69C}" dt="2025-07-19T15:51:40.044" v="16246" actId="207"/>
          <ac:spMkLst>
            <pc:docMk/>
            <pc:sldMk cId="1425444357" sldId="531"/>
            <ac:spMk id="7" creationId="{CDE7F4DD-978B-2D92-FC87-E3C31E0A6AA4}"/>
          </ac:spMkLst>
        </pc:spChg>
        <pc:spChg chg="mod">
          <ac:chgData name="PAOLO RUSSO" userId="c0d95672-72a6-49f1-8c38-395eb9c9359d" providerId="ADAL" clId="{B4498BAC-8707-4FEA-BFA8-DC2A9DD7A69C}" dt="2025-07-18T16:45:01.174" v="14649" actId="1076"/>
          <ac:spMkLst>
            <pc:docMk/>
            <pc:sldMk cId="1425444357" sldId="531"/>
            <ac:spMk id="10" creationId="{93FC96B6-A8F0-C6C8-7319-168B5425B1C3}"/>
          </ac:spMkLst>
        </pc:spChg>
        <pc:picChg chg="mod">
          <ac:chgData name="PAOLO RUSSO" userId="c0d95672-72a6-49f1-8c38-395eb9c9359d" providerId="ADAL" clId="{B4498BAC-8707-4FEA-BFA8-DC2A9DD7A69C}" dt="2025-07-18T16:45:02.827" v="14650" actId="1076"/>
          <ac:picMkLst>
            <pc:docMk/>
            <pc:sldMk cId="1425444357" sldId="531"/>
            <ac:picMk id="12" creationId="{C3471846-E45D-2FBC-EBFD-98E8BB02FA8E}"/>
          </ac:picMkLst>
        </pc:picChg>
        <pc:picChg chg="mod">
          <ac:chgData name="PAOLO RUSSO" userId="c0d95672-72a6-49f1-8c38-395eb9c9359d" providerId="ADAL" clId="{B4498BAC-8707-4FEA-BFA8-DC2A9DD7A69C}" dt="2025-07-18T16:45:04.865" v="14651" actId="1076"/>
          <ac:picMkLst>
            <pc:docMk/>
            <pc:sldMk cId="1425444357" sldId="531"/>
            <ac:picMk id="14" creationId="{42E9515B-709F-CCB0-3D22-818C9CCCED5E}"/>
          </ac:picMkLst>
        </pc:picChg>
      </pc:sldChg>
      <pc:sldChg chg="addSp delSp modSp new mod">
        <pc:chgData name="PAOLO RUSSO" userId="c0d95672-72a6-49f1-8c38-395eb9c9359d" providerId="ADAL" clId="{B4498BAC-8707-4FEA-BFA8-DC2A9DD7A69C}" dt="2025-07-19T15:51:34.665" v="16245" actId="207"/>
        <pc:sldMkLst>
          <pc:docMk/>
          <pc:sldMk cId="3596377050" sldId="532"/>
        </pc:sldMkLst>
        <pc:spChg chg="mod">
          <ac:chgData name="PAOLO RUSSO" userId="c0d95672-72a6-49f1-8c38-395eb9c9359d" providerId="ADAL" clId="{B4498BAC-8707-4FEA-BFA8-DC2A9DD7A69C}" dt="2025-07-18T13:16:24.401" v="14089" actId="1076"/>
          <ac:spMkLst>
            <pc:docMk/>
            <pc:sldMk cId="3596377050" sldId="532"/>
            <ac:spMk id="3" creationId="{B804ECAB-BA9E-5751-257C-3B0CB23DC921}"/>
          </ac:spMkLst>
        </pc:spChg>
        <pc:spChg chg="mod">
          <ac:chgData name="PAOLO RUSSO" userId="c0d95672-72a6-49f1-8c38-395eb9c9359d" providerId="ADAL" clId="{B4498BAC-8707-4FEA-BFA8-DC2A9DD7A69C}" dt="2025-07-19T15:51:34.665" v="16245" actId="207"/>
          <ac:spMkLst>
            <pc:docMk/>
            <pc:sldMk cId="3596377050" sldId="532"/>
            <ac:spMk id="4" creationId="{AD2B87E5-DD52-62F2-FAE1-3F21080F463B}"/>
          </ac:spMkLst>
        </pc:spChg>
        <pc:spChg chg="mod">
          <ac:chgData name="PAOLO RUSSO" userId="c0d95672-72a6-49f1-8c38-395eb9c9359d" providerId="ADAL" clId="{B4498BAC-8707-4FEA-BFA8-DC2A9DD7A69C}" dt="2025-07-18T13:16:28.246" v="14091" actId="1076"/>
          <ac:spMkLst>
            <pc:docMk/>
            <pc:sldMk cId="3596377050" sldId="532"/>
            <ac:spMk id="5" creationId="{3C284A9C-DBD9-133D-EFC6-DAB6AB7B6CCF}"/>
          </ac:spMkLst>
        </pc:spChg>
        <pc:picChg chg="add mod">
          <ac:chgData name="PAOLO RUSSO" userId="c0d95672-72a6-49f1-8c38-395eb9c9359d" providerId="ADAL" clId="{B4498BAC-8707-4FEA-BFA8-DC2A9DD7A69C}" dt="2025-07-18T13:16:29.577" v="14092" actId="1076"/>
          <ac:picMkLst>
            <pc:docMk/>
            <pc:sldMk cId="3596377050" sldId="532"/>
            <ac:picMk id="7" creationId="{6308DBC4-092E-9463-5E3C-EDB44C586687}"/>
          </ac:picMkLst>
        </pc:picChg>
      </pc:sldChg>
      <pc:sldChg chg="addSp delSp modSp new mod">
        <pc:chgData name="PAOLO RUSSO" userId="c0d95672-72a6-49f1-8c38-395eb9c9359d" providerId="ADAL" clId="{B4498BAC-8707-4FEA-BFA8-DC2A9DD7A69C}" dt="2025-07-19T15:51:29.890" v="16244" actId="207"/>
        <pc:sldMkLst>
          <pc:docMk/>
          <pc:sldMk cId="3566362548" sldId="533"/>
        </pc:sldMkLst>
        <pc:spChg chg="mod">
          <ac:chgData name="PAOLO RUSSO" userId="c0d95672-72a6-49f1-8c38-395eb9c9359d" providerId="ADAL" clId="{B4498BAC-8707-4FEA-BFA8-DC2A9DD7A69C}" dt="2025-07-19T15:51:29.890" v="16244" actId="207"/>
          <ac:spMkLst>
            <pc:docMk/>
            <pc:sldMk cId="3566362548" sldId="533"/>
            <ac:spMk id="2" creationId="{44454BA3-BB30-9DD8-0A03-4634F17E71F1}"/>
          </ac:spMkLst>
        </pc:spChg>
        <pc:spChg chg="mod">
          <ac:chgData name="PAOLO RUSSO" userId="c0d95672-72a6-49f1-8c38-395eb9c9359d" providerId="ADAL" clId="{B4498BAC-8707-4FEA-BFA8-DC2A9DD7A69C}" dt="2025-07-10T13:32:15.902" v="7065" actId="113"/>
          <ac:spMkLst>
            <pc:docMk/>
            <pc:sldMk cId="3566362548" sldId="533"/>
            <ac:spMk id="3" creationId="{ACAE6F81-0FE1-9CC5-1170-3AE4C444FC6C}"/>
          </ac:spMkLst>
        </pc:spChg>
      </pc:sldChg>
      <pc:sldChg chg="addSp delSp modSp new mod">
        <pc:chgData name="PAOLO RUSSO" userId="c0d95672-72a6-49f1-8c38-395eb9c9359d" providerId="ADAL" clId="{B4498BAC-8707-4FEA-BFA8-DC2A9DD7A69C}" dt="2025-07-19T15:51:23.755" v="16243" actId="207"/>
        <pc:sldMkLst>
          <pc:docMk/>
          <pc:sldMk cId="435687542" sldId="534"/>
        </pc:sldMkLst>
        <pc:spChg chg="add del mod">
          <ac:chgData name="PAOLO RUSSO" userId="c0d95672-72a6-49f1-8c38-395eb9c9359d" providerId="ADAL" clId="{B4498BAC-8707-4FEA-BFA8-DC2A9DD7A69C}" dt="2025-07-19T15:51:23.755" v="16243" actId="207"/>
          <ac:spMkLst>
            <pc:docMk/>
            <pc:sldMk cId="435687542" sldId="534"/>
            <ac:spMk id="2" creationId="{E14FB6EC-D1C2-B70E-4B36-F9A745BCB709}"/>
          </ac:spMkLst>
        </pc:spChg>
        <pc:spChg chg="mod">
          <ac:chgData name="PAOLO RUSSO" userId="c0d95672-72a6-49f1-8c38-395eb9c9359d" providerId="ADAL" clId="{B4498BAC-8707-4FEA-BFA8-DC2A9DD7A69C}" dt="2025-07-10T13:32:12.125" v="7064" actId="113"/>
          <ac:spMkLst>
            <pc:docMk/>
            <pc:sldMk cId="435687542" sldId="534"/>
            <ac:spMk id="3" creationId="{0840C4E9-EE13-3F4C-5085-D7A1DFE6119A}"/>
          </ac:spMkLst>
        </pc:spChg>
        <pc:spChg chg="mod">
          <ac:chgData name="PAOLO RUSSO" userId="c0d95672-72a6-49f1-8c38-395eb9c9359d" providerId="ADAL" clId="{B4498BAC-8707-4FEA-BFA8-DC2A9DD7A69C}" dt="2025-07-19T15:51:23.755" v="16243" actId="207"/>
          <ac:spMkLst>
            <pc:docMk/>
            <pc:sldMk cId="435687542" sldId="534"/>
            <ac:spMk id="8" creationId="{F950AA1E-A44E-7DFC-5232-219ADB21DA3A}"/>
          </ac:spMkLst>
        </pc:spChg>
      </pc:sldChg>
      <pc:sldChg chg="addSp delSp modSp new mod">
        <pc:chgData name="PAOLO RUSSO" userId="c0d95672-72a6-49f1-8c38-395eb9c9359d" providerId="ADAL" clId="{B4498BAC-8707-4FEA-BFA8-DC2A9DD7A69C}" dt="2025-07-10T16:22:28.434" v="9463" actId="1076"/>
        <pc:sldMkLst>
          <pc:docMk/>
          <pc:sldMk cId="2439191682" sldId="535"/>
        </pc:sldMkLst>
      </pc:sldChg>
      <pc:sldChg chg="addSp delSp modSp new mod">
        <pc:chgData name="PAOLO RUSSO" userId="c0d95672-72a6-49f1-8c38-395eb9c9359d" providerId="ADAL" clId="{B4498BAC-8707-4FEA-BFA8-DC2A9DD7A69C}" dt="2025-07-10T15:06:29.232" v="8596" actId="1076"/>
        <pc:sldMkLst>
          <pc:docMk/>
          <pc:sldMk cId="3786805198" sldId="536"/>
        </pc:sldMkLst>
      </pc:sldChg>
      <pc:sldChg chg="addSp delSp modSp new mod">
        <pc:chgData name="PAOLO RUSSO" userId="c0d95672-72a6-49f1-8c38-395eb9c9359d" providerId="ADAL" clId="{B4498BAC-8707-4FEA-BFA8-DC2A9DD7A69C}" dt="2025-07-19T15:51:16.423" v="16242" actId="207"/>
        <pc:sldMkLst>
          <pc:docMk/>
          <pc:sldMk cId="3153530631" sldId="537"/>
        </pc:sldMkLst>
        <pc:spChg chg="mod">
          <ac:chgData name="PAOLO RUSSO" userId="c0d95672-72a6-49f1-8c38-395eb9c9359d" providerId="ADAL" clId="{B4498BAC-8707-4FEA-BFA8-DC2A9DD7A69C}" dt="2025-07-10T13:32:00.255" v="7061" actId="113"/>
          <ac:spMkLst>
            <pc:docMk/>
            <pc:sldMk cId="3153530631" sldId="537"/>
            <ac:spMk id="3" creationId="{A3E730D2-4EE9-F928-A5FF-8491102D08D4}"/>
          </ac:spMkLst>
        </pc:spChg>
        <pc:spChg chg="add mod">
          <ac:chgData name="PAOLO RUSSO" userId="c0d95672-72a6-49f1-8c38-395eb9c9359d" providerId="ADAL" clId="{B4498BAC-8707-4FEA-BFA8-DC2A9DD7A69C}" dt="2025-07-19T15:51:16.423" v="16242" actId="207"/>
          <ac:spMkLst>
            <pc:docMk/>
            <pc:sldMk cId="3153530631" sldId="537"/>
            <ac:spMk id="4" creationId="{D3F8E200-4574-0E8C-FAE9-EB169F6FA5A3}"/>
          </ac:spMkLst>
        </pc:spChg>
        <pc:spChg chg="mod">
          <ac:chgData name="PAOLO RUSSO" userId="c0d95672-72a6-49f1-8c38-395eb9c9359d" providerId="ADAL" clId="{B4498BAC-8707-4FEA-BFA8-DC2A9DD7A69C}" dt="2025-07-19T15:51:16.423" v="16242" actId="207"/>
          <ac:spMkLst>
            <pc:docMk/>
            <pc:sldMk cId="3153530631" sldId="537"/>
            <ac:spMk id="10" creationId="{030927D1-11DE-8891-B51C-0C40D8C6964B}"/>
          </ac:spMkLst>
        </pc:spChg>
      </pc:sldChg>
      <pc:sldChg chg="addSp delSp modSp new mod">
        <pc:chgData name="PAOLO RUSSO" userId="c0d95672-72a6-49f1-8c38-395eb9c9359d" providerId="ADAL" clId="{B4498BAC-8707-4FEA-BFA8-DC2A9DD7A69C}" dt="2025-07-10T15:04:40.291" v="8518" actId="1076"/>
        <pc:sldMkLst>
          <pc:docMk/>
          <pc:sldMk cId="3678878322" sldId="538"/>
        </pc:sldMkLst>
      </pc:sldChg>
      <pc:sldChg chg="addSp delSp modSp new mod">
        <pc:chgData name="PAOLO RUSSO" userId="c0d95672-72a6-49f1-8c38-395eb9c9359d" providerId="ADAL" clId="{B4498BAC-8707-4FEA-BFA8-DC2A9DD7A69C}" dt="2025-07-10T15:04:11.690" v="8506" actId="1076"/>
        <pc:sldMkLst>
          <pc:docMk/>
          <pc:sldMk cId="749620951" sldId="539"/>
        </pc:sldMkLst>
      </pc:sldChg>
      <pc:sldChg chg="addSp delSp modSp new mod">
        <pc:chgData name="PAOLO RUSSO" userId="c0d95672-72a6-49f1-8c38-395eb9c9359d" providerId="ADAL" clId="{B4498BAC-8707-4FEA-BFA8-DC2A9DD7A69C}" dt="2025-07-19T15:51:09.208" v="16241" actId="207"/>
        <pc:sldMkLst>
          <pc:docMk/>
          <pc:sldMk cId="1120980834" sldId="540"/>
        </pc:sldMkLst>
        <pc:spChg chg="mod">
          <ac:chgData name="PAOLO RUSSO" userId="c0d95672-72a6-49f1-8c38-395eb9c9359d" providerId="ADAL" clId="{B4498BAC-8707-4FEA-BFA8-DC2A9DD7A69C}" dt="2025-07-10T15:03:33.655" v="8492" actId="1076"/>
          <ac:spMkLst>
            <pc:docMk/>
            <pc:sldMk cId="1120980834" sldId="540"/>
            <ac:spMk id="3" creationId="{131A79BB-0E14-97E0-8C9A-B1B7697C88FC}"/>
          </ac:spMkLst>
        </pc:spChg>
        <pc:spChg chg="add mod">
          <ac:chgData name="PAOLO RUSSO" userId="c0d95672-72a6-49f1-8c38-395eb9c9359d" providerId="ADAL" clId="{B4498BAC-8707-4FEA-BFA8-DC2A9DD7A69C}" dt="2025-07-19T15:51:09.208" v="16241" actId="207"/>
          <ac:spMkLst>
            <pc:docMk/>
            <pc:sldMk cId="1120980834" sldId="540"/>
            <ac:spMk id="4" creationId="{AD9450BE-335B-CEF0-8904-8230596F0957}"/>
          </ac:spMkLst>
        </pc:spChg>
      </pc:sldChg>
      <pc:sldChg chg="addSp delSp modSp new mod">
        <pc:chgData name="PAOLO RUSSO" userId="c0d95672-72a6-49f1-8c38-395eb9c9359d" providerId="ADAL" clId="{B4498BAC-8707-4FEA-BFA8-DC2A9DD7A69C}" dt="2025-07-10T15:03:23.203" v="8488" actId="1076"/>
        <pc:sldMkLst>
          <pc:docMk/>
          <pc:sldMk cId="1263852858" sldId="541"/>
        </pc:sldMkLst>
      </pc:sldChg>
      <pc:sldChg chg="addSp delSp modSp new mod">
        <pc:chgData name="PAOLO RUSSO" userId="c0d95672-72a6-49f1-8c38-395eb9c9359d" providerId="ADAL" clId="{B4498BAC-8707-4FEA-BFA8-DC2A9DD7A69C}" dt="2025-07-19T15:51:03.690" v="16240" actId="207"/>
        <pc:sldMkLst>
          <pc:docMk/>
          <pc:sldMk cId="368562692" sldId="542"/>
        </pc:sldMkLst>
        <pc:spChg chg="mod">
          <ac:chgData name="PAOLO RUSSO" userId="c0d95672-72a6-49f1-8c38-395eb9c9359d" providerId="ADAL" clId="{B4498BAC-8707-4FEA-BFA8-DC2A9DD7A69C}" dt="2025-07-10T13:31:43.638" v="7056" actId="113"/>
          <ac:spMkLst>
            <pc:docMk/>
            <pc:sldMk cId="368562692" sldId="542"/>
            <ac:spMk id="3" creationId="{730BC976-3469-B49D-A771-B4D6C9C4FBB7}"/>
          </ac:spMkLst>
        </pc:spChg>
        <pc:spChg chg="add mod">
          <ac:chgData name="PAOLO RUSSO" userId="c0d95672-72a6-49f1-8c38-395eb9c9359d" providerId="ADAL" clId="{B4498BAC-8707-4FEA-BFA8-DC2A9DD7A69C}" dt="2025-07-19T15:51:03.690" v="16240" actId="207"/>
          <ac:spMkLst>
            <pc:docMk/>
            <pc:sldMk cId="368562692" sldId="542"/>
            <ac:spMk id="4" creationId="{1F43C4C1-9519-9EE3-2B8F-27ED69BA86B1}"/>
          </ac:spMkLst>
        </pc:spChg>
      </pc:sldChg>
      <pc:sldChg chg="addSp delSp modSp new mod">
        <pc:chgData name="PAOLO RUSSO" userId="c0d95672-72a6-49f1-8c38-395eb9c9359d" providerId="ADAL" clId="{B4498BAC-8707-4FEA-BFA8-DC2A9DD7A69C}" dt="2025-07-19T15:50:59.048" v="16239" actId="207"/>
        <pc:sldMkLst>
          <pc:docMk/>
          <pc:sldMk cId="960827101" sldId="543"/>
        </pc:sldMkLst>
        <pc:spChg chg="mod">
          <ac:chgData name="PAOLO RUSSO" userId="c0d95672-72a6-49f1-8c38-395eb9c9359d" providerId="ADAL" clId="{B4498BAC-8707-4FEA-BFA8-DC2A9DD7A69C}" dt="2025-07-14T14:33:21.748" v="11057" actId="1076"/>
          <ac:spMkLst>
            <pc:docMk/>
            <pc:sldMk cId="960827101" sldId="543"/>
            <ac:spMk id="3" creationId="{AA1B4CBB-A904-418D-E6C1-D61BD6A35289}"/>
          </ac:spMkLst>
        </pc:spChg>
        <pc:spChg chg="add mod">
          <ac:chgData name="PAOLO RUSSO" userId="c0d95672-72a6-49f1-8c38-395eb9c9359d" providerId="ADAL" clId="{B4498BAC-8707-4FEA-BFA8-DC2A9DD7A69C}" dt="2025-07-19T15:50:59.048" v="16239" actId="207"/>
          <ac:spMkLst>
            <pc:docMk/>
            <pc:sldMk cId="960827101" sldId="543"/>
            <ac:spMk id="4" creationId="{4045ACE8-C103-9F0F-6C2E-2725C1B84A85}"/>
          </ac:spMkLst>
        </pc:spChg>
        <pc:spChg chg="mod">
          <ac:chgData name="PAOLO RUSSO" userId="c0d95672-72a6-49f1-8c38-395eb9c9359d" providerId="ADAL" clId="{B4498BAC-8707-4FEA-BFA8-DC2A9DD7A69C}" dt="2025-07-18T13:21:07.003" v="14093" actId="1076"/>
          <ac:spMkLst>
            <pc:docMk/>
            <pc:sldMk cId="960827101" sldId="543"/>
            <ac:spMk id="5" creationId="{79A015B8-673E-EB58-EDD7-BCF45FD50F59}"/>
          </ac:spMkLst>
        </pc:spChg>
        <pc:picChg chg="mod">
          <ac:chgData name="PAOLO RUSSO" userId="c0d95672-72a6-49f1-8c38-395eb9c9359d" providerId="ADAL" clId="{B4498BAC-8707-4FEA-BFA8-DC2A9DD7A69C}" dt="2025-07-14T14:33:42.348" v="11066" actId="1076"/>
          <ac:picMkLst>
            <pc:docMk/>
            <pc:sldMk cId="960827101" sldId="543"/>
            <ac:picMk id="8" creationId="{5B536797-2473-9F11-DBDF-E1D646C11071}"/>
          </ac:picMkLst>
        </pc:picChg>
      </pc:sldChg>
      <pc:sldChg chg="addSp delSp modSp new mod">
        <pc:chgData name="PAOLO RUSSO" userId="c0d95672-72a6-49f1-8c38-395eb9c9359d" providerId="ADAL" clId="{B4498BAC-8707-4FEA-BFA8-DC2A9DD7A69C}" dt="2025-07-19T15:50:49.444" v="16238" actId="207"/>
        <pc:sldMkLst>
          <pc:docMk/>
          <pc:sldMk cId="4179844069" sldId="544"/>
        </pc:sldMkLst>
        <pc:spChg chg="mod">
          <ac:chgData name="PAOLO RUSSO" userId="c0d95672-72a6-49f1-8c38-395eb9c9359d" providerId="ADAL" clId="{B4498BAC-8707-4FEA-BFA8-DC2A9DD7A69C}" dt="2025-07-10T13:31:35.574" v="7054" actId="113"/>
          <ac:spMkLst>
            <pc:docMk/>
            <pc:sldMk cId="4179844069" sldId="544"/>
            <ac:spMk id="3" creationId="{8458F241-7259-16A6-7B8D-B43EFC74F338}"/>
          </ac:spMkLst>
        </pc:spChg>
        <pc:spChg chg="add mod">
          <ac:chgData name="PAOLO RUSSO" userId="c0d95672-72a6-49f1-8c38-395eb9c9359d" providerId="ADAL" clId="{B4498BAC-8707-4FEA-BFA8-DC2A9DD7A69C}" dt="2025-07-19T15:50:49.444" v="16238" actId="207"/>
          <ac:spMkLst>
            <pc:docMk/>
            <pc:sldMk cId="4179844069" sldId="544"/>
            <ac:spMk id="4" creationId="{C7311252-2EE4-876F-74AC-D513B15C2280}"/>
          </ac:spMkLst>
        </pc:spChg>
        <pc:spChg chg="add mod">
          <ac:chgData name="PAOLO RUSSO" userId="c0d95672-72a6-49f1-8c38-395eb9c9359d" providerId="ADAL" clId="{B4498BAC-8707-4FEA-BFA8-DC2A9DD7A69C}" dt="2025-07-18T22:06:04.693" v="15037" actId="1076"/>
          <ac:spMkLst>
            <pc:docMk/>
            <pc:sldMk cId="4179844069" sldId="544"/>
            <ac:spMk id="5" creationId="{0EB6E008-956C-782C-F964-82FBB6B51885}"/>
          </ac:spMkLst>
        </pc:spChg>
        <pc:spChg chg="mod">
          <ac:chgData name="PAOLO RUSSO" userId="c0d95672-72a6-49f1-8c38-395eb9c9359d" providerId="ADAL" clId="{B4498BAC-8707-4FEA-BFA8-DC2A9DD7A69C}" dt="2025-07-18T22:06:13.674" v="15040" actId="1076"/>
          <ac:spMkLst>
            <pc:docMk/>
            <pc:sldMk cId="4179844069" sldId="544"/>
            <ac:spMk id="12" creationId="{83324905-AF0E-3D0C-32D5-C6DC102C4550}"/>
          </ac:spMkLst>
        </pc:spChg>
        <pc:picChg chg="mod">
          <ac:chgData name="PAOLO RUSSO" userId="c0d95672-72a6-49f1-8c38-395eb9c9359d" providerId="ADAL" clId="{B4498BAC-8707-4FEA-BFA8-DC2A9DD7A69C}" dt="2025-07-18T22:06:07.661" v="15038" actId="1076"/>
          <ac:picMkLst>
            <pc:docMk/>
            <pc:sldMk cId="4179844069" sldId="544"/>
            <ac:picMk id="9" creationId="{6ADFE557-9161-7320-E7AD-4D883123A549}"/>
          </ac:picMkLst>
        </pc:picChg>
        <pc:picChg chg="mod">
          <ac:chgData name="PAOLO RUSSO" userId="c0d95672-72a6-49f1-8c38-395eb9c9359d" providerId="ADAL" clId="{B4498BAC-8707-4FEA-BFA8-DC2A9DD7A69C}" dt="2025-07-18T22:06:10.990" v="15039" actId="1076"/>
          <ac:picMkLst>
            <pc:docMk/>
            <pc:sldMk cId="4179844069" sldId="544"/>
            <ac:picMk id="11" creationId="{4FAAE6AF-2BFE-1BD2-5F16-EC6C0FD92523}"/>
          </ac:picMkLst>
        </pc:picChg>
      </pc:sldChg>
      <pc:sldChg chg="addSp delSp modSp new mod">
        <pc:chgData name="PAOLO RUSSO" userId="c0d95672-72a6-49f1-8c38-395eb9c9359d" providerId="ADAL" clId="{B4498BAC-8707-4FEA-BFA8-DC2A9DD7A69C}" dt="2025-07-19T15:54:37.283" v="16249" actId="207"/>
        <pc:sldMkLst>
          <pc:docMk/>
          <pc:sldMk cId="645688819" sldId="545"/>
        </pc:sldMkLst>
        <pc:spChg chg="mod">
          <ac:chgData name="PAOLO RUSSO" userId="c0d95672-72a6-49f1-8c38-395eb9c9359d" providerId="ADAL" clId="{B4498BAC-8707-4FEA-BFA8-DC2A9DD7A69C}" dt="2025-07-19T15:54:37.283" v="16249" actId="207"/>
          <ac:spMkLst>
            <pc:docMk/>
            <pc:sldMk cId="645688819" sldId="545"/>
            <ac:spMk id="3" creationId="{1BEDCCED-E7E1-F7DA-E631-7B4A2D777393}"/>
          </ac:spMkLst>
        </pc:spChg>
        <pc:spChg chg="add mod">
          <ac:chgData name="PAOLO RUSSO" userId="c0d95672-72a6-49f1-8c38-395eb9c9359d" providerId="ADAL" clId="{B4498BAC-8707-4FEA-BFA8-DC2A9DD7A69C}" dt="2025-07-10T15:01:36.799" v="8449" actId="1076"/>
          <ac:spMkLst>
            <pc:docMk/>
            <pc:sldMk cId="645688819" sldId="545"/>
            <ac:spMk id="5" creationId="{EFBE84D6-9CE7-4677-451C-64419E685B2A}"/>
          </ac:spMkLst>
        </pc:spChg>
      </pc:sldChg>
      <pc:sldChg chg="addSp delSp modSp new mod">
        <pc:chgData name="PAOLO RUSSO" userId="c0d95672-72a6-49f1-8c38-395eb9c9359d" providerId="ADAL" clId="{B4498BAC-8707-4FEA-BFA8-DC2A9DD7A69C}" dt="2025-07-10T15:00:23.283" v="8355" actId="1076"/>
        <pc:sldMkLst>
          <pc:docMk/>
          <pc:sldMk cId="276106157" sldId="546"/>
        </pc:sldMkLst>
        <pc:spChg chg="mod">
          <ac:chgData name="PAOLO RUSSO" userId="c0d95672-72a6-49f1-8c38-395eb9c9359d" providerId="ADAL" clId="{B4498BAC-8707-4FEA-BFA8-DC2A9DD7A69C}" dt="2025-07-10T13:31:27.070" v="7052" actId="113"/>
          <ac:spMkLst>
            <pc:docMk/>
            <pc:sldMk cId="276106157" sldId="546"/>
            <ac:spMk id="3" creationId="{7E6E79E4-78CF-9852-994D-AAE1C304621A}"/>
          </ac:spMkLst>
        </pc:spChg>
        <pc:spChg chg="add mod">
          <ac:chgData name="PAOLO RUSSO" userId="c0d95672-72a6-49f1-8c38-395eb9c9359d" providerId="ADAL" clId="{B4498BAC-8707-4FEA-BFA8-DC2A9DD7A69C}" dt="2025-07-10T15:00:23.283" v="8355" actId="1076"/>
          <ac:spMkLst>
            <pc:docMk/>
            <pc:sldMk cId="276106157" sldId="546"/>
            <ac:spMk id="4" creationId="{236DD257-C325-45A1-DA94-3C9F29228789}"/>
          </ac:spMkLst>
        </pc:spChg>
      </pc:sldChg>
      <pc:sldChg chg="addSp delSp modSp new mod">
        <pc:chgData name="PAOLO RUSSO" userId="c0d95672-72a6-49f1-8c38-395eb9c9359d" providerId="ADAL" clId="{B4498BAC-8707-4FEA-BFA8-DC2A9DD7A69C}" dt="2025-07-10T14:59:19.574" v="8334" actId="1076"/>
        <pc:sldMkLst>
          <pc:docMk/>
          <pc:sldMk cId="135772774" sldId="547"/>
        </pc:sldMkLst>
      </pc:sldChg>
      <pc:sldChg chg="addSp delSp modSp new mod">
        <pc:chgData name="PAOLO RUSSO" userId="c0d95672-72a6-49f1-8c38-395eb9c9359d" providerId="ADAL" clId="{B4498BAC-8707-4FEA-BFA8-DC2A9DD7A69C}" dt="2025-07-10T14:59:31.790" v="8339" actId="1076"/>
        <pc:sldMkLst>
          <pc:docMk/>
          <pc:sldMk cId="1283246052" sldId="548"/>
        </pc:sldMkLst>
        <pc:spChg chg="mod">
          <ac:chgData name="PAOLO RUSSO" userId="c0d95672-72a6-49f1-8c38-395eb9c9359d" providerId="ADAL" clId="{B4498BAC-8707-4FEA-BFA8-DC2A9DD7A69C}" dt="2025-07-10T13:31:19.142" v="7050" actId="113"/>
          <ac:spMkLst>
            <pc:docMk/>
            <pc:sldMk cId="1283246052" sldId="548"/>
            <ac:spMk id="3" creationId="{B8A2274D-D5D4-08E1-45A7-226002C00A6D}"/>
          </ac:spMkLst>
        </pc:spChg>
        <pc:spChg chg="add mod">
          <ac:chgData name="PAOLO RUSSO" userId="c0d95672-72a6-49f1-8c38-395eb9c9359d" providerId="ADAL" clId="{B4498BAC-8707-4FEA-BFA8-DC2A9DD7A69C}" dt="2025-07-10T14:59:31.790" v="8339" actId="1076"/>
          <ac:spMkLst>
            <pc:docMk/>
            <pc:sldMk cId="1283246052" sldId="548"/>
            <ac:spMk id="4" creationId="{07768030-EB9C-BE28-E71B-379E78880B63}"/>
          </ac:spMkLst>
        </pc:spChg>
      </pc:sldChg>
      <pc:sldChg chg="addSp delSp modSp new mod">
        <pc:chgData name="PAOLO RUSSO" userId="c0d95672-72a6-49f1-8c38-395eb9c9359d" providerId="ADAL" clId="{B4498BAC-8707-4FEA-BFA8-DC2A9DD7A69C}" dt="2025-07-10T14:59:52.756" v="8344" actId="1076"/>
        <pc:sldMkLst>
          <pc:docMk/>
          <pc:sldMk cId="3968730530" sldId="549"/>
        </pc:sldMkLst>
      </pc:sldChg>
      <pc:sldChg chg="addSp delSp modSp new mod">
        <pc:chgData name="PAOLO RUSSO" userId="c0d95672-72a6-49f1-8c38-395eb9c9359d" providerId="ADAL" clId="{B4498BAC-8707-4FEA-BFA8-DC2A9DD7A69C}" dt="2025-07-19T15:50:42.380" v="16237" actId="207"/>
        <pc:sldMkLst>
          <pc:docMk/>
          <pc:sldMk cId="4194070196" sldId="550"/>
        </pc:sldMkLst>
        <pc:spChg chg="mod">
          <ac:chgData name="PAOLO RUSSO" userId="c0d95672-72a6-49f1-8c38-395eb9c9359d" providerId="ADAL" clId="{B4498BAC-8707-4FEA-BFA8-DC2A9DD7A69C}" dt="2025-07-18T21:34:54.829" v="15029" actId="1076"/>
          <ac:spMkLst>
            <pc:docMk/>
            <pc:sldMk cId="4194070196" sldId="550"/>
            <ac:spMk id="2" creationId="{1511EE30-C4D2-D7B5-8EB9-7793330C1BDB}"/>
          </ac:spMkLst>
        </pc:spChg>
        <pc:spChg chg="mod">
          <ac:chgData name="PAOLO RUSSO" userId="c0d95672-72a6-49f1-8c38-395eb9c9359d" providerId="ADAL" clId="{B4498BAC-8707-4FEA-BFA8-DC2A9DD7A69C}" dt="2025-07-18T21:34:35.073" v="15026" actId="1076"/>
          <ac:spMkLst>
            <pc:docMk/>
            <pc:sldMk cId="4194070196" sldId="550"/>
            <ac:spMk id="3" creationId="{96A3DAFA-F46E-7D67-9EAD-D41F1D7B364E}"/>
          </ac:spMkLst>
        </pc:spChg>
        <pc:spChg chg="add mod">
          <ac:chgData name="PAOLO RUSSO" userId="c0d95672-72a6-49f1-8c38-395eb9c9359d" providerId="ADAL" clId="{B4498BAC-8707-4FEA-BFA8-DC2A9DD7A69C}" dt="2025-07-19T15:50:38.395" v="16236" actId="207"/>
          <ac:spMkLst>
            <pc:docMk/>
            <pc:sldMk cId="4194070196" sldId="550"/>
            <ac:spMk id="4" creationId="{376DE1EF-B0AB-68BA-F48A-5DCDD2840CDE}"/>
          </ac:spMkLst>
        </pc:spChg>
        <pc:spChg chg="mod">
          <ac:chgData name="PAOLO RUSSO" userId="c0d95672-72a6-49f1-8c38-395eb9c9359d" providerId="ADAL" clId="{B4498BAC-8707-4FEA-BFA8-DC2A9DD7A69C}" dt="2025-07-19T15:50:42.380" v="16237" actId="207"/>
          <ac:spMkLst>
            <pc:docMk/>
            <pc:sldMk cId="4194070196" sldId="550"/>
            <ac:spMk id="5" creationId="{47081B80-A600-9126-1A41-BD49967D7D5A}"/>
          </ac:spMkLst>
        </pc:spChg>
        <pc:spChg chg="mod">
          <ac:chgData name="PAOLO RUSSO" userId="c0d95672-72a6-49f1-8c38-395eb9c9359d" providerId="ADAL" clId="{B4498BAC-8707-4FEA-BFA8-DC2A9DD7A69C}" dt="2025-07-18T21:35:00.545" v="15031" actId="1076"/>
          <ac:spMkLst>
            <pc:docMk/>
            <pc:sldMk cId="4194070196" sldId="550"/>
            <ac:spMk id="8" creationId="{600EBFA5-AD54-F04B-B79E-58959DDCDC59}"/>
          </ac:spMkLst>
        </pc:spChg>
        <pc:spChg chg="mod">
          <ac:chgData name="PAOLO RUSSO" userId="c0d95672-72a6-49f1-8c38-395eb9c9359d" providerId="ADAL" clId="{B4498BAC-8707-4FEA-BFA8-DC2A9DD7A69C}" dt="2025-07-18T21:35:13.953" v="15035" actId="1076"/>
          <ac:spMkLst>
            <pc:docMk/>
            <pc:sldMk cId="4194070196" sldId="550"/>
            <ac:spMk id="10" creationId="{51749DC5-0D01-80B5-9AC2-21C6637EDD3B}"/>
          </ac:spMkLst>
        </pc:spChg>
        <pc:spChg chg="mod">
          <ac:chgData name="PAOLO RUSSO" userId="c0d95672-72a6-49f1-8c38-395eb9c9359d" providerId="ADAL" clId="{B4498BAC-8707-4FEA-BFA8-DC2A9DD7A69C}" dt="2025-07-18T21:34:39.277" v="15028" actId="1076"/>
          <ac:spMkLst>
            <pc:docMk/>
            <pc:sldMk cId="4194070196" sldId="550"/>
            <ac:spMk id="11" creationId="{80887FE5-1124-C426-131D-46B128394001}"/>
          </ac:spMkLst>
        </pc:spChg>
        <pc:picChg chg="mod">
          <ac:chgData name="PAOLO RUSSO" userId="c0d95672-72a6-49f1-8c38-395eb9c9359d" providerId="ADAL" clId="{B4498BAC-8707-4FEA-BFA8-DC2A9DD7A69C}" dt="2025-07-18T21:35:04.705" v="15033" actId="1076"/>
          <ac:picMkLst>
            <pc:docMk/>
            <pc:sldMk cId="4194070196" sldId="550"/>
            <ac:picMk id="9" creationId="{04987C44-EA7D-1432-F8E7-0062FF93C547}"/>
          </ac:picMkLst>
        </pc:picChg>
      </pc:sldChg>
      <pc:sldChg chg="addSp delSp modSp new mod">
        <pc:chgData name="PAOLO RUSSO" userId="c0d95672-72a6-49f1-8c38-395eb9c9359d" providerId="ADAL" clId="{B4498BAC-8707-4FEA-BFA8-DC2A9DD7A69C}" dt="2025-07-10T14:58:31.715" v="8316" actId="1076"/>
        <pc:sldMkLst>
          <pc:docMk/>
          <pc:sldMk cId="1893942578" sldId="551"/>
        </pc:sldMkLst>
      </pc:sldChg>
      <pc:sldChg chg="addSp delSp modSp new mod">
        <pc:chgData name="PAOLO RUSSO" userId="c0d95672-72a6-49f1-8c38-395eb9c9359d" providerId="ADAL" clId="{B4498BAC-8707-4FEA-BFA8-DC2A9DD7A69C}" dt="2025-07-19T15:50:25.978" v="16234" actId="207"/>
        <pc:sldMkLst>
          <pc:docMk/>
          <pc:sldMk cId="30397055" sldId="552"/>
        </pc:sldMkLst>
        <pc:spChg chg="add mod">
          <ac:chgData name="PAOLO RUSSO" userId="c0d95672-72a6-49f1-8c38-395eb9c9359d" providerId="ADAL" clId="{B4498BAC-8707-4FEA-BFA8-DC2A9DD7A69C}" dt="2025-07-19T15:50:25.978" v="16234" actId="207"/>
          <ac:spMkLst>
            <pc:docMk/>
            <pc:sldMk cId="30397055" sldId="552"/>
            <ac:spMk id="2" creationId="{FB58F962-51AC-0C15-0DC4-BD77B3D28479}"/>
          </ac:spMkLst>
        </pc:spChg>
        <pc:spChg chg="mod">
          <ac:chgData name="PAOLO RUSSO" userId="c0d95672-72a6-49f1-8c38-395eb9c9359d" providerId="ADAL" clId="{B4498BAC-8707-4FEA-BFA8-DC2A9DD7A69C}" dt="2025-07-10T13:31:05.099" v="7046" actId="113"/>
          <ac:spMkLst>
            <pc:docMk/>
            <pc:sldMk cId="30397055" sldId="552"/>
            <ac:spMk id="3" creationId="{90AE40BB-B752-6D21-5FFC-D09EFCBA6AB2}"/>
          </ac:spMkLst>
        </pc:spChg>
      </pc:sldChg>
      <pc:sldChg chg="addSp delSp modSp new mod">
        <pc:chgData name="PAOLO RUSSO" userId="c0d95672-72a6-49f1-8c38-395eb9c9359d" providerId="ADAL" clId="{B4498BAC-8707-4FEA-BFA8-DC2A9DD7A69C}" dt="2025-07-19T17:48:24.965" v="16338" actId="1076"/>
        <pc:sldMkLst>
          <pc:docMk/>
          <pc:sldMk cId="2794196180" sldId="553"/>
        </pc:sldMkLst>
        <pc:spChg chg="mod">
          <ac:chgData name="PAOLO RUSSO" userId="c0d95672-72a6-49f1-8c38-395eb9c9359d" providerId="ADAL" clId="{B4498BAC-8707-4FEA-BFA8-DC2A9DD7A69C}" dt="2025-07-10T13:30:59.581" v="7045" actId="113"/>
          <ac:spMkLst>
            <pc:docMk/>
            <pc:sldMk cId="2794196180" sldId="553"/>
            <ac:spMk id="3" creationId="{66D4067C-3CEE-9171-D514-FBA6198BDB8C}"/>
          </ac:spMkLst>
        </pc:spChg>
        <pc:spChg chg="add mod">
          <ac:chgData name="PAOLO RUSSO" userId="c0d95672-72a6-49f1-8c38-395eb9c9359d" providerId="ADAL" clId="{B4498BAC-8707-4FEA-BFA8-DC2A9DD7A69C}" dt="2025-07-19T15:50:30.671" v="16235" actId="207"/>
          <ac:spMkLst>
            <pc:docMk/>
            <pc:sldMk cId="2794196180" sldId="553"/>
            <ac:spMk id="4" creationId="{61AA074F-8B38-AD26-EBD8-01257AF64D8E}"/>
          </ac:spMkLst>
        </pc:spChg>
        <pc:spChg chg="mod">
          <ac:chgData name="PAOLO RUSSO" userId="c0d95672-72a6-49f1-8c38-395eb9c9359d" providerId="ADAL" clId="{B4498BAC-8707-4FEA-BFA8-DC2A9DD7A69C}" dt="2025-07-19T17:48:24.965" v="16338" actId="1076"/>
          <ac:spMkLst>
            <pc:docMk/>
            <pc:sldMk cId="2794196180" sldId="553"/>
            <ac:spMk id="5" creationId="{FD07F8D4-84B0-9C07-A5F1-778F47A1ADDC}"/>
          </ac:spMkLst>
        </pc:spChg>
      </pc:sldChg>
      <pc:sldChg chg="addSp delSp modSp new mod">
        <pc:chgData name="PAOLO RUSSO" userId="c0d95672-72a6-49f1-8c38-395eb9c9359d" providerId="ADAL" clId="{B4498BAC-8707-4FEA-BFA8-DC2A9DD7A69C}" dt="2025-07-18T10:23:27.852" v="13516" actId="207"/>
        <pc:sldMkLst>
          <pc:docMk/>
          <pc:sldMk cId="603694884" sldId="554"/>
        </pc:sldMkLst>
      </pc:sldChg>
      <pc:sldChg chg="addSp modSp add del mod">
        <pc:chgData name="PAOLO RUSSO" userId="c0d95672-72a6-49f1-8c38-395eb9c9359d" providerId="ADAL" clId="{B4498BAC-8707-4FEA-BFA8-DC2A9DD7A69C}" dt="2025-07-10T09:53:02.194" v="6566" actId="47"/>
        <pc:sldMkLst>
          <pc:docMk/>
          <pc:sldMk cId="1473322607" sldId="555"/>
        </pc:sldMkLst>
      </pc:sldChg>
      <pc:sldChg chg="addSp delSp modSp add mod">
        <pc:chgData name="PAOLO RUSSO" userId="c0d95672-72a6-49f1-8c38-395eb9c9359d" providerId="ADAL" clId="{B4498BAC-8707-4FEA-BFA8-DC2A9DD7A69C}" dt="2025-07-19T15:38:54.569" v="16226" actId="207"/>
        <pc:sldMkLst>
          <pc:docMk/>
          <pc:sldMk cId="3941554622" sldId="556"/>
        </pc:sldMkLst>
        <pc:spChg chg="mod">
          <ac:chgData name="PAOLO RUSSO" userId="c0d95672-72a6-49f1-8c38-395eb9c9359d" providerId="ADAL" clId="{B4498BAC-8707-4FEA-BFA8-DC2A9DD7A69C}" dt="2025-07-16T10:57:29.373" v="13298" actId="20577"/>
          <ac:spMkLst>
            <pc:docMk/>
            <pc:sldMk cId="3941554622" sldId="556"/>
            <ac:spMk id="3" creationId="{8610C7FB-C87F-57B1-5C05-F101B5B85367}"/>
          </ac:spMkLst>
        </pc:spChg>
        <pc:spChg chg="add mod">
          <ac:chgData name="PAOLO RUSSO" userId="c0d95672-72a6-49f1-8c38-395eb9c9359d" providerId="ADAL" clId="{B4498BAC-8707-4FEA-BFA8-DC2A9DD7A69C}" dt="2025-07-19T15:38:48.650" v="16225" actId="207"/>
          <ac:spMkLst>
            <pc:docMk/>
            <pc:sldMk cId="3941554622" sldId="556"/>
            <ac:spMk id="4" creationId="{826849CA-5465-62F0-D749-2CA04D9421C9}"/>
          </ac:spMkLst>
        </pc:spChg>
        <pc:spChg chg="add mod">
          <ac:chgData name="PAOLO RUSSO" userId="c0d95672-72a6-49f1-8c38-395eb9c9359d" providerId="ADAL" clId="{B4498BAC-8707-4FEA-BFA8-DC2A9DD7A69C}" dt="2025-07-16T08:05:53.042" v="11938" actId="20577"/>
          <ac:spMkLst>
            <pc:docMk/>
            <pc:sldMk cId="3941554622" sldId="556"/>
            <ac:spMk id="5" creationId="{FF4DB484-7F14-EE8A-EDD2-C6A36958087C}"/>
          </ac:spMkLst>
        </pc:spChg>
        <pc:spChg chg="mod">
          <ac:chgData name="PAOLO RUSSO" userId="c0d95672-72a6-49f1-8c38-395eb9c9359d" providerId="ADAL" clId="{B4498BAC-8707-4FEA-BFA8-DC2A9DD7A69C}" dt="2025-07-19T15:38:54.569" v="16226" actId="207"/>
          <ac:spMkLst>
            <pc:docMk/>
            <pc:sldMk cId="3941554622" sldId="556"/>
            <ac:spMk id="11" creationId="{CBDD54BC-E737-B37E-B1C2-F113EA793D6C}"/>
          </ac:spMkLst>
        </pc:spChg>
      </pc:sldChg>
      <pc:sldChg chg="addSp delSp modSp new mod">
        <pc:chgData name="PAOLO RUSSO" userId="c0d95672-72a6-49f1-8c38-395eb9c9359d" providerId="ADAL" clId="{B4498BAC-8707-4FEA-BFA8-DC2A9DD7A69C}" dt="2025-07-18T10:21:39.999" v="13506" actId="207"/>
        <pc:sldMkLst>
          <pc:docMk/>
          <pc:sldMk cId="4190817200" sldId="557"/>
        </pc:sldMkLst>
      </pc:sldChg>
      <pc:sldChg chg="addSp delSp modSp new mod">
        <pc:chgData name="PAOLO RUSSO" userId="c0d95672-72a6-49f1-8c38-395eb9c9359d" providerId="ADAL" clId="{B4498BAC-8707-4FEA-BFA8-DC2A9DD7A69C}" dt="2025-07-18T10:21:24.826" v="13505" actId="207"/>
        <pc:sldMkLst>
          <pc:docMk/>
          <pc:sldMk cId="2434592448" sldId="558"/>
        </pc:sldMkLst>
      </pc:sldChg>
      <pc:sldChg chg="addSp delSp modSp new mod">
        <pc:chgData name="PAOLO RUSSO" userId="c0d95672-72a6-49f1-8c38-395eb9c9359d" providerId="ADAL" clId="{B4498BAC-8707-4FEA-BFA8-DC2A9DD7A69C}" dt="2025-07-18T10:21:51.927" v="13507" actId="207"/>
        <pc:sldMkLst>
          <pc:docMk/>
          <pc:sldMk cId="1005161851" sldId="559"/>
        </pc:sldMkLst>
      </pc:sldChg>
      <pc:sldChg chg="addSp delSp modSp new mod">
        <pc:chgData name="PAOLO RUSSO" userId="c0d95672-72a6-49f1-8c38-395eb9c9359d" providerId="ADAL" clId="{B4498BAC-8707-4FEA-BFA8-DC2A9DD7A69C}" dt="2025-07-18T10:23:14.741" v="13514" actId="207"/>
        <pc:sldMkLst>
          <pc:docMk/>
          <pc:sldMk cId="3262896767" sldId="560"/>
        </pc:sldMkLst>
      </pc:sldChg>
      <pc:sldChg chg="addSp delSp modSp new mod">
        <pc:chgData name="PAOLO RUSSO" userId="c0d95672-72a6-49f1-8c38-395eb9c9359d" providerId="ADAL" clId="{B4498BAC-8707-4FEA-BFA8-DC2A9DD7A69C}" dt="2025-07-19T15:40:05.691" v="16230" actId="207"/>
        <pc:sldMkLst>
          <pc:docMk/>
          <pc:sldMk cId="2684404068" sldId="561"/>
        </pc:sldMkLst>
        <pc:spChg chg="mod">
          <ac:chgData name="PAOLO RUSSO" userId="c0d95672-72a6-49f1-8c38-395eb9c9359d" providerId="ADAL" clId="{B4498BAC-8707-4FEA-BFA8-DC2A9DD7A69C}" dt="2025-07-16T08:34:25.141" v="12708" actId="20577"/>
          <ac:spMkLst>
            <pc:docMk/>
            <pc:sldMk cId="2684404068" sldId="561"/>
            <ac:spMk id="3" creationId="{AFC4BDCE-7650-27DF-0379-F1CB0F7208D8}"/>
          </ac:spMkLst>
        </pc:spChg>
        <pc:spChg chg="add mod">
          <ac:chgData name="PAOLO RUSSO" userId="c0d95672-72a6-49f1-8c38-395eb9c9359d" providerId="ADAL" clId="{B4498BAC-8707-4FEA-BFA8-DC2A9DD7A69C}" dt="2025-07-19T15:40:05.691" v="16230" actId="207"/>
          <ac:spMkLst>
            <pc:docMk/>
            <pc:sldMk cId="2684404068" sldId="561"/>
            <ac:spMk id="4" creationId="{6DDBA8FE-109D-F769-23EC-1BEE2F07CE2C}"/>
          </ac:spMkLst>
        </pc:spChg>
        <pc:spChg chg="add mod">
          <ac:chgData name="PAOLO RUSSO" userId="c0d95672-72a6-49f1-8c38-395eb9c9359d" providerId="ADAL" clId="{B4498BAC-8707-4FEA-BFA8-DC2A9DD7A69C}" dt="2025-07-12T17:18:39.159" v="9760" actId="207"/>
          <ac:spMkLst>
            <pc:docMk/>
            <pc:sldMk cId="2684404068" sldId="561"/>
            <ac:spMk id="10" creationId="{54BFDDC4-37E8-AD98-3A22-866AFA56E34E}"/>
          </ac:spMkLst>
        </pc:spChg>
      </pc:sldChg>
      <pc:sldChg chg="addSp delSp modSp new mod">
        <pc:chgData name="PAOLO RUSSO" userId="c0d95672-72a6-49f1-8c38-395eb9c9359d" providerId="ADAL" clId="{B4498BAC-8707-4FEA-BFA8-DC2A9DD7A69C}" dt="2025-07-18T10:22:19.247" v="13509" actId="207"/>
        <pc:sldMkLst>
          <pc:docMk/>
          <pc:sldMk cId="4117721141" sldId="562"/>
        </pc:sldMkLst>
      </pc:sldChg>
      <pc:sldChg chg="addSp delSp modSp add mod">
        <pc:chgData name="PAOLO RUSSO" userId="c0d95672-72a6-49f1-8c38-395eb9c9359d" providerId="ADAL" clId="{B4498BAC-8707-4FEA-BFA8-DC2A9DD7A69C}" dt="2025-07-19T15:40:10.370" v="16231" actId="207"/>
        <pc:sldMkLst>
          <pc:docMk/>
          <pc:sldMk cId="801914717" sldId="563"/>
        </pc:sldMkLst>
        <pc:spChg chg="mod">
          <ac:chgData name="PAOLO RUSSO" userId="c0d95672-72a6-49f1-8c38-395eb9c9359d" providerId="ADAL" clId="{B4498BAC-8707-4FEA-BFA8-DC2A9DD7A69C}" dt="2025-07-13T14:59:11.109" v="10211" actId="1076"/>
          <ac:spMkLst>
            <pc:docMk/>
            <pc:sldMk cId="801914717" sldId="563"/>
            <ac:spMk id="3" creationId="{F49AD023-D52B-F3BC-28B1-AC455BAD08CD}"/>
          </ac:spMkLst>
        </pc:spChg>
        <pc:spChg chg="add mod">
          <ac:chgData name="PAOLO RUSSO" userId="c0d95672-72a6-49f1-8c38-395eb9c9359d" providerId="ADAL" clId="{B4498BAC-8707-4FEA-BFA8-DC2A9DD7A69C}" dt="2025-07-14T15:58:28.507" v="11324" actId="207"/>
          <ac:spMkLst>
            <pc:docMk/>
            <pc:sldMk cId="801914717" sldId="563"/>
            <ac:spMk id="4" creationId="{7EE45975-2A63-A111-C205-71C1314C7DA2}"/>
          </ac:spMkLst>
        </pc:spChg>
        <pc:spChg chg="add mod">
          <ac:chgData name="PAOLO RUSSO" userId="c0d95672-72a6-49f1-8c38-395eb9c9359d" providerId="ADAL" clId="{B4498BAC-8707-4FEA-BFA8-DC2A9DD7A69C}" dt="2025-07-19T15:40:10.370" v="16231" actId="207"/>
          <ac:spMkLst>
            <pc:docMk/>
            <pc:sldMk cId="801914717" sldId="563"/>
            <ac:spMk id="10" creationId="{B9FED4C9-1A2A-8F36-4A90-2A70D4267FB1}"/>
          </ac:spMkLst>
        </pc:spChg>
        <pc:picChg chg="add mod">
          <ac:chgData name="PAOLO RUSSO" userId="c0d95672-72a6-49f1-8c38-395eb9c9359d" providerId="ADAL" clId="{B4498BAC-8707-4FEA-BFA8-DC2A9DD7A69C}" dt="2025-07-13T14:59:15.547" v="10214" actId="1076"/>
          <ac:picMkLst>
            <pc:docMk/>
            <pc:sldMk cId="801914717" sldId="563"/>
            <ac:picMk id="7" creationId="{504FF75F-426F-9814-DFB3-638EB7BDB094}"/>
          </ac:picMkLst>
        </pc:picChg>
      </pc:sldChg>
      <pc:sldChg chg="addSp delSp modSp new mod">
        <pc:chgData name="PAOLO RUSSO" userId="c0d95672-72a6-49f1-8c38-395eb9c9359d" providerId="ADAL" clId="{B4498BAC-8707-4FEA-BFA8-DC2A9DD7A69C}" dt="2025-07-19T15:40:43.336" v="16232" actId="207"/>
        <pc:sldMkLst>
          <pc:docMk/>
          <pc:sldMk cId="3851444054" sldId="564"/>
        </pc:sldMkLst>
      </pc:sldChg>
      <pc:sldChg chg="addSp delSp modSp new mod">
        <pc:chgData name="PAOLO RUSSO" userId="c0d95672-72a6-49f1-8c38-395eb9c9359d" providerId="ADAL" clId="{B4498BAC-8707-4FEA-BFA8-DC2A9DD7A69C}" dt="2025-07-18T10:22:39.802" v="13512" actId="207"/>
        <pc:sldMkLst>
          <pc:docMk/>
          <pc:sldMk cId="269834823" sldId="565"/>
        </pc:sldMkLst>
      </pc:sldChg>
      <pc:sldChg chg="addSp modSp add del mod">
        <pc:chgData name="PAOLO RUSSO" userId="c0d95672-72a6-49f1-8c38-395eb9c9359d" providerId="ADAL" clId="{B4498BAC-8707-4FEA-BFA8-DC2A9DD7A69C}" dt="2025-07-10T09:53:25.126" v="6572" actId="47"/>
        <pc:sldMkLst>
          <pc:docMk/>
          <pc:sldMk cId="3411656317" sldId="566"/>
        </pc:sldMkLst>
      </pc:sldChg>
      <pc:sldChg chg="addSp delSp modSp add mod ord">
        <pc:chgData name="PAOLO RUSSO" userId="c0d95672-72a6-49f1-8c38-395eb9c9359d" providerId="ADAL" clId="{B4498BAC-8707-4FEA-BFA8-DC2A9DD7A69C}" dt="2025-07-21T23:22:00.876" v="17514"/>
        <pc:sldMkLst>
          <pc:docMk/>
          <pc:sldMk cId="3850826394" sldId="567"/>
        </pc:sldMkLst>
        <pc:spChg chg="mod">
          <ac:chgData name="PAOLO RUSSO" userId="c0d95672-72a6-49f1-8c38-395eb9c9359d" providerId="ADAL" clId="{B4498BAC-8707-4FEA-BFA8-DC2A9DD7A69C}" dt="2025-07-21T08:30:00.373" v="16930" actId="20577"/>
          <ac:spMkLst>
            <pc:docMk/>
            <pc:sldMk cId="3850826394" sldId="567"/>
            <ac:spMk id="3" creationId="{BF0F4554-CC7C-B095-3940-C407D35DE9D1}"/>
          </ac:spMkLst>
        </pc:spChg>
        <pc:spChg chg="add mod">
          <ac:chgData name="PAOLO RUSSO" userId="c0d95672-72a6-49f1-8c38-395eb9c9359d" providerId="ADAL" clId="{B4498BAC-8707-4FEA-BFA8-DC2A9DD7A69C}" dt="2025-07-16T09:23:56.529" v="12956" actId="207"/>
          <ac:spMkLst>
            <pc:docMk/>
            <pc:sldMk cId="3850826394" sldId="567"/>
            <ac:spMk id="4" creationId="{191CD977-8037-2894-D6C6-FA6B7C5A143E}"/>
          </ac:spMkLst>
        </pc:spChg>
        <pc:spChg chg="add mod">
          <ac:chgData name="PAOLO RUSSO" userId="c0d95672-72a6-49f1-8c38-395eb9c9359d" providerId="ADAL" clId="{B4498BAC-8707-4FEA-BFA8-DC2A9DD7A69C}" dt="2025-07-19T15:40:50.064" v="16233" actId="207"/>
          <ac:spMkLst>
            <pc:docMk/>
            <pc:sldMk cId="3850826394" sldId="567"/>
            <ac:spMk id="8" creationId="{1BB7F792-320E-64A3-BEEE-A5CEA9172C54}"/>
          </ac:spMkLst>
        </pc:spChg>
      </pc:sldChg>
      <pc:sldChg chg="addSp delSp modSp add del mod">
        <pc:chgData name="PAOLO RUSSO" userId="c0d95672-72a6-49f1-8c38-395eb9c9359d" providerId="ADAL" clId="{B4498BAC-8707-4FEA-BFA8-DC2A9DD7A69C}" dt="2025-07-10T13:25:20.864" v="7009" actId="47"/>
        <pc:sldMkLst>
          <pc:docMk/>
          <pc:sldMk cId="2563804316" sldId="568"/>
        </pc:sldMkLst>
      </pc:sldChg>
      <pc:sldChg chg="modSp add del mod">
        <pc:chgData name="PAOLO RUSSO" userId="c0d95672-72a6-49f1-8c38-395eb9c9359d" providerId="ADAL" clId="{B4498BAC-8707-4FEA-BFA8-DC2A9DD7A69C}" dt="2025-07-10T13:23:07.808" v="6982" actId="47"/>
        <pc:sldMkLst>
          <pc:docMk/>
          <pc:sldMk cId="2914808829" sldId="569"/>
        </pc:sldMkLst>
      </pc:sldChg>
      <pc:sldChg chg="addSp delSp modSp add del mod">
        <pc:chgData name="PAOLO RUSSO" userId="c0d95672-72a6-49f1-8c38-395eb9c9359d" providerId="ADAL" clId="{B4498BAC-8707-4FEA-BFA8-DC2A9DD7A69C}" dt="2025-07-10T13:21:52.582" v="6943" actId="47"/>
        <pc:sldMkLst>
          <pc:docMk/>
          <pc:sldMk cId="1811104515" sldId="570"/>
        </pc:sldMkLst>
      </pc:sldChg>
      <pc:sldChg chg="addSp delSp modSp add del mod">
        <pc:chgData name="PAOLO RUSSO" userId="c0d95672-72a6-49f1-8c38-395eb9c9359d" providerId="ADAL" clId="{B4498BAC-8707-4FEA-BFA8-DC2A9DD7A69C}" dt="2025-07-10T13:18:14.556" v="6843" actId="47"/>
        <pc:sldMkLst>
          <pc:docMk/>
          <pc:sldMk cId="3193308769" sldId="571"/>
        </pc:sldMkLst>
      </pc:sldChg>
      <pc:sldChg chg="modSp add del mod">
        <pc:chgData name="PAOLO RUSSO" userId="c0d95672-72a6-49f1-8c38-395eb9c9359d" providerId="ADAL" clId="{B4498BAC-8707-4FEA-BFA8-DC2A9DD7A69C}" dt="2025-07-10T13:15:26.302" v="6807" actId="47"/>
        <pc:sldMkLst>
          <pc:docMk/>
          <pc:sldMk cId="1572832293" sldId="572"/>
        </pc:sldMkLst>
      </pc:sldChg>
      <pc:sldChg chg="modSp add del mod">
        <pc:chgData name="PAOLO RUSSO" userId="c0d95672-72a6-49f1-8c38-395eb9c9359d" providerId="ADAL" clId="{B4498BAC-8707-4FEA-BFA8-DC2A9DD7A69C}" dt="2025-07-10T13:13:57.411" v="6776" actId="47"/>
        <pc:sldMkLst>
          <pc:docMk/>
          <pc:sldMk cId="3139618362" sldId="573"/>
        </pc:sldMkLst>
      </pc:sldChg>
      <pc:sldChg chg="addSp delSp modSp add del mod">
        <pc:chgData name="PAOLO RUSSO" userId="c0d95672-72a6-49f1-8c38-395eb9c9359d" providerId="ADAL" clId="{B4498BAC-8707-4FEA-BFA8-DC2A9DD7A69C}" dt="2025-07-10T09:56:02.221" v="6610" actId="47"/>
        <pc:sldMkLst>
          <pc:docMk/>
          <pc:sldMk cId="1854387345" sldId="574"/>
        </pc:sldMkLst>
      </pc:sldChg>
      <pc:sldChg chg="modSp add mod">
        <pc:chgData name="PAOLO RUSSO" userId="c0d95672-72a6-49f1-8c38-395eb9c9359d" providerId="ADAL" clId="{B4498BAC-8707-4FEA-BFA8-DC2A9DD7A69C}" dt="2025-07-19T17:47:06.296" v="16337" actId="207"/>
        <pc:sldMkLst>
          <pc:docMk/>
          <pc:sldMk cId="2904322803" sldId="575"/>
        </pc:sldMkLst>
        <pc:spChg chg="mod">
          <ac:chgData name="PAOLO RUSSO" userId="c0d95672-72a6-49f1-8c38-395eb9c9359d" providerId="ADAL" clId="{B4498BAC-8707-4FEA-BFA8-DC2A9DD7A69C}" dt="2025-07-19T17:47:06.296" v="16337" actId="207"/>
          <ac:spMkLst>
            <pc:docMk/>
            <pc:sldMk cId="2904322803" sldId="575"/>
            <ac:spMk id="3" creationId="{BF1C7F9E-3AF3-A809-EEAD-2D10C7AE37EF}"/>
          </ac:spMkLst>
        </pc:spChg>
        <pc:spChg chg="mod">
          <ac:chgData name="PAOLO RUSSO" userId="c0d95672-72a6-49f1-8c38-395eb9c9359d" providerId="ADAL" clId="{B4498BAC-8707-4FEA-BFA8-DC2A9DD7A69C}" dt="2025-07-10T08:30:47.251" v="6312"/>
          <ac:spMkLst>
            <pc:docMk/>
            <pc:sldMk cId="2904322803" sldId="575"/>
            <ac:spMk id="4" creationId="{30657535-C489-4705-97E1-B2FCB0A1784B}"/>
          </ac:spMkLst>
        </pc:spChg>
      </pc:sldChg>
      <pc:sldChg chg="modSp add del mod">
        <pc:chgData name="PAOLO RUSSO" userId="c0d95672-72a6-49f1-8c38-395eb9c9359d" providerId="ADAL" clId="{B4498BAC-8707-4FEA-BFA8-DC2A9DD7A69C}" dt="2025-07-10T10:00:07.166" v="6651" actId="47"/>
        <pc:sldMkLst>
          <pc:docMk/>
          <pc:sldMk cId="3531761127" sldId="576"/>
        </pc:sldMkLst>
      </pc:sldChg>
      <pc:sldChg chg="modSp add del mod">
        <pc:chgData name="PAOLO RUSSO" userId="c0d95672-72a6-49f1-8c38-395eb9c9359d" providerId="ADAL" clId="{B4498BAC-8707-4FEA-BFA8-DC2A9DD7A69C}" dt="2025-07-10T13:30:05.630" v="7042" actId="47"/>
        <pc:sldMkLst>
          <pc:docMk/>
          <pc:sldMk cId="760536081" sldId="577"/>
        </pc:sldMkLst>
      </pc:sldChg>
      <pc:sldChg chg="modSp add del mod">
        <pc:chgData name="PAOLO RUSSO" userId="c0d95672-72a6-49f1-8c38-395eb9c9359d" providerId="ADAL" clId="{B4498BAC-8707-4FEA-BFA8-DC2A9DD7A69C}" dt="2025-07-14T20:27:16.643" v="11817" actId="2696"/>
        <pc:sldMkLst>
          <pc:docMk/>
          <pc:sldMk cId="3813097243" sldId="578"/>
        </pc:sldMkLst>
      </pc:sldChg>
      <pc:sldChg chg="modSp add mod ord">
        <pc:chgData name="PAOLO RUSSO" userId="c0d95672-72a6-49f1-8c38-395eb9c9359d" providerId="ADAL" clId="{B4498BAC-8707-4FEA-BFA8-DC2A9DD7A69C}" dt="2025-07-21T23:04:08.977" v="17510"/>
        <pc:sldMkLst>
          <pc:docMk/>
          <pc:sldMk cId="1477298401" sldId="579"/>
        </pc:sldMkLst>
        <pc:spChg chg="mod">
          <ac:chgData name="PAOLO RUSSO" userId="c0d95672-72a6-49f1-8c38-395eb9c9359d" providerId="ADAL" clId="{B4498BAC-8707-4FEA-BFA8-DC2A9DD7A69C}" dt="2025-07-19T17:45:16.622" v="16318" actId="207"/>
          <ac:spMkLst>
            <pc:docMk/>
            <pc:sldMk cId="1477298401" sldId="579"/>
            <ac:spMk id="2" creationId="{E020B950-6D92-FF67-3F70-CDE831B6B2E6}"/>
          </ac:spMkLst>
        </pc:spChg>
      </pc:sldChg>
      <pc:sldChg chg="modSp add mod ord">
        <pc:chgData name="PAOLO RUSSO" userId="c0d95672-72a6-49f1-8c38-395eb9c9359d" providerId="ADAL" clId="{B4498BAC-8707-4FEA-BFA8-DC2A9DD7A69C}" dt="2025-07-21T21:52:15.740" v="17451"/>
        <pc:sldMkLst>
          <pc:docMk/>
          <pc:sldMk cId="2123640683" sldId="580"/>
        </pc:sldMkLst>
        <pc:spChg chg="mod">
          <ac:chgData name="PAOLO RUSSO" userId="c0d95672-72a6-49f1-8c38-395eb9c9359d" providerId="ADAL" clId="{B4498BAC-8707-4FEA-BFA8-DC2A9DD7A69C}" dt="2025-07-19T17:44:46.132" v="16312" actId="207"/>
          <ac:spMkLst>
            <pc:docMk/>
            <pc:sldMk cId="2123640683" sldId="580"/>
            <ac:spMk id="2" creationId="{CA314186-992B-878A-7049-8158AD028696}"/>
          </ac:spMkLst>
        </pc:spChg>
      </pc:sldChg>
      <pc:sldChg chg="modSp add mod ord">
        <pc:chgData name="PAOLO RUSSO" userId="c0d95672-72a6-49f1-8c38-395eb9c9359d" providerId="ADAL" clId="{B4498BAC-8707-4FEA-BFA8-DC2A9DD7A69C}" dt="2025-07-21T21:52:15.740" v="17451"/>
        <pc:sldMkLst>
          <pc:docMk/>
          <pc:sldMk cId="2642941589" sldId="581"/>
        </pc:sldMkLst>
        <pc:spChg chg="mod">
          <ac:chgData name="PAOLO RUSSO" userId="c0d95672-72a6-49f1-8c38-395eb9c9359d" providerId="ADAL" clId="{B4498BAC-8707-4FEA-BFA8-DC2A9DD7A69C}" dt="2025-07-19T17:43:06.045" v="16292" actId="207"/>
          <ac:spMkLst>
            <pc:docMk/>
            <pc:sldMk cId="2642941589" sldId="581"/>
            <ac:spMk id="2" creationId="{DF7C57D9-F918-800E-DB14-122A29DDA843}"/>
          </ac:spMkLst>
        </pc:spChg>
      </pc:sldChg>
      <pc:sldChg chg="modSp add mod ord">
        <pc:chgData name="PAOLO RUSSO" userId="c0d95672-72a6-49f1-8c38-395eb9c9359d" providerId="ADAL" clId="{B4498BAC-8707-4FEA-BFA8-DC2A9DD7A69C}" dt="2025-07-21T23:04:43.865" v="17512"/>
        <pc:sldMkLst>
          <pc:docMk/>
          <pc:sldMk cId="4293806910" sldId="582"/>
        </pc:sldMkLst>
        <pc:spChg chg="mod">
          <ac:chgData name="PAOLO RUSSO" userId="c0d95672-72a6-49f1-8c38-395eb9c9359d" providerId="ADAL" clId="{B4498BAC-8707-4FEA-BFA8-DC2A9DD7A69C}" dt="2025-07-19T17:41:40.842" v="16286" actId="207"/>
          <ac:spMkLst>
            <pc:docMk/>
            <pc:sldMk cId="4293806910" sldId="582"/>
            <ac:spMk id="2" creationId="{CC958C29-1D4C-F0F9-749A-48C365A28EDF}"/>
          </ac:spMkLst>
        </pc:spChg>
      </pc:sldChg>
      <pc:sldChg chg="modSp add mod ord">
        <pc:chgData name="PAOLO RUSSO" userId="c0d95672-72a6-49f1-8c38-395eb9c9359d" providerId="ADAL" clId="{B4498BAC-8707-4FEA-BFA8-DC2A9DD7A69C}" dt="2025-07-21T23:22:00.876" v="17514"/>
        <pc:sldMkLst>
          <pc:docMk/>
          <pc:sldMk cId="1703391210" sldId="583"/>
        </pc:sldMkLst>
        <pc:spChg chg="mod">
          <ac:chgData name="PAOLO RUSSO" userId="c0d95672-72a6-49f1-8c38-395eb9c9359d" providerId="ADAL" clId="{B4498BAC-8707-4FEA-BFA8-DC2A9DD7A69C}" dt="2025-07-19T17:42:13.102" v="16289" actId="207"/>
          <ac:spMkLst>
            <pc:docMk/>
            <pc:sldMk cId="1703391210" sldId="583"/>
            <ac:spMk id="2" creationId="{7EC1299A-EE2A-9AB1-EDFE-E351854B92E7}"/>
          </ac:spMkLst>
        </pc:spChg>
      </pc:sldChg>
      <pc:sldChg chg="modSp add mod">
        <pc:chgData name="PAOLO RUSSO" userId="c0d95672-72a6-49f1-8c38-395eb9c9359d" providerId="ADAL" clId="{B4498BAC-8707-4FEA-BFA8-DC2A9DD7A69C}" dt="2025-07-10T13:38:34.795" v="7146" actId="113"/>
        <pc:sldMkLst>
          <pc:docMk/>
          <pc:sldMk cId="2227285352" sldId="585"/>
        </pc:sldMkLst>
        <pc:spChg chg="mod">
          <ac:chgData name="PAOLO RUSSO" userId="c0d95672-72a6-49f1-8c38-395eb9c9359d" providerId="ADAL" clId="{B4498BAC-8707-4FEA-BFA8-DC2A9DD7A69C}" dt="2025-07-10T13:38:34.795" v="7146" actId="113"/>
          <ac:spMkLst>
            <pc:docMk/>
            <pc:sldMk cId="2227285352" sldId="585"/>
            <ac:spMk id="2" creationId="{04D31CC9-1FB4-47F1-DA70-E0DDA714012D}"/>
          </ac:spMkLst>
        </pc:spChg>
      </pc:sldChg>
      <pc:sldChg chg="modSp add mod">
        <pc:chgData name="PAOLO RUSSO" userId="c0d95672-72a6-49f1-8c38-395eb9c9359d" providerId="ADAL" clId="{B4498BAC-8707-4FEA-BFA8-DC2A9DD7A69C}" dt="2025-07-10T13:27:11.290" v="7012" actId="113"/>
        <pc:sldMkLst>
          <pc:docMk/>
          <pc:sldMk cId="2219477798" sldId="586"/>
        </pc:sldMkLst>
        <pc:spChg chg="mod">
          <ac:chgData name="PAOLO RUSSO" userId="c0d95672-72a6-49f1-8c38-395eb9c9359d" providerId="ADAL" clId="{B4498BAC-8707-4FEA-BFA8-DC2A9DD7A69C}" dt="2025-07-10T13:27:11.290" v="7012" actId="113"/>
          <ac:spMkLst>
            <pc:docMk/>
            <pc:sldMk cId="2219477798" sldId="586"/>
            <ac:spMk id="2" creationId="{958B9A4E-A164-6681-AC25-D358AC4D5B09}"/>
          </ac:spMkLst>
        </pc:spChg>
      </pc:sldChg>
      <pc:sldChg chg="modSp add mod ord">
        <pc:chgData name="PAOLO RUSSO" userId="c0d95672-72a6-49f1-8c38-395eb9c9359d" providerId="ADAL" clId="{B4498BAC-8707-4FEA-BFA8-DC2A9DD7A69C}" dt="2025-07-21T23:22:00.876" v="17514"/>
        <pc:sldMkLst>
          <pc:docMk/>
          <pc:sldMk cId="2303555727" sldId="587"/>
        </pc:sldMkLst>
        <pc:spChg chg="mod">
          <ac:chgData name="PAOLO RUSSO" userId="c0d95672-72a6-49f1-8c38-395eb9c9359d" providerId="ADAL" clId="{B4498BAC-8707-4FEA-BFA8-DC2A9DD7A69C}" dt="2025-07-10T13:28:39.901" v="7032" actId="113"/>
          <ac:spMkLst>
            <pc:docMk/>
            <pc:sldMk cId="2303555727" sldId="587"/>
            <ac:spMk id="2" creationId="{2AF567B6-CEDB-F669-B614-0DA684034B20}"/>
          </ac:spMkLst>
        </pc:spChg>
      </pc:sldChg>
      <pc:sldChg chg="modSp add del mod">
        <pc:chgData name="PAOLO RUSSO" userId="c0d95672-72a6-49f1-8c38-395eb9c9359d" providerId="ADAL" clId="{B4498BAC-8707-4FEA-BFA8-DC2A9DD7A69C}" dt="2025-07-14T20:27:05.310" v="11815" actId="2696"/>
        <pc:sldMkLst>
          <pc:docMk/>
          <pc:sldMk cId="2288591767" sldId="588"/>
        </pc:sldMkLst>
      </pc:sldChg>
      <pc:sldChg chg="modSp add mod">
        <pc:chgData name="PAOLO RUSSO" userId="c0d95672-72a6-49f1-8c38-395eb9c9359d" providerId="ADAL" clId="{B4498BAC-8707-4FEA-BFA8-DC2A9DD7A69C}" dt="2025-07-10T13:27:22.926" v="7015" actId="113"/>
        <pc:sldMkLst>
          <pc:docMk/>
          <pc:sldMk cId="283812507" sldId="589"/>
        </pc:sldMkLst>
        <pc:spChg chg="mod">
          <ac:chgData name="PAOLO RUSSO" userId="c0d95672-72a6-49f1-8c38-395eb9c9359d" providerId="ADAL" clId="{B4498BAC-8707-4FEA-BFA8-DC2A9DD7A69C}" dt="2025-07-10T13:27:22.926" v="7015" actId="113"/>
          <ac:spMkLst>
            <pc:docMk/>
            <pc:sldMk cId="283812507" sldId="589"/>
            <ac:spMk id="3" creationId="{214C034E-0BC9-D892-2414-07AAC494D3FB}"/>
          </ac:spMkLst>
        </pc:spChg>
        <pc:spChg chg="mod">
          <ac:chgData name="PAOLO RUSSO" userId="c0d95672-72a6-49f1-8c38-395eb9c9359d" providerId="ADAL" clId="{B4498BAC-8707-4FEA-BFA8-DC2A9DD7A69C}" dt="2025-07-10T10:00:36.216" v="6701" actId="20577"/>
          <ac:spMkLst>
            <pc:docMk/>
            <pc:sldMk cId="283812507" sldId="589"/>
            <ac:spMk id="4" creationId="{B082A6D3-B73F-F8EE-C7C7-F0B64CE6F28B}"/>
          </ac:spMkLst>
        </pc:spChg>
      </pc:sldChg>
      <pc:sldChg chg="addSp delSp modSp mod">
        <pc:chgData name="PAOLO RUSSO" userId="c0d95672-72a6-49f1-8c38-395eb9c9359d" providerId="ADAL" clId="{B4498BAC-8707-4FEA-BFA8-DC2A9DD7A69C}" dt="2025-07-10T16:35:29.311" v="9531" actId="20577"/>
        <pc:sldMkLst>
          <pc:docMk/>
          <pc:sldMk cId="1370130803" sldId="590"/>
        </pc:sldMkLst>
        <pc:spChg chg="add mod">
          <ac:chgData name="PAOLO RUSSO" userId="c0d95672-72a6-49f1-8c38-395eb9c9359d" providerId="ADAL" clId="{B4498BAC-8707-4FEA-BFA8-DC2A9DD7A69C}" dt="2025-07-10T16:35:29.311" v="9531" actId="20577"/>
          <ac:spMkLst>
            <pc:docMk/>
            <pc:sldMk cId="1370130803" sldId="590"/>
            <ac:spMk id="11" creationId="{59182869-66DB-1B52-C018-4E6C95B8EDD1}"/>
          </ac:spMkLst>
        </pc:spChg>
        <pc:picChg chg="add mod">
          <ac:chgData name="PAOLO RUSSO" userId="c0d95672-72a6-49f1-8c38-395eb9c9359d" providerId="ADAL" clId="{B4498BAC-8707-4FEA-BFA8-DC2A9DD7A69C}" dt="2025-07-10T16:32:01.073" v="9475" actId="1076"/>
          <ac:picMkLst>
            <pc:docMk/>
            <pc:sldMk cId="1370130803" sldId="590"/>
            <ac:picMk id="7" creationId="{E162AFA9-E8F1-D229-DD69-58A326707215}"/>
          </ac:picMkLst>
        </pc:picChg>
      </pc:sldChg>
      <pc:sldChg chg="modSp add mod ord">
        <pc:chgData name="PAOLO RUSSO" userId="c0d95672-72a6-49f1-8c38-395eb9c9359d" providerId="ADAL" clId="{B4498BAC-8707-4FEA-BFA8-DC2A9DD7A69C}" dt="2025-07-21T23:04:08.977" v="17510"/>
        <pc:sldMkLst>
          <pc:docMk/>
          <pc:sldMk cId="3623921096" sldId="591"/>
        </pc:sldMkLst>
        <pc:spChg chg="mod">
          <ac:chgData name="PAOLO RUSSO" userId="c0d95672-72a6-49f1-8c38-395eb9c9359d" providerId="ADAL" clId="{B4498BAC-8707-4FEA-BFA8-DC2A9DD7A69C}" dt="2025-07-19T17:45:20.732" v="16319" actId="207"/>
          <ac:spMkLst>
            <pc:docMk/>
            <pc:sldMk cId="3623921096" sldId="591"/>
            <ac:spMk id="3" creationId="{C0E1ABCD-3E51-DB98-AD69-5A27D5B9518C}"/>
          </ac:spMkLst>
        </pc:spChg>
        <pc:spChg chg="mod">
          <ac:chgData name="PAOLO RUSSO" userId="c0d95672-72a6-49f1-8c38-395eb9c9359d" providerId="ADAL" clId="{B4498BAC-8707-4FEA-BFA8-DC2A9DD7A69C}" dt="2025-07-10T13:14:24.237" v="6777" actId="14100"/>
          <ac:spMkLst>
            <pc:docMk/>
            <pc:sldMk cId="3623921096" sldId="591"/>
            <ac:spMk id="4" creationId="{38134228-4ADE-6307-7534-C5E76272B0B2}"/>
          </ac:spMkLst>
        </pc:spChg>
      </pc:sldChg>
      <pc:sldChg chg="modSp add mod ord">
        <pc:chgData name="PAOLO RUSSO" userId="c0d95672-72a6-49f1-8c38-395eb9c9359d" providerId="ADAL" clId="{B4498BAC-8707-4FEA-BFA8-DC2A9DD7A69C}" dt="2025-07-21T21:52:15.740" v="17451"/>
        <pc:sldMkLst>
          <pc:docMk/>
          <pc:sldMk cId="3787716566" sldId="592"/>
        </pc:sldMkLst>
        <pc:spChg chg="mod">
          <ac:chgData name="PAOLO RUSSO" userId="c0d95672-72a6-49f1-8c38-395eb9c9359d" providerId="ADAL" clId="{B4498BAC-8707-4FEA-BFA8-DC2A9DD7A69C}" dt="2025-07-19T17:44:49.382" v="16313" actId="207"/>
          <ac:spMkLst>
            <pc:docMk/>
            <pc:sldMk cId="3787716566" sldId="592"/>
            <ac:spMk id="3" creationId="{124D1436-D963-7671-0656-7B5B9D283B09}"/>
          </ac:spMkLst>
        </pc:spChg>
        <pc:spChg chg="mod">
          <ac:chgData name="PAOLO RUSSO" userId="c0d95672-72a6-49f1-8c38-395eb9c9359d" providerId="ADAL" clId="{B4498BAC-8707-4FEA-BFA8-DC2A9DD7A69C}" dt="2025-07-10T13:15:22.539" v="6806" actId="20577"/>
          <ac:spMkLst>
            <pc:docMk/>
            <pc:sldMk cId="3787716566" sldId="592"/>
            <ac:spMk id="4" creationId="{29483837-EB8E-846B-27EB-5DCE84677C3A}"/>
          </ac:spMkLst>
        </pc:spChg>
      </pc:sldChg>
      <pc:sldChg chg="addSp modSp add mod ord">
        <pc:chgData name="PAOLO RUSSO" userId="c0d95672-72a6-49f1-8c38-395eb9c9359d" providerId="ADAL" clId="{B4498BAC-8707-4FEA-BFA8-DC2A9DD7A69C}" dt="2025-07-21T22:00:16.601" v="17492"/>
        <pc:sldMkLst>
          <pc:docMk/>
          <pc:sldMk cId="3290657628" sldId="593"/>
        </pc:sldMkLst>
        <pc:spChg chg="mod">
          <ac:chgData name="PAOLO RUSSO" userId="c0d95672-72a6-49f1-8c38-395eb9c9359d" providerId="ADAL" clId="{B4498BAC-8707-4FEA-BFA8-DC2A9DD7A69C}" dt="2025-07-19T17:43:09.432" v="16293" actId="207"/>
          <ac:spMkLst>
            <pc:docMk/>
            <pc:sldMk cId="3290657628" sldId="593"/>
            <ac:spMk id="3" creationId="{99C9643B-56DA-FCAA-22E9-8B1B2A72219F}"/>
          </ac:spMkLst>
        </pc:spChg>
        <pc:spChg chg="mod">
          <ac:chgData name="PAOLO RUSSO" userId="c0d95672-72a6-49f1-8c38-395eb9c9359d" providerId="ADAL" clId="{B4498BAC-8707-4FEA-BFA8-DC2A9DD7A69C}" dt="2025-07-21T21:59:17.864" v="17456" actId="20577"/>
          <ac:spMkLst>
            <pc:docMk/>
            <pc:sldMk cId="3290657628" sldId="593"/>
            <ac:spMk id="4" creationId="{E7702864-9D38-9120-920D-58A1BCA1F1B1}"/>
          </ac:spMkLst>
        </pc:spChg>
        <pc:spChg chg="add mod">
          <ac:chgData name="PAOLO RUSSO" userId="c0d95672-72a6-49f1-8c38-395eb9c9359d" providerId="ADAL" clId="{B4498BAC-8707-4FEA-BFA8-DC2A9DD7A69C}" dt="2025-07-21T22:00:16.601" v="17492"/>
          <ac:spMkLst>
            <pc:docMk/>
            <pc:sldMk cId="3290657628" sldId="593"/>
            <ac:spMk id="5" creationId="{D924CD14-049A-F731-8927-F9BDAD3567A3}"/>
          </ac:spMkLst>
        </pc:spChg>
      </pc:sldChg>
      <pc:sldChg chg="modSp add mod ord">
        <pc:chgData name="PAOLO RUSSO" userId="c0d95672-72a6-49f1-8c38-395eb9c9359d" providerId="ADAL" clId="{B4498BAC-8707-4FEA-BFA8-DC2A9DD7A69C}" dt="2025-07-21T21:54:29.100" v="17455"/>
        <pc:sldMkLst>
          <pc:docMk/>
          <pc:sldMk cId="2417326976" sldId="594"/>
        </pc:sldMkLst>
        <pc:spChg chg="mod">
          <ac:chgData name="PAOLO RUSSO" userId="c0d95672-72a6-49f1-8c38-395eb9c9359d" providerId="ADAL" clId="{B4498BAC-8707-4FEA-BFA8-DC2A9DD7A69C}" dt="2025-07-19T17:41:45.842" v="16287" actId="207"/>
          <ac:spMkLst>
            <pc:docMk/>
            <pc:sldMk cId="2417326976" sldId="594"/>
            <ac:spMk id="3" creationId="{4E534E6E-7265-A729-8DF0-749BE07AC4DD}"/>
          </ac:spMkLst>
        </pc:spChg>
        <pc:spChg chg="mod">
          <ac:chgData name="PAOLO RUSSO" userId="c0d95672-72a6-49f1-8c38-395eb9c9359d" providerId="ADAL" clId="{B4498BAC-8707-4FEA-BFA8-DC2A9DD7A69C}" dt="2025-07-10T13:20:53.268" v="6925"/>
          <ac:spMkLst>
            <pc:docMk/>
            <pc:sldMk cId="2417326976" sldId="594"/>
            <ac:spMk id="4" creationId="{EE0F7312-0F6D-5561-8C66-79490D725AC2}"/>
          </ac:spMkLst>
        </pc:spChg>
      </pc:sldChg>
      <pc:sldChg chg="modSp add mod ord">
        <pc:chgData name="PAOLO RUSSO" userId="c0d95672-72a6-49f1-8c38-395eb9c9359d" providerId="ADAL" clId="{B4498BAC-8707-4FEA-BFA8-DC2A9DD7A69C}" dt="2025-07-21T23:22:00.876" v="17514"/>
        <pc:sldMkLst>
          <pc:docMk/>
          <pc:sldMk cId="2129166603" sldId="595"/>
        </pc:sldMkLst>
        <pc:spChg chg="mod">
          <ac:chgData name="PAOLO RUSSO" userId="c0d95672-72a6-49f1-8c38-395eb9c9359d" providerId="ADAL" clId="{B4498BAC-8707-4FEA-BFA8-DC2A9DD7A69C}" dt="2025-07-19T17:42:37.612" v="16291" actId="207"/>
          <ac:spMkLst>
            <pc:docMk/>
            <pc:sldMk cId="2129166603" sldId="595"/>
            <ac:spMk id="3" creationId="{9AE8BA09-613F-12A3-63C7-16A01CC7AAF4}"/>
          </ac:spMkLst>
        </pc:spChg>
        <pc:spChg chg="mod">
          <ac:chgData name="PAOLO RUSSO" userId="c0d95672-72a6-49f1-8c38-395eb9c9359d" providerId="ADAL" clId="{B4498BAC-8707-4FEA-BFA8-DC2A9DD7A69C}" dt="2025-07-10T13:23:02.668" v="6981" actId="20577"/>
          <ac:spMkLst>
            <pc:docMk/>
            <pc:sldMk cId="2129166603" sldId="595"/>
            <ac:spMk id="4" creationId="{32FC5243-8ACA-0836-8489-8646593BCEDE}"/>
          </ac:spMkLst>
        </pc:spChg>
      </pc:sldChg>
      <pc:sldChg chg="modSp add mod">
        <pc:chgData name="PAOLO RUSSO" userId="c0d95672-72a6-49f1-8c38-395eb9c9359d" providerId="ADAL" clId="{B4498BAC-8707-4FEA-BFA8-DC2A9DD7A69C}" dt="2025-07-10T13:38:22.887" v="7137" actId="113"/>
        <pc:sldMkLst>
          <pc:docMk/>
          <pc:sldMk cId="178677340" sldId="596"/>
        </pc:sldMkLst>
        <pc:spChg chg="mod">
          <ac:chgData name="PAOLO RUSSO" userId="c0d95672-72a6-49f1-8c38-395eb9c9359d" providerId="ADAL" clId="{B4498BAC-8707-4FEA-BFA8-DC2A9DD7A69C}" dt="2025-07-10T13:38:22.887" v="7137" actId="113"/>
          <ac:spMkLst>
            <pc:docMk/>
            <pc:sldMk cId="178677340" sldId="596"/>
            <ac:spMk id="3" creationId="{3466C25A-1784-B1E0-694A-8370C639D9FB}"/>
          </ac:spMkLst>
        </pc:spChg>
        <pc:spChg chg="mod">
          <ac:chgData name="PAOLO RUSSO" userId="c0d95672-72a6-49f1-8c38-395eb9c9359d" providerId="ADAL" clId="{B4498BAC-8707-4FEA-BFA8-DC2A9DD7A69C}" dt="2025-07-10T13:25:09.847" v="7008"/>
          <ac:spMkLst>
            <pc:docMk/>
            <pc:sldMk cId="178677340" sldId="596"/>
            <ac:spMk id="4" creationId="{262C2297-DE90-AC27-91B6-6EAAC8798F8A}"/>
          </ac:spMkLst>
        </pc:spChg>
      </pc:sldChg>
      <pc:sldChg chg="modSp add mod ord">
        <pc:chgData name="PAOLO RUSSO" userId="c0d95672-72a6-49f1-8c38-395eb9c9359d" providerId="ADAL" clId="{B4498BAC-8707-4FEA-BFA8-DC2A9DD7A69C}" dt="2025-07-21T23:22:00.876" v="17514"/>
        <pc:sldMkLst>
          <pc:docMk/>
          <pc:sldMk cId="3915098687" sldId="597"/>
        </pc:sldMkLst>
        <pc:spChg chg="mod">
          <ac:chgData name="PAOLO RUSSO" userId="c0d95672-72a6-49f1-8c38-395eb9c9359d" providerId="ADAL" clId="{B4498BAC-8707-4FEA-BFA8-DC2A9DD7A69C}" dt="2025-07-10T13:29:16.006" v="7040" actId="113"/>
          <ac:spMkLst>
            <pc:docMk/>
            <pc:sldMk cId="3915098687" sldId="597"/>
            <ac:spMk id="3" creationId="{939CEEC0-B407-B33C-5F76-ED04A5725D8B}"/>
          </ac:spMkLst>
        </pc:spChg>
        <pc:spChg chg="mod">
          <ac:chgData name="PAOLO RUSSO" userId="c0d95672-72a6-49f1-8c38-395eb9c9359d" providerId="ADAL" clId="{B4498BAC-8707-4FEA-BFA8-DC2A9DD7A69C}" dt="2025-07-10T13:29:59.291" v="7041"/>
          <ac:spMkLst>
            <pc:docMk/>
            <pc:sldMk cId="3915098687" sldId="597"/>
            <ac:spMk id="4" creationId="{73091A60-D61F-8F6D-43A8-91FEAA75FE6F}"/>
          </ac:spMkLst>
        </pc:spChg>
      </pc:sldChg>
      <pc:sldChg chg="addSp delSp modSp new del mod">
        <pc:chgData name="PAOLO RUSSO" userId="c0d95672-72a6-49f1-8c38-395eb9c9359d" providerId="ADAL" clId="{B4498BAC-8707-4FEA-BFA8-DC2A9DD7A69C}" dt="2025-07-10T14:24:21.806" v="7914" actId="47"/>
        <pc:sldMkLst>
          <pc:docMk/>
          <pc:sldMk cId="473379366" sldId="598"/>
        </pc:sldMkLst>
      </pc:sldChg>
      <pc:sldChg chg="addSp delSp modSp new del mod">
        <pc:chgData name="PAOLO RUSSO" userId="c0d95672-72a6-49f1-8c38-395eb9c9359d" providerId="ADAL" clId="{B4498BAC-8707-4FEA-BFA8-DC2A9DD7A69C}" dt="2025-07-10T14:40:31.896" v="8161" actId="47"/>
        <pc:sldMkLst>
          <pc:docMk/>
          <pc:sldMk cId="1207250630" sldId="598"/>
        </pc:sldMkLst>
      </pc:sldChg>
      <pc:sldChg chg="addSp delSp modSp new del mod">
        <pc:chgData name="PAOLO RUSSO" userId="c0d95672-72a6-49f1-8c38-395eb9c9359d" providerId="ADAL" clId="{B4498BAC-8707-4FEA-BFA8-DC2A9DD7A69C}" dt="2025-07-10T14:09:09.619" v="7520" actId="47"/>
        <pc:sldMkLst>
          <pc:docMk/>
          <pc:sldMk cId="1785852370" sldId="598"/>
        </pc:sldMkLst>
      </pc:sldChg>
      <pc:sldChg chg="addSp delSp modSp new del mod">
        <pc:chgData name="PAOLO RUSSO" userId="c0d95672-72a6-49f1-8c38-395eb9c9359d" providerId="ADAL" clId="{B4498BAC-8707-4FEA-BFA8-DC2A9DD7A69C}" dt="2025-07-10T14:08:19.357" v="7506" actId="47"/>
        <pc:sldMkLst>
          <pc:docMk/>
          <pc:sldMk cId="2126810747" sldId="598"/>
        </pc:sldMkLst>
      </pc:sldChg>
      <pc:sldChg chg="modSp mod">
        <pc:chgData name="PAOLO RUSSO" userId="c0d95672-72a6-49f1-8c38-395eb9c9359d" providerId="ADAL" clId="{B4498BAC-8707-4FEA-BFA8-DC2A9DD7A69C}" dt="2025-07-11T13:30:41.265" v="9537" actId="1076"/>
        <pc:sldMkLst>
          <pc:docMk/>
          <pc:sldMk cId="3827364832" sldId="598"/>
        </pc:sldMkLst>
        <pc:picChg chg="mod">
          <ac:chgData name="PAOLO RUSSO" userId="c0d95672-72a6-49f1-8c38-395eb9c9359d" providerId="ADAL" clId="{B4498BAC-8707-4FEA-BFA8-DC2A9DD7A69C}" dt="2025-07-11T13:30:32.502" v="9536" actId="14100"/>
          <ac:picMkLst>
            <pc:docMk/>
            <pc:sldMk cId="3827364832" sldId="598"/>
            <ac:picMk id="14" creationId="{DDC7AFCC-35FC-CD69-69AF-443FC0C71B63}"/>
          </ac:picMkLst>
        </pc:picChg>
        <pc:picChg chg="mod">
          <ac:chgData name="PAOLO RUSSO" userId="c0d95672-72a6-49f1-8c38-395eb9c9359d" providerId="ADAL" clId="{B4498BAC-8707-4FEA-BFA8-DC2A9DD7A69C}" dt="2025-07-11T13:30:41.265" v="9537" actId="1076"/>
          <ac:picMkLst>
            <pc:docMk/>
            <pc:sldMk cId="3827364832" sldId="598"/>
            <ac:picMk id="16" creationId="{54A5C79F-C863-65FA-4C18-F5367A25AAA6}"/>
          </ac:picMkLst>
        </pc:picChg>
      </pc:sldChg>
      <pc:sldChg chg="addSp delSp modSp mod">
        <pc:chgData name="PAOLO RUSSO" userId="c0d95672-72a6-49f1-8c38-395eb9c9359d" providerId="ADAL" clId="{B4498BAC-8707-4FEA-BFA8-DC2A9DD7A69C}" dt="2025-07-21T12:28:02.761" v="17082" actId="1076"/>
        <pc:sldMkLst>
          <pc:docMk/>
          <pc:sldMk cId="3993921455" sldId="599"/>
        </pc:sldMkLst>
        <pc:spChg chg="mod">
          <ac:chgData name="PAOLO RUSSO" userId="c0d95672-72a6-49f1-8c38-395eb9c9359d" providerId="ADAL" clId="{B4498BAC-8707-4FEA-BFA8-DC2A9DD7A69C}" dt="2025-07-21T12:27:16.204" v="17065" actId="1076"/>
          <ac:spMkLst>
            <pc:docMk/>
            <pc:sldMk cId="3993921455" sldId="599"/>
            <ac:spMk id="2" creationId="{07A4AEB6-32BE-EB8C-F054-22032B06BA16}"/>
          </ac:spMkLst>
        </pc:spChg>
        <pc:spChg chg="mod">
          <ac:chgData name="PAOLO RUSSO" userId="c0d95672-72a6-49f1-8c38-395eb9c9359d" providerId="ADAL" clId="{B4498BAC-8707-4FEA-BFA8-DC2A9DD7A69C}" dt="2025-07-21T12:28:02.761" v="17082" actId="1076"/>
          <ac:spMkLst>
            <pc:docMk/>
            <pc:sldMk cId="3993921455" sldId="599"/>
            <ac:spMk id="4" creationId="{13CEB791-952F-8670-366B-ACB78FCDB7C8}"/>
          </ac:spMkLst>
        </pc:spChg>
        <pc:spChg chg="add mod">
          <ac:chgData name="PAOLO RUSSO" userId="c0d95672-72a6-49f1-8c38-395eb9c9359d" providerId="ADAL" clId="{B4498BAC-8707-4FEA-BFA8-DC2A9DD7A69C}" dt="2025-07-16T10:36:46.649" v="13271" actId="14100"/>
          <ac:spMkLst>
            <pc:docMk/>
            <pc:sldMk cId="3993921455" sldId="599"/>
            <ac:spMk id="15" creationId="{D12FAA9E-05EF-0148-DBCE-33B0A02BD858}"/>
          </ac:spMkLst>
        </pc:spChg>
        <pc:picChg chg="add mod">
          <ac:chgData name="PAOLO RUSSO" userId="c0d95672-72a6-49f1-8c38-395eb9c9359d" providerId="ADAL" clId="{B4498BAC-8707-4FEA-BFA8-DC2A9DD7A69C}" dt="2025-07-21T12:27:15.187" v="17064" actId="14100"/>
          <ac:picMkLst>
            <pc:docMk/>
            <pc:sldMk cId="3993921455" sldId="599"/>
            <ac:picMk id="3" creationId="{870BAD5A-C203-A0A2-4A31-7F025D617F93}"/>
          </ac:picMkLst>
        </pc:picChg>
        <pc:picChg chg="add mod">
          <ac:chgData name="PAOLO RUSSO" userId="c0d95672-72a6-49f1-8c38-395eb9c9359d" providerId="ADAL" clId="{B4498BAC-8707-4FEA-BFA8-DC2A9DD7A69C}" dt="2025-07-21T12:27:51.772" v="17081" actId="14100"/>
          <ac:picMkLst>
            <pc:docMk/>
            <pc:sldMk cId="3993921455" sldId="599"/>
            <ac:picMk id="10" creationId="{ABD5414F-A6EA-65D7-938B-DFB4B4B38FBF}"/>
          </ac:picMkLst>
        </pc:picChg>
      </pc:sldChg>
      <pc:sldChg chg="addSp delSp modSp new del mod">
        <pc:chgData name="PAOLO RUSSO" userId="c0d95672-72a6-49f1-8c38-395eb9c9359d" providerId="ADAL" clId="{B4498BAC-8707-4FEA-BFA8-DC2A9DD7A69C}" dt="2025-07-10T15:14:32.624" v="8842" actId="47"/>
        <pc:sldMkLst>
          <pc:docMk/>
          <pc:sldMk cId="261015561" sldId="600"/>
        </pc:sldMkLst>
      </pc:sldChg>
      <pc:sldChg chg="addSp delSp modSp new del mod">
        <pc:chgData name="PAOLO RUSSO" userId="c0d95672-72a6-49f1-8c38-395eb9c9359d" providerId="ADAL" clId="{B4498BAC-8707-4FEA-BFA8-DC2A9DD7A69C}" dt="2025-07-10T15:20:06.745" v="8961" actId="47"/>
        <pc:sldMkLst>
          <pc:docMk/>
          <pc:sldMk cId="895644545" sldId="600"/>
        </pc:sldMkLst>
      </pc:sldChg>
      <pc:sldChg chg="addSp delSp modSp new del mod">
        <pc:chgData name="PAOLO RUSSO" userId="c0d95672-72a6-49f1-8c38-395eb9c9359d" providerId="ADAL" clId="{B4498BAC-8707-4FEA-BFA8-DC2A9DD7A69C}" dt="2025-07-10T15:27:14.406" v="9064" actId="47"/>
        <pc:sldMkLst>
          <pc:docMk/>
          <pc:sldMk cId="1535999373" sldId="600"/>
        </pc:sldMkLst>
      </pc:sldChg>
      <pc:sldChg chg="addSp delSp modSp new mod">
        <pc:chgData name="PAOLO RUSSO" userId="c0d95672-72a6-49f1-8c38-395eb9c9359d" providerId="ADAL" clId="{B4498BAC-8707-4FEA-BFA8-DC2A9DD7A69C}" dt="2025-07-16T08:33:47.049" v="12692" actId="20577"/>
        <pc:sldMkLst>
          <pc:docMk/>
          <pc:sldMk cId="4278363872" sldId="600"/>
        </pc:sldMkLst>
      </pc:sldChg>
      <pc:sldChg chg="addSp delSp modSp new del mod">
        <pc:chgData name="PAOLO RUSSO" userId="c0d95672-72a6-49f1-8c38-395eb9c9359d" providerId="ADAL" clId="{B4498BAC-8707-4FEA-BFA8-DC2A9DD7A69C}" dt="2025-07-18T19:57:36.988" v="14987" actId="47"/>
        <pc:sldMkLst>
          <pc:docMk/>
          <pc:sldMk cId="3068277953" sldId="601"/>
        </pc:sldMkLst>
      </pc:sldChg>
      <pc:sldChg chg="addSp delSp modSp new mod">
        <pc:chgData name="PAOLO RUSSO" userId="c0d95672-72a6-49f1-8c38-395eb9c9359d" providerId="ADAL" clId="{B4498BAC-8707-4FEA-BFA8-DC2A9DD7A69C}" dt="2025-07-19T15:39:45.330" v="16229" actId="207"/>
        <pc:sldMkLst>
          <pc:docMk/>
          <pc:sldMk cId="3136290221" sldId="602"/>
        </pc:sldMkLst>
        <pc:spChg chg="mod">
          <ac:chgData name="PAOLO RUSSO" userId="c0d95672-72a6-49f1-8c38-395eb9c9359d" providerId="ADAL" clId="{B4498BAC-8707-4FEA-BFA8-DC2A9DD7A69C}" dt="2025-07-19T15:39:45.330" v="16229" actId="207"/>
          <ac:spMkLst>
            <pc:docMk/>
            <pc:sldMk cId="3136290221" sldId="602"/>
            <ac:spMk id="2" creationId="{12AE305C-C456-B9AD-E60C-D3EA238EB4E3}"/>
          </ac:spMkLst>
        </pc:spChg>
        <pc:spChg chg="add mod">
          <ac:chgData name="PAOLO RUSSO" userId="c0d95672-72a6-49f1-8c38-395eb9c9359d" providerId="ADAL" clId="{B4498BAC-8707-4FEA-BFA8-DC2A9DD7A69C}" dt="2025-07-16T08:34:31.811" v="12716" actId="20577"/>
          <ac:spMkLst>
            <pc:docMk/>
            <pc:sldMk cId="3136290221" sldId="602"/>
            <ac:spMk id="7" creationId="{BE794813-B51D-BBEE-A57A-9124A72C0F50}"/>
          </ac:spMkLst>
        </pc:spChg>
        <pc:spChg chg="add mod">
          <ac:chgData name="PAOLO RUSSO" userId="c0d95672-72a6-49f1-8c38-395eb9c9359d" providerId="ADAL" clId="{B4498BAC-8707-4FEA-BFA8-DC2A9DD7A69C}" dt="2025-07-16T07:58:30.595" v="11924" actId="1076"/>
          <ac:spMkLst>
            <pc:docMk/>
            <pc:sldMk cId="3136290221" sldId="602"/>
            <ac:spMk id="13" creationId="{D7C3160B-96CC-FB1E-6F14-CC8385BDFFF2}"/>
          </ac:spMkLst>
        </pc:spChg>
        <pc:spChg chg="add mod">
          <ac:chgData name="PAOLO RUSSO" userId="c0d95672-72a6-49f1-8c38-395eb9c9359d" providerId="ADAL" clId="{B4498BAC-8707-4FEA-BFA8-DC2A9DD7A69C}" dt="2025-07-16T07:58:36.846" v="11926" actId="1076"/>
          <ac:spMkLst>
            <pc:docMk/>
            <pc:sldMk cId="3136290221" sldId="602"/>
            <ac:spMk id="17" creationId="{CACB191F-BFA2-2142-71D4-0242230A0E04}"/>
          </ac:spMkLst>
        </pc:spChg>
        <pc:picChg chg="add mod">
          <ac:chgData name="PAOLO RUSSO" userId="c0d95672-72a6-49f1-8c38-395eb9c9359d" providerId="ADAL" clId="{B4498BAC-8707-4FEA-BFA8-DC2A9DD7A69C}" dt="2025-07-16T07:58:32.894" v="11925" actId="1076"/>
          <ac:picMkLst>
            <pc:docMk/>
            <pc:sldMk cId="3136290221" sldId="602"/>
            <ac:picMk id="15" creationId="{976A6621-D283-A65E-583F-AD95DDC1B031}"/>
          </ac:picMkLst>
        </pc:picChg>
      </pc:sldChg>
      <pc:sldChg chg="addSp delSp modSp new del mod">
        <pc:chgData name="PAOLO RUSSO" userId="c0d95672-72a6-49f1-8c38-395eb9c9359d" providerId="ADAL" clId="{B4498BAC-8707-4FEA-BFA8-DC2A9DD7A69C}" dt="2025-07-18T19:57:56.333" v="14988" actId="47"/>
        <pc:sldMkLst>
          <pc:docMk/>
          <pc:sldMk cId="3715598558" sldId="603"/>
        </pc:sldMkLst>
      </pc:sldChg>
      <pc:sldChg chg="addSp delSp modSp new mod modClrScheme chgLayout">
        <pc:chgData name="PAOLO RUSSO" userId="c0d95672-72a6-49f1-8c38-395eb9c9359d" providerId="ADAL" clId="{B4498BAC-8707-4FEA-BFA8-DC2A9DD7A69C}" dt="2025-07-21T20:11:06.231" v="17211" actId="1076"/>
        <pc:sldMkLst>
          <pc:docMk/>
          <pc:sldMk cId="3677796261" sldId="604"/>
        </pc:sldMkLst>
        <pc:spChg chg="mod">
          <ac:chgData name="PAOLO RUSSO" userId="c0d95672-72a6-49f1-8c38-395eb9c9359d" providerId="ADAL" clId="{B4498BAC-8707-4FEA-BFA8-DC2A9DD7A69C}" dt="2025-07-16T08:34:44.320" v="12728" actId="20577"/>
          <ac:spMkLst>
            <pc:docMk/>
            <pc:sldMk cId="3677796261" sldId="604"/>
            <ac:spMk id="3" creationId="{F40A180F-FDF4-E12F-9C85-B294BC448FA3}"/>
          </ac:spMkLst>
        </pc:spChg>
        <pc:spChg chg="mod ord">
          <ac:chgData name="PAOLO RUSSO" userId="c0d95672-72a6-49f1-8c38-395eb9c9359d" providerId="ADAL" clId="{B4498BAC-8707-4FEA-BFA8-DC2A9DD7A69C}" dt="2025-07-13T13:44:03.413" v="10001" actId="26606"/>
          <ac:spMkLst>
            <pc:docMk/>
            <pc:sldMk cId="3677796261" sldId="604"/>
            <ac:spMk id="6" creationId="{756041A6-798F-E7DF-1DBC-9B58787394ED}"/>
          </ac:spMkLst>
        </pc:spChg>
        <pc:spChg chg="add del mod ord">
          <ac:chgData name="PAOLO RUSSO" userId="c0d95672-72a6-49f1-8c38-395eb9c9359d" providerId="ADAL" clId="{B4498BAC-8707-4FEA-BFA8-DC2A9DD7A69C}" dt="2025-07-14T20:53:15.081" v="11901" actId="1076"/>
          <ac:spMkLst>
            <pc:docMk/>
            <pc:sldMk cId="3677796261" sldId="604"/>
            <ac:spMk id="8" creationId="{9FAE2555-CE65-0735-F81E-59F6FBB783E5}"/>
          </ac:spMkLst>
        </pc:spChg>
        <pc:spChg chg="add mod">
          <ac:chgData name="PAOLO RUSSO" userId="c0d95672-72a6-49f1-8c38-395eb9c9359d" providerId="ADAL" clId="{B4498BAC-8707-4FEA-BFA8-DC2A9DD7A69C}" dt="2025-07-21T20:11:02.265" v="17209" actId="20577"/>
          <ac:spMkLst>
            <pc:docMk/>
            <pc:sldMk cId="3677796261" sldId="604"/>
            <ac:spMk id="29" creationId="{59023967-86F1-CD5C-2DA8-24969BA2ADA0}"/>
          </ac:spMkLst>
        </pc:spChg>
        <pc:picChg chg="add mod">
          <ac:chgData name="PAOLO RUSSO" userId="c0d95672-72a6-49f1-8c38-395eb9c9359d" providerId="ADAL" clId="{B4498BAC-8707-4FEA-BFA8-DC2A9DD7A69C}" dt="2025-07-14T20:53:12.420" v="11900" actId="1076"/>
          <ac:picMkLst>
            <pc:docMk/>
            <pc:sldMk cId="3677796261" sldId="604"/>
            <ac:picMk id="26" creationId="{87A6A9B2-C8F5-F091-D70B-53F6C90FE87D}"/>
          </ac:picMkLst>
        </pc:picChg>
        <pc:picChg chg="add mod">
          <ac:chgData name="PAOLO RUSSO" userId="c0d95672-72a6-49f1-8c38-395eb9c9359d" providerId="ADAL" clId="{B4498BAC-8707-4FEA-BFA8-DC2A9DD7A69C}" dt="2025-07-21T20:11:06.231" v="17211" actId="1076"/>
          <ac:picMkLst>
            <pc:docMk/>
            <pc:sldMk cId="3677796261" sldId="604"/>
            <ac:picMk id="31" creationId="{2F9DD4B0-0E49-4455-D2CC-228196830DC2}"/>
          </ac:picMkLst>
        </pc:picChg>
        <pc:picChg chg="add mod">
          <ac:chgData name="PAOLO RUSSO" userId="c0d95672-72a6-49f1-8c38-395eb9c9359d" providerId="ADAL" clId="{B4498BAC-8707-4FEA-BFA8-DC2A9DD7A69C}" dt="2025-07-21T20:11:04.071" v="17210" actId="1076"/>
          <ac:picMkLst>
            <pc:docMk/>
            <pc:sldMk cId="3677796261" sldId="604"/>
            <ac:picMk id="33" creationId="{FC333F95-1185-A4CF-09B9-7717C64110D3}"/>
          </ac:picMkLst>
        </pc:picChg>
      </pc:sldChg>
      <pc:sldChg chg="addSp delSp modSp new del mod">
        <pc:chgData name="PAOLO RUSSO" userId="c0d95672-72a6-49f1-8c38-395eb9c9359d" providerId="ADAL" clId="{B4498BAC-8707-4FEA-BFA8-DC2A9DD7A69C}" dt="2025-07-13T14:07:35.791" v="10173" actId="47"/>
        <pc:sldMkLst>
          <pc:docMk/>
          <pc:sldMk cId="1137127041" sldId="605"/>
        </pc:sldMkLst>
      </pc:sldChg>
      <pc:sldChg chg="addSp delSp modSp new mod">
        <pc:chgData name="PAOLO RUSSO" userId="c0d95672-72a6-49f1-8c38-395eb9c9359d" providerId="ADAL" clId="{B4498BAC-8707-4FEA-BFA8-DC2A9DD7A69C}" dt="2025-07-19T17:43:56.622" v="16302" actId="255"/>
        <pc:sldMkLst>
          <pc:docMk/>
          <pc:sldMk cId="3323000729" sldId="605"/>
        </pc:sldMkLst>
      </pc:sldChg>
      <pc:sldChg chg="addSp delSp modSp new mod ord">
        <pc:chgData name="PAOLO RUSSO" userId="c0d95672-72a6-49f1-8c38-395eb9c9359d" providerId="ADAL" clId="{B4498BAC-8707-4FEA-BFA8-DC2A9DD7A69C}" dt="2025-07-21T21:52:15.740" v="17451"/>
        <pc:sldMkLst>
          <pc:docMk/>
          <pc:sldMk cId="4071612458" sldId="606"/>
        </pc:sldMkLst>
        <pc:spChg chg="add mod">
          <ac:chgData name="PAOLO RUSSO" userId="c0d95672-72a6-49f1-8c38-395eb9c9359d" providerId="ADAL" clId="{B4498BAC-8707-4FEA-BFA8-DC2A9DD7A69C}" dt="2025-07-19T17:44:40.923" v="16311" actId="1076"/>
          <ac:spMkLst>
            <pc:docMk/>
            <pc:sldMk cId="4071612458" sldId="606"/>
            <ac:spMk id="11" creationId="{B063B6F1-AD9E-475A-C573-CE449536BA3F}"/>
          </ac:spMkLst>
        </pc:spChg>
        <pc:picChg chg="add mod">
          <ac:chgData name="PAOLO RUSSO" userId="c0d95672-72a6-49f1-8c38-395eb9c9359d" providerId="ADAL" clId="{B4498BAC-8707-4FEA-BFA8-DC2A9DD7A69C}" dt="2025-07-18T20:47:50.549" v="15023" actId="1076"/>
          <ac:picMkLst>
            <pc:docMk/>
            <pc:sldMk cId="4071612458" sldId="606"/>
            <ac:picMk id="13" creationId="{517DFB51-700F-E6A7-E54D-3734F6D135ED}"/>
          </ac:picMkLst>
        </pc:picChg>
      </pc:sldChg>
      <pc:sldChg chg="addSp delSp modSp new del mod ord">
        <pc:chgData name="PAOLO RUSSO" userId="c0d95672-72a6-49f1-8c38-395eb9c9359d" providerId="ADAL" clId="{B4498BAC-8707-4FEA-BFA8-DC2A9DD7A69C}" dt="2025-07-21T20:12:25.406" v="17213" actId="47"/>
        <pc:sldMkLst>
          <pc:docMk/>
          <pc:sldMk cId="3598324826" sldId="607"/>
        </pc:sldMkLst>
      </pc:sldChg>
      <pc:sldChg chg="addSp delSp modSp new del mod ord">
        <pc:chgData name="PAOLO RUSSO" userId="c0d95672-72a6-49f1-8c38-395eb9c9359d" providerId="ADAL" clId="{B4498BAC-8707-4FEA-BFA8-DC2A9DD7A69C}" dt="2025-07-21T20:12:09.248" v="17212" actId="47"/>
        <pc:sldMkLst>
          <pc:docMk/>
          <pc:sldMk cId="3279567767" sldId="608"/>
        </pc:sldMkLst>
      </pc:sldChg>
      <pc:sldChg chg="addSp delSp modSp new mod ord">
        <pc:chgData name="PAOLO RUSSO" userId="c0d95672-72a6-49f1-8c38-395eb9c9359d" providerId="ADAL" clId="{B4498BAC-8707-4FEA-BFA8-DC2A9DD7A69C}" dt="2025-07-21T21:52:15.740" v="17451"/>
        <pc:sldMkLst>
          <pc:docMk/>
          <pc:sldMk cId="1012613924" sldId="609"/>
        </pc:sldMkLst>
        <pc:spChg chg="add mod">
          <ac:chgData name="PAOLO RUSSO" userId="c0d95672-72a6-49f1-8c38-395eb9c9359d" providerId="ADAL" clId="{B4498BAC-8707-4FEA-BFA8-DC2A9DD7A69C}" dt="2025-07-20T15:09:57.942" v="16522" actId="20577"/>
          <ac:spMkLst>
            <pc:docMk/>
            <pc:sldMk cId="1012613924" sldId="609"/>
            <ac:spMk id="7" creationId="{4549FE89-EEE4-2F12-4879-3FEE97AFCA37}"/>
          </ac:spMkLst>
        </pc:spChg>
        <pc:spChg chg="add mod">
          <ac:chgData name="PAOLO RUSSO" userId="c0d95672-72a6-49f1-8c38-395eb9c9359d" providerId="ADAL" clId="{B4498BAC-8707-4FEA-BFA8-DC2A9DD7A69C}" dt="2025-07-14T13:53:33.035" v="10956" actId="1076"/>
          <ac:spMkLst>
            <pc:docMk/>
            <pc:sldMk cId="1012613924" sldId="609"/>
            <ac:spMk id="9" creationId="{A5FF7FD1-06E2-5174-852D-7E1448AEB5BE}"/>
          </ac:spMkLst>
        </pc:spChg>
        <pc:spChg chg="add mod">
          <ac:chgData name="PAOLO RUSSO" userId="c0d95672-72a6-49f1-8c38-395eb9c9359d" providerId="ADAL" clId="{B4498BAC-8707-4FEA-BFA8-DC2A9DD7A69C}" dt="2025-07-21T15:01:52.657" v="17088" actId="20577"/>
          <ac:spMkLst>
            <pc:docMk/>
            <pc:sldMk cId="1012613924" sldId="609"/>
            <ac:spMk id="17" creationId="{F4D1DBD7-CDFA-D829-D1FC-FDF3FDA66469}"/>
          </ac:spMkLst>
        </pc:spChg>
        <pc:picChg chg="add mod">
          <ac:chgData name="PAOLO RUSSO" userId="c0d95672-72a6-49f1-8c38-395eb9c9359d" providerId="ADAL" clId="{B4498BAC-8707-4FEA-BFA8-DC2A9DD7A69C}" dt="2025-07-14T13:53:27.965" v="10955" actId="14100"/>
          <ac:picMkLst>
            <pc:docMk/>
            <pc:sldMk cId="1012613924" sldId="609"/>
            <ac:picMk id="11" creationId="{F0ADBD39-9FE1-6BD9-FD64-807A3BEC76BD}"/>
          </ac:picMkLst>
        </pc:picChg>
        <pc:picChg chg="add mod">
          <ac:chgData name="PAOLO RUSSO" userId="c0d95672-72a6-49f1-8c38-395eb9c9359d" providerId="ADAL" clId="{B4498BAC-8707-4FEA-BFA8-DC2A9DD7A69C}" dt="2025-07-14T13:53:19.975" v="10952" actId="1076"/>
          <ac:picMkLst>
            <pc:docMk/>
            <pc:sldMk cId="1012613924" sldId="609"/>
            <ac:picMk id="19" creationId="{676FB4E0-68CD-2BE3-9C3C-9AE9673FC6F9}"/>
          </ac:picMkLst>
        </pc:picChg>
        <pc:picChg chg="add mod">
          <ac:chgData name="PAOLO RUSSO" userId="c0d95672-72a6-49f1-8c38-395eb9c9359d" providerId="ADAL" clId="{B4498BAC-8707-4FEA-BFA8-DC2A9DD7A69C}" dt="2025-07-14T13:53:19.015" v="10951" actId="1076"/>
          <ac:picMkLst>
            <pc:docMk/>
            <pc:sldMk cId="1012613924" sldId="609"/>
            <ac:picMk id="21" creationId="{F9FC7572-A4ED-635B-823C-F915004EFCCF}"/>
          </ac:picMkLst>
        </pc:picChg>
      </pc:sldChg>
      <pc:sldChg chg="addSp delSp modSp new mod">
        <pc:chgData name="PAOLO RUSSO" userId="c0d95672-72a6-49f1-8c38-395eb9c9359d" providerId="ADAL" clId="{B4498BAC-8707-4FEA-BFA8-DC2A9DD7A69C}" dt="2025-07-18T20:42:23.018" v="15014" actId="20577"/>
        <pc:sldMkLst>
          <pc:docMk/>
          <pc:sldMk cId="214720083" sldId="610"/>
        </pc:sldMkLst>
      </pc:sldChg>
      <pc:sldChg chg="addSp delSp modSp new del mod ord">
        <pc:chgData name="PAOLO RUSSO" userId="c0d95672-72a6-49f1-8c38-395eb9c9359d" providerId="ADAL" clId="{B4498BAC-8707-4FEA-BFA8-DC2A9DD7A69C}" dt="2025-07-21T20:12:35.110" v="17214" actId="47"/>
        <pc:sldMkLst>
          <pc:docMk/>
          <pc:sldMk cId="4256184665" sldId="611"/>
        </pc:sldMkLst>
      </pc:sldChg>
      <pc:sldChg chg="addSp delSp modSp new mod ord">
        <pc:chgData name="PAOLO RUSSO" userId="c0d95672-72a6-49f1-8c38-395eb9c9359d" providerId="ADAL" clId="{B4498BAC-8707-4FEA-BFA8-DC2A9DD7A69C}" dt="2025-07-21T21:52:15.740" v="17451"/>
        <pc:sldMkLst>
          <pc:docMk/>
          <pc:sldMk cId="627453982" sldId="612"/>
        </pc:sldMkLst>
        <pc:spChg chg="add mod">
          <ac:chgData name="PAOLO RUSSO" userId="c0d95672-72a6-49f1-8c38-395eb9c9359d" providerId="ADAL" clId="{B4498BAC-8707-4FEA-BFA8-DC2A9DD7A69C}" dt="2025-07-20T15:09:50.568" v="16516" actId="20577"/>
          <ac:spMkLst>
            <pc:docMk/>
            <pc:sldMk cId="627453982" sldId="612"/>
            <ac:spMk id="8" creationId="{8370E71E-BCF7-54AD-F21E-AD8FD019F9A6}"/>
          </ac:spMkLst>
        </pc:spChg>
        <pc:picChg chg="add mod">
          <ac:chgData name="PAOLO RUSSO" userId="c0d95672-72a6-49f1-8c38-395eb9c9359d" providerId="ADAL" clId="{B4498BAC-8707-4FEA-BFA8-DC2A9DD7A69C}" dt="2025-07-14T14:30:45.076" v="11050" actId="1076"/>
          <ac:picMkLst>
            <pc:docMk/>
            <pc:sldMk cId="627453982" sldId="612"/>
            <ac:picMk id="13" creationId="{654785DE-DF23-7A91-6E02-DD31EF15230C}"/>
          </ac:picMkLst>
        </pc:picChg>
      </pc:sldChg>
      <pc:sldChg chg="addSp delSp modSp new del mod modShow">
        <pc:chgData name="PAOLO RUSSO" userId="c0d95672-72a6-49f1-8c38-395eb9c9359d" providerId="ADAL" clId="{B4498BAC-8707-4FEA-BFA8-DC2A9DD7A69C}" dt="2025-07-18T19:26:07.101" v="14861" actId="47"/>
        <pc:sldMkLst>
          <pc:docMk/>
          <pc:sldMk cId="3470805792" sldId="613"/>
        </pc:sldMkLst>
      </pc:sldChg>
      <pc:sldChg chg="addSp delSp modSp new mod ord">
        <pc:chgData name="PAOLO RUSSO" userId="c0d95672-72a6-49f1-8c38-395eb9c9359d" providerId="ADAL" clId="{B4498BAC-8707-4FEA-BFA8-DC2A9DD7A69C}" dt="2025-07-21T21:52:15.740" v="17451"/>
        <pc:sldMkLst>
          <pc:docMk/>
          <pc:sldMk cId="1737026101" sldId="614"/>
        </pc:sldMkLst>
        <pc:spChg chg="add mod">
          <ac:chgData name="PAOLO RUSSO" userId="c0d95672-72a6-49f1-8c38-395eb9c9359d" providerId="ADAL" clId="{B4498BAC-8707-4FEA-BFA8-DC2A9DD7A69C}" dt="2025-07-20T15:09:44.772" v="16512" actId="20577"/>
          <ac:spMkLst>
            <pc:docMk/>
            <pc:sldMk cId="1737026101" sldId="614"/>
            <ac:spMk id="7" creationId="{940EC2A8-25C0-A6E3-6C7A-A34ECEBF3659}"/>
          </ac:spMkLst>
        </pc:spChg>
        <pc:spChg chg="add mod">
          <ac:chgData name="PAOLO RUSSO" userId="c0d95672-72a6-49f1-8c38-395eb9c9359d" providerId="ADAL" clId="{B4498BAC-8707-4FEA-BFA8-DC2A9DD7A69C}" dt="2025-07-14T15:25:48.956" v="11207" actId="14100"/>
          <ac:spMkLst>
            <pc:docMk/>
            <pc:sldMk cId="1737026101" sldId="614"/>
            <ac:spMk id="11" creationId="{CE07F376-4B7E-068E-C6E2-E61A3AF2C241}"/>
          </ac:spMkLst>
        </pc:spChg>
        <pc:picChg chg="add mod">
          <ac:chgData name="PAOLO RUSSO" userId="c0d95672-72a6-49f1-8c38-395eb9c9359d" providerId="ADAL" clId="{B4498BAC-8707-4FEA-BFA8-DC2A9DD7A69C}" dt="2025-07-14T15:25:26.161" v="11206" actId="14100"/>
          <ac:picMkLst>
            <pc:docMk/>
            <pc:sldMk cId="1737026101" sldId="614"/>
            <ac:picMk id="13" creationId="{CD097D85-A3B0-96FF-D1E9-C87F5A3FB9D5}"/>
          </ac:picMkLst>
        </pc:picChg>
      </pc:sldChg>
      <pc:sldChg chg="addSp delSp modSp new mod">
        <pc:chgData name="PAOLO RUSSO" userId="c0d95672-72a6-49f1-8c38-395eb9c9359d" providerId="ADAL" clId="{B4498BAC-8707-4FEA-BFA8-DC2A9DD7A69C}" dt="2025-07-18T19:25:48.274" v="14860" actId="20577"/>
        <pc:sldMkLst>
          <pc:docMk/>
          <pc:sldMk cId="685784193" sldId="615"/>
        </pc:sldMkLst>
      </pc:sldChg>
      <pc:sldChg chg="modSp mod">
        <pc:chgData name="PAOLO RUSSO" userId="c0d95672-72a6-49f1-8c38-395eb9c9359d" providerId="ADAL" clId="{B4498BAC-8707-4FEA-BFA8-DC2A9DD7A69C}" dt="2025-07-19T16:06:16.457" v="16273" actId="207"/>
        <pc:sldMkLst>
          <pc:docMk/>
          <pc:sldMk cId="2807274808" sldId="615"/>
        </pc:sldMkLst>
      </pc:sldChg>
      <pc:sldChg chg="addSp delSp modSp new del mod">
        <pc:chgData name="PAOLO RUSSO" userId="c0d95672-72a6-49f1-8c38-395eb9c9359d" providerId="ADAL" clId="{B4498BAC-8707-4FEA-BFA8-DC2A9DD7A69C}" dt="2025-07-14T14:52:12.559" v="11185" actId="47"/>
        <pc:sldMkLst>
          <pc:docMk/>
          <pc:sldMk cId="3396994753" sldId="616"/>
        </pc:sldMkLst>
      </pc:sldChg>
      <pc:sldChg chg="addSp delSp modSp new del mod">
        <pc:chgData name="PAOLO RUSSO" userId="c0d95672-72a6-49f1-8c38-395eb9c9359d" providerId="ADAL" clId="{B4498BAC-8707-4FEA-BFA8-DC2A9DD7A69C}" dt="2025-07-18T19:32:22.413" v="14929" actId="47"/>
        <pc:sldMkLst>
          <pc:docMk/>
          <pc:sldMk cId="3841298163" sldId="616"/>
        </pc:sldMkLst>
      </pc:sldChg>
      <pc:sldChg chg="addSp delSp modSp new mod">
        <pc:chgData name="PAOLO RUSSO" userId="c0d95672-72a6-49f1-8c38-395eb9c9359d" providerId="ADAL" clId="{B4498BAC-8707-4FEA-BFA8-DC2A9DD7A69C}" dt="2025-07-16T10:57:32.699" v="13300" actId="20577"/>
        <pc:sldMkLst>
          <pc:docMk/>
          <pc:sldMk cId="1731864734" sldId="617"/>
        </pc:sldMkLst>
      </pc:sldChg>
      <pc:sldChg chg="addSp delSp modSp new del mod">
        <pc:chgData name="PAOLO RUSSO" userId="c0d95672-72a6-49f1-8c38-395eb9c9359d" providerId="ADAL" clId="{B4498BAC-8707-4FEA-BFA8-DC2A9DD7A69C}" dt="2025-07-14T19:50:04.361" v="11731" actId="47"/>
        <pc:sldMkLst>
          <pc:docMk/>
          <pc:sldMk cId="2453106231" sldId="617"/>
        </pc:sldMkLst>
      </pc:sldChg>
      <pc:sldChg chg="addSp delSp modSp new del mod ord modShow">
        <pc:chgData name="PAOLO RUSSO" userId="c0d95672-72a6-49f1-8c38-395eb9c9359d" providerId="ADAL" clId="{B4498BAC-8707-4FEA-BFA8-DC2A9DD7A69C}" dt="2025-07-21T19:40:19.720" v="17110" actId="47"/>
        <pc:sldMkLst>
          <pc:docMk/>
          <pc:sldMk cId="1030123108" sldId="618"/>
        </pc:sldMkLst>
      </pc:sldChg>
      <pc:sldChg chg="addSp delSp modSp new mod ord">
        <pc:chgData name="PAOLO RUSSO" userId="c0d95672-72a6-49f1-8c38-395eb9c9359d" providerId="ADAL" clId="{B4498BAC-8707-4FEA-BFA8-DC2A9DD7A69C}" dt="2025-07-21T23:22:00.876" v="17514"/>
        <pc:sldMkLst>
          <pc:docMk/>
          <pc:sldMk cId="268388815" sldId="619"/>
        </pc:sldMkLst>
        <pc:spChg chg="add mod">
          <ac:chgData name="PAOLO RUSSO" userId="c0d95672-72a6-49f1-8c38-395eb9c9359d" providerId="ADAL" clId="{B4498BAC-8707-4FEA-BFA8-DC2A9DD7A69C}" dt="2025-07-21T08:30:28.567" v="16936" actId="1076"/>
          <ac:spMkLst>
            <pc:docMk/>
            <pc:sldMk cId="268388815" sldId="619"/>
            <ac:spMk id="8" creationId="{7CB32ACF-38F7-AF70-5021-BE76BED37870}"/>
          </ac:spMkLst>
        </pc:spChg>
        <pc:spChg chg="add mod">
          <ac:chgData name="PAOLO RUSSO" userId="c0d95672-72a6-49f1-8c38-395eb9c9359d" providerId="ADAL" clId="{B4498BAC-8707-4FEA-BFA8-DC2A9DD7A69C}" dt="2025-07-21T08:30:46.074" v="16942" actId="14100"/>
          <ac:spMkLst>
            <pc:docMk/>
            <pc:sldMk cId="268388815" sldId="619"/>
            <ac:spMk id="10" creationId="{9AF02D0F-1F64-76FE-E3F0-1CEFD85C2AA1}"/>
          </ac:spMkLst>
        </pc:spChg>
        <pc:spChg chg="add mod">
          <ac:chgData name="PAOLO RUSSO" userId="c0d95672-72a6-49f1-8c38-395eb9c9359d" providerId="ADAL" clId="{B4498BAC-8707-4FEA-BFA8-DC2A9DD7A69C}" dt="2025-07-21T08:38:12.725" v="16974" actId="20577"/>
          <ac:spMkLst>
            <pc:docMk/>
            <pc:sldMk cId="268388815" sldId="619"/>
            <ac:spMk id="14" creationId="{4A3FB67F-F0F4-F009-FE3E-E980176E5644}"/>
          </ac:spMkLst>
        </pc:spChg>
        <pc:picChg chg="add mod">
          <ac:chgData name="PAOLO RUSSO" userId="c0d95672-72a6-49f1-8c38-395eb9c9359d" providerId="ADAL" clId="{B4498BAC-8707-4FEA-BFA8-DC2A9DD7A69C}" dt="2025-07-21T08:30:40.758" v="16941" actId="14100"/>
          <ac:picMkLst>
            <pc:docMk/>
            <pc:sldMk cId="268388815" sldId="619"/>
            <ac:picMk id="3" creationId="{316B123E-6FE4-82B4-A7E1-0385772A635D}"/>
          </ac:picMkLst>
        </pc:picChg>
      </pc:sldChg>
      <pc:sldChg chg="addSp delSp modSp new mod ord">
        <pc:chgData name="PAOLO RUSSO" userId="c0d95672-72a6-49f1-8c38-395eb9c9359d" providerId="ADAL" clId="{B4498BAC-8707-4FEA-BFA8-DC2A9DD7A69C}" dt="2025-07-21T23:22:00.876" v="17514"/>
        <pc:sldMkLst>
          <pc:docMk/>
          <pc:sldMk cId="2941679086" sldId="620"/>
        </pc:sldMkLst>
        <pc:spChg chg="add mod">
          <ac:chgData name="PAOLO RUSSO" userId="c0d95672-72a6-49f1-8c38-395eb9c9359d" providerId="ADAL" clId="{B4498BAC-8707-4FEA-BFA8-DC2A9DD7A69C}" dt="2025-07-21T08:36:03.672" v="16972" actId="207"/>
          <ac:spMkLst>
            <pc:docMk/>
            <pc:sldMk cId="2941679086" sldId="620"/>
            <ac:spMk id="8" creationId="{1AE13581-45F2-9352-AB38-6495213E8FBF}"/>
          </ac:spMkLst>
        </pc:spChg>
        <pc:spChg chg="add mod">
          <ac:chgData name="PAOLO RUSSO" userId="c0d95672-72a6-49f1-8c38-395eb9c9359d" providerId="ADAL" clId="{B4498BAC-8707-4FEA-BFA8-DC2A9DD7A69C}" dt="2025-07-21T08:29:17.583" v="16924" actId="20577"/>
          <ac:spMkLst>
            <pc:docMk/>
            <pc:sldMk cId="2941679086" sldId="620"/>
            <ac:spMk id="14" creationId="{8BD283B8-0318-6214-6741-CAD45A6C210F}"/>
          </ac:spMkLst>
        </pc:spChg>
        <pc:picChg chg="add mod">
          <ac:chgData name="PAOLO RUSSO" userId="c0d95672-72a6-49f1-8c38-395eb9c9359d" providerId="ADAL" clId="{B4498BAC-8707-4FEA-BFA8-DC2A9DD7A69C}" dt="2025-07-16T09:10:26.152" v="12887" actId="1076"/>
          <ac:picMkLst>
            <pc:docMk/>
            <pc:sldMk cId="2941679086" sldId="620"/>
            <ac:picMk id="9" creationId="{319577AA-7D0E-A976-726A-F9D91B0293D9}"/>
          </ac:picMkLst>
        </pc:picChg>
      </pc:sldChg>
      <pc:sldChg chg="addSp delSp modSp new mod ord">
        <pc:chgData name="PAOLO RUSSO" userId="c0d95672-72a6-49f1-8c38-395eb9c9359d" providerId="ADAL" clId="{B4498BAC-8707-4FEA-BFA8-DC2A9DD7A69C}" dt="2025-07-21T23:22:00.876" v="17514"/>
        <pc:sldMkLst>
          <pc:docMk/>
          <pc:sldMk cId="240612491" sldId="621"/>
        </pc:sldMkLst>
        <pc:spChg chg="mod">
          <ac:chgData name="PAOLO RUSSO" userId="c0d95672-72a6-49f1-8c38-395eb9c9359d" providerId="ADAL" clId="{B4498BAC-8707-4FEA-BFA8-DC2A9DD7A69C}" dt="2025-07-21T08:29:32.729" v="16928" actId="20577"/>
          <ac:spMkLst>
            <pc:docMk/>
            <pc:sldMk cId="240612491" sldId="621"/>
            <ac:spMk id="3" creationId="{F7E1DCF5-8819-76F8-25ED-6C2131FF3FC3}"/>
          </ac:spMkLst>
        </pc:spChg>
        <pc:spChg chg="add mod">
          <ac:chgData name="PAOLO RUSSO" userId="c0d95672-72a6-49f1-8c38-395eb9c9359d" providerId="ADAL" clId="{B4498BAC-8707-4FEA-BFA8-DC2A9DD7A69C}" dt="2025-07-21T08:33:32.679" v="16969" actId="1076"/>
          <ac:spMkLst>
            <pc:docMk/>
            <pc:sldMk cId="240612491" sldId="621"/>
            <ac:spMk id="5" creationId="{23AC3D20-3362-D16C-BEA7-D12EDE5116EA}"/>
          </ac:spMkLst>
        </pc:spChg>
        <pc:picChg chg="add mod">
          <ac:chgData name="PAOLO RUSSO" userId="c0d95672-72a6-49f1-8c38-395eb9c9359d" providerId="ADAL" clId="{B4498BAC-8707-4FEA-BFA8-DC2A9DD7A69C}" dt="2025-07-21T08:33:30.106" v="16968" actId="1076"/>
          <ac:picMkLst>
            <pc:docMk/>
            <pc:sldMk cId="240612491" sldId="621"/>
            <ac:picMk id="2" creationId="{30828109-03F8-9E92-F818-4D6C5F3F3B6C}"/>
          </ac:picMkLst>
        </pc:picChg>
      </pc:sldChg>
      <pc:sldChg chg="addSp delSp modSp new mod">
        <pc:chgData name="PAOLO RUSSO" userId="c0d95672-72a6-49f1-8c38-395eb9c9359d" providerId="ADAL" clId="{B4498BAC-8707-4FEA-BFA8-DC2A9DD7A69C}" dt="2025-07-16T11:28:53.632" v="13500" actId="20577"/>
        <pc:sldMkLst>
          <pc:docMk/>
          <pc:sldMk cId="986712804" sldId="622"/>
        </pc:sldMkLst>
      </pc:sldChg>
      <pc:sldChg chg="addSp delSp new del mod">
        <pc:chgData name="PAOLO RUSSO" userId="c0d95672-72a6-49f1-8c38-395eb9c9359d" providerId="ADAL" clId="{B4498BAC-8707-4FEA-BFA8-DC2A9DD7A69C}" dt="2025-07-16T10:22:18.664" v="13118" actId="47"/>
        <pc:sldMkLst>
          <pc:docMk/>
          <pc:sldMk cId="3490670701" sldId="623"/>
        </pc:sldMkLst>
      </pc:sldChg>
      <pc:sldChg chg="addSp delSp modSp new mod">
        <pc:chgData name="PAOLO RUSSO" userId="c0d95672-72a6-49f1-8c38-395eb9c9359d" providerId="ADAL" clId="{B4498BAC-8707-4FEA-BFA8-DC2A9DD7A69C}" dt="2025-07-17T09:06:25.136" v="13504" actId="1076"/>
        <pc:sldMkLst>
          <pc:docMk/>
          <pc:sldMk cId="3211692041" sldId="624"/>
        </pc:sldMkLst>
      </pc:sldChg>
      <pc:sldChg chg="addSp delSp modSp new del mod">
        <pc:chgData name="PAOLO RUSSO" userId="c0d95672-72a6-49f1-8c38-395eb9c9359d" providerId="ADAL" clId="{B4498BAC-8707-4FEA-BFA8-DC2A9DD7A69C}" dt="2025-07-16T10:55:07.578" v="13282" actId="47"/>
        <pc:sldMkLst>
          <pc:docMk/>
          <pc:sldMk cId="307632711" sldId="625"/>
        </pc:sldMkLst>
      </pc:sldChg>
      <pc:sldChg chg="addSp delSp modSp new mod">
        <pc:chgData name="PAOLO RUSSO" userId="c0d95672-72a6-49f1-8c38-395eb9c9359d" providerId="ADAL" clId="{B4498BAC-8707-4FEA-BFA8-DC2A9DD7A69C}" dt="2025-07-16T11:26:36.750" v="13487" actId="1076"/>
        <pc:sldMkLst>
          <pc:docMk/>
          <pc:sldMk cId="1231908500" sldId="625"/>
        </pc:sldMkLst>
        <pc:spChg chg="add mod">
          <ac:chgData name="PAOLO RUSSO" userId="c0d95672-72a6-49f1-8c38-395eb9c9359d" providerId="ADAL" clId="{B4498BAC-8707-4FEA-BFA8-DC2A9DD7A69C}" dt="2025-07-16T10:57:22.923" v="13296" actId="20577"/>
          <ac:spMkLst>
            <pc:docMk/>
            <pc:sldMk cId="1231908500" sldId="625"/>
            <ac:spMk id="9" creationId="{A230CC56-BE1B-10A2-0080-37EB2CDAABBC}"/>
          </ac:spMkLst>
        </pc:spChg>
        <pc:picChg chg="add mod">
          <ac:chgData name="PAOLO RUSSO" userId="c0d95672-72a6-49f1-8c38-395eb9c9359d" providerId="ADAL" clId="{B4498BAC-8707-4FEA-BFA8-DC2A9DD7A69C}" dt="2025-07-16T11:26:32.952" v="13486" actId="1076"/>
          <ac:picMkLst>
            <pc:docMk/>
            <pc:sldMk cId="1231908500" sldId="625"/>
            <ac:picMk id="7" creationId="{7EB337BC-0805-3326-D881-0A295D117FDD}"/>
          </ac:picMkLst>
        </pc:picChg>
      </pc:sldChg>
      <pc:sldChg chg="addSp delSp modSp new del mod">
        <pc:chgData name="PAOLO RUSSO" userId="c0d95672-72a6-49f1-8c38-395eb9c9359d" providerId="ADAL" clId="{B4498BAC-8707-4FEA-BFA8-DC2A9DD7A69C}" dt="2025-07-16T11:06:18.815" v="13385" actId="47"/>
        <pc:sldMkLst>
          <pc:docMk/>
          <pc:sldMk cId="606701706" sldId="626"/>
        </pc:sldMkLst>
      </pc:sldChg>
      <pc:sldChg chg="addSp delSp modSp new mod ord modShow">
        <pc:chgData name="PAOLO RUSSO" userId="c0d95672-72a6-49f1-8c38-395eb9c9359d" providerId="ADAL" clId="{B4498BAC-8707-4FEA-BFA8-DC2A9DD7A69C}" dt="2025-07-30T11:18:35.820" v="19789"/>
        <pc:sldMkLst>
          <pc:docMk/>
          <pc:sldMk cId="1854595469" sldId="628"/>
        </pc:sldMkLst>
        <pc:spChg chg="mod">
          <ac:chgData name="PAOLO RUSSO" userId="c0d95672-72a6-49f1-8c38-395eb9c9359d" providerId="ADAL" clId="{B4498BAC-8707-4FEA-BFA8-DC2A9DD7A69C}" dt="2025-07-18T10:34:55.461" v="13573" actId="20577"/>
          <ac:spMkLst>
            <pc:docMk/>
            <pc:sldMk cId="1854595469" sldId="628"/>
            <ac:spMk id="3" creationId="{C3D5B485-110E-F4D3-980B-37340191DA0A}"/>
          </ac:spMkLst>
        </pc:spChg>
        <pc:spChg chg="add mod">
          <ac:chgData name="PAOLO RUSSO" userId="c0d95672-72a6-49f1-8c38-395eb9c9359d" providerId="ADAL" clId="{B4498BAC-8707-4FEA-BFA8-DC2A9DD7A69C}" dt="2025-07-21T17:39:03.419" v="17100" actId="113"/>
          <ac:spMkLst>
            <pc:docMk/>
            <pc:sldMk cId="1854595469" sldId="628"/>
            <ac:spMk id="6" creationId="{AAD54341-0F73-355A-90F3-9A33A59758E3}"/>
          </ac:spMkLst>
        </pc:spChg>
        <pc:picChg chg="add mod">
          <ac:chgData name="PAOLO RUSSO" userId="c0d95672-72a6-49f1-8c38-395eb9c9359d" providerId="ADAL" clId="{B4498BAC-8707-4FEA-BFA8-DC2A9DD7A69C}" dt="2025-07-18T11:58:47.471" v="14084" actId="1076"/>
          <ac:picMkLst>
            <pc:docMk/>
            <pc:sldMk cId="1854595469" sldId="628"/>
            <ac:picMk id="8" creationId="{4FFAC17F-F0BF-EB1E-D7AC-45EF918E3F78}"/>
          </ac:picMkLst>
        </pc:picChg>
      </pc:sldChg>
      <pc:sldChg chg="addSp delSp modSp new mod ord modShow">
        <pc:chgData name="PAOLO RUSSO" userId="c0d95672-72a6-49f1-8c38-395eb9c9359d" providerId="ADAL" clId="{B4498BAC-8707-4FEA-BFA8-DC2A9DD7A69C}" dt="2025-07-30T11:18:35.820" v="19789"/>
        <pc:sldMkLst>
          <pc:docMk/>
          <pc:sldMk cId="1567485069" sldId="629"/>
        </pc:sldMkLst>
        <pc:spChg chg="mod">
          <ac:chgData name="PAOLO RUSSO" userId="c0d95672-72a6-49f1-8c38-395eb9c9359d" providerId="ADAL" clId="{B4498BAC-8707-4FEA-BFA8-DC2A9DD7A69C}" dt="2025-07-18T11:06:26.889" v="13887" actId="20577"/>
          <ac:spMkLst>
            <pc:docMk/>
            <pc:sldMk cId="1567485069" sldId="629"/>
            <ac:spMk id="3" creationId="{078DB63F-5422-2375-8A6F-C89514826F16}"/>
          </ac:spMkLst>
        </pc:spChg>
        <pc:spChg chg="add mod">
          <ac:chgData name="PAOLO RUSSO" userId="c0d95672-72a6-49f1-8c38-395eb9c9359d" providerId="ADAL" clId="{B4498BAC-8707-4FEA-BFA8-DC2A9DD7A69C}" dt="2025-07-20T20:04:51.334" v="16781" actId="20577"/>
          <ac:spMkLst>
            <pc:docMk/>
            <pc:sldMk cId="1567485069" sldId="629"/>
            <ac:spMk id="6" creationId="{FEEF7985-E437-5E2F-3B52-8CA2200B7CA8}"/>
          </ac:spMkLst>
        </pc:spChg>
        <pc:graphicFrameChg chg="add mod modGraphic">
          <ac:chgData name="PAOLO RUSSO" userId="c0d95672-72a6-49f1-8c38-395eb9c9359d" providerId="ADAL" clId="{B4498BAC-8707-4FEA-BFA8-DC2A9DD7A69C}" dt="2025-07-20T19:40:00.193" v="16610" actId="20577"/>
          <ac:graphicFrameMkLst>
            <pc:docMk/>
            <pc:sldMk cId="1567485069" sldId="629"/>
            <ac:graphicFrameMk id="11" creationId="{332BFD68-8BA1-C6B7-B0BD-F71E5EF2758B}"/>
          </ac:graphicFrameMkLst>
        </pc:graphicFrameChg>
      </pc:sldChg>
      <pc:sldChg chg="addSp delSp modSp new mod ord modShow">
        <pc:chgData name="PAOLO RUSSO" userId="c0d95672-72a6-49f1-8c38-395eb9c9359d" providerId="ADAL" clId="{B4498BAC-8707-4FEA-BFA8-DC2A9DD7A69C}" dt="2025-07-30T11:18:35.820" v="19789"/>
        <pc:sldMkLst>
          <pc:docMk/>
          <pc:sldMk cId="2357299355" sldId="630"/>
        </pc:sldMkLst>
        <pc:spChg chg="mod">
          <ac:chgData name="PAOLO RUSSO" userId="c0d95672-72a6-49f1-8c38-395eb9c9359d" providerId="ADAL" clId="{B4498BAC-8707-4FEA-BFA8-DC2A9DD7A69C}" dt="2025-07-18T11:06:30.306" v="13889" actId="20577"/>
          <ac:spMkLst>
            <pc:docMk/>
            <pc:sldMk cId="2357299355" sldId="630"/>
            <ac:spMk id="3" creationId="{207C962E-B2B7-D808-BF5F-3CB3396914A8}"/>
          </ac:spMkLst>
        </pc:spChg>
        <pc:spChg chg="add mod">
          <ac:chgData name="PAOLO RUSSO" userId="c0d95672-72a6-49f1-8c38-395eb9c9359d" providerId="ADAL" clId="{B4498BAC-8707-4FEA-BFA8-DC2A9DD7A69C}" dt="2025-07-20T20:05:21.047" v="16783"/>
          <ac:spMkLst>
            <pc:docMk/>
            <pc:sldMk cId="2357299355" sldId="630"/>
            <ac:spMk id="6" creationId="{D42B89F4-B58B-7555-7FFB-1C68D4EB35CD}"/>
          </ac:spMkLst>
        </pc:spChg>
        <pc:graphicFrameChg chg="add mod modGraphic">
          <ac:chgData name="PAOLO RUSSO" userId="c0d95672-72a6-49f1-8c38-395eb9c9359d" providerId="ADAL" clId="{B4498BAC-8707-4FEA-BFA8-DC2A9DD7A69C}" dt="2025-07-21T10:25:26.760" v="17025" actId="20577"/>
          <ac:graphicFrameMkLst>
            <pc:docMk/>
            <pc:sldMk cId="2357299355" sldId="630"/>
            <ac:graphicFrameMk id="9" creationId="{C970A607-4B6C-BEFE-4E32-0CDFA81D806F}"/>
          </ac:graphicFrameMkLst>
        </pc:graphicFrameChg>
      </pc:sldChg>
      <pc:sldChg chg="addSp delSp modSp new mod ord modShow">
        <pc:chgData name="PAOLO RUSSO" userId="c0d95672-72a6-49f1-8c38-395eb9c9359d" providerId="ADAL" clId="{B4498BAC-8707-4FEA-BFA8-DC2A9DD7A69C}" dt="2025-07-30T11:18:35.820" v="19789"/>
        <pc:sldMkLst>
          <pc:docMk/>
          <pc:sldMk cId="4010640937" sldId="631"/>
        </pc:sldMkLst>
        <pc:spChg chg="mod">
          <ac:chgData name="PAOLO RUSSO" userId="c0d95672-72a6-49f1-8c38-395eb9c9359d" providerId="ADAL" clId="{B4498BAC-8707-4FEA-BFA8-DC2A9DD7A69C}" dt="2025-07-22T00:10:44.499" v="17516" actId="20577"/>
          <ac:spMkLst>
            <pc:docMk/>
            <pc:sldMk cId="4010640937" sldId="631"/>
            <ac:spMk id="3" creationId="{66D26540-90DA-EF3B-BAF5-D4D11E3CD59D}"/>
          </ac:spMkLst>
        </pc:spChg>
        <pc:spChg chg="add mod">
          <ac:chgData name="PAOLO RUSSO" userId="c0d95672-72a6-49f1-8c38-395eb9c9359d" providerId="ADAL" clId="{B4498BAC-8707-4FEA-BFA8-DC2A9DD7A69C}" dt="2025-07-20T20:06:15.849" v="16809" actId="20577"/>
          <ac:spMkLst>
            <pc:docMk/>
            <pc:sldMk cId="4010640937" sldId="631"/>
            <ac:spMk id="6" creationId="{0FADF476-4180-FDA0-6418-DA9AD2FD6032}"/>
          </ac:spMkLst>
        </pc:spChg>
        <pc:graphicFrameChg chg="add mod modGraphic">
          <ac:chgData name="PAOLO RUSSO" userId="c0d95672-72a6-49f1-8c38-395eb9c9359d" providerId="ADAL" clId="{B4498BAC-8707-4FEA-BFA8-DC2A9DD7A69C}" dt="2025-07-21T09:28:25.833" v="17000" actId="20577"/>
          <ac:graphicFrameMkLst>
            <pc:docMk/>
            <pc:sldMk cId="4010640937" sldId="631"/>
            <ac:graphicFrameMk id="18" creationId="{6F106D8C-D095-E6B2-4A23-1B9154274B8A}"/>
          </ac:graphicFrameMkLst>
        </pc:graphicFrameChg>
      </pc:sldChg>
      <pc:sldChg chg="addSp delSp modSp new mod ord modShow">
        <pc:chgData name="PAOLO RUSSO" userId="c0d95672-72a6-49f1-8c38-395eb9c9359d" providerId="ADAL" clId="{B4498BAC-8707-4FEA-BFA8-DC2A9DD7A69C}" dt="2025-07-30T11:18:35.820" v="19789"/>
        <pc:sldMkLst>
          <pc:docMk/>
          <pc:sldMk cId="2045218610" sldId="632"/>
        </pc:sldMkLst>
        <pc:spChg chg="mod">
          <ac:chgData name="PAOLO RUSSO" userId="c0d95672-72a6-49f1-8c38-395eb9c9359d" providerId="ADAL" clId="{B4498BAC-8707-4FEA-BFA8-DC2A9DD7A69C}" dt="2025-07-18T11:27:58.679" v="13894"/>
          <ac:spMkLst>
            <pc:docMk/>
            <pc:sldMk cId="2045218610" sldId="632"/>
            <ac:spMk id="3" creationId="{8A8B5803-90EB-0DE8-FE49-845BE6A0E2FC}"/>
          </ac:spMkLst>
        </pc:spChg>
        <pc:spChg chg="add mod">
          <ac:chgData name="PAOLO RUSSO" userId="c0d95672-72a6-49f1-8c38-395eb9c9359d" providerId="ADAL" clId="{B4498BAC-8707-4FEA-BFA8-DC2A9DD7A69C}" dt="2025-07-20T20:06:47.926" v="16811"/>
          <ac:spMkLst>
            <pc:docMk/>
            <pc:sldMk cId="2045218610" sldId="632"/>
            <ac:spMk id="6" creationId="{4E8719B3-3D6E-4791-DB4A-6C8EBEB5F539}"/>
          </ac:spMkLst>
        </pc:spChg>
        <pc:spChg chg="add mod">
          <ac:chgData name="PAOLO RUSSO" userId="c0d95672-72a6-49f1-8c38-395eb9c9359d" providerId="ADAL" clId="{B4498BAC-8707-4FEA-BFA8-DC2A9DD7A69C}" dt="2025-07-21T17:39:42.044" v="17102" actId="113"/>
          <ac:spMkLst>
            <pc:docMk/>
            <pc:sldMk cId="2045218610" sldId="632"/>
            <ac:spMk id="8" creationId="{7C22BF9A-D3D5-EFA2-6C27-47DDD0E0DB54}"/>
          </ac:spMkLst>
        </pc:spChg>
      </pc:sldChg>
      <pc:sldChg chg="addSp delSp modSp new mod ord modShow">
        <pc:chgData name="PAOLO RUSSO" userId="c0d95672-72a6-49f1-8c38-395eb9c9359d" providerId="ADAL" clId="{B4498BAC-8707-4FEA-BFA8-DC2A9DD7A69C}" dt="2025-07-30T11:18:35.820" v="19789"/>
        <pc:sldMkLst>
          <pc:docMk/>
          <pc:sldMk cId="3917747841" sldId="633"/>
        </pc:sldMkLst>
        <pc:spChg chg="mod">
          <ac:chgData name="PAOLO RUSSO" userId="c0d95672-72a6-49f1-8c38-395eb9c9359d" providerId="ADAL" clId="{B4498BAC-8707-4FEA-BFA8-DC2A9DD7A69C}" dt="2025-07-18T11:33:02.339" v="13931" actId="1076"/>
          <ac:spMkLst>
            <pc:docMk/>
            <pc:sldMk cId="3917747841" sldId="633"/>
            <ac:spMk id="3" creationId="{8EBB5BC0-7CED-E5A4-5207-C23CF80EACD7}"/>
          </ac:spMkLst>
        </pc:spChg>
        <pc:spChg chg="add mod">
          <ac:chgData name="PAOLO RUSSO" userId="c0d95672-72a6-49f1-8c38-395eb9c9359d" providerId="ADAL" clId="{B4498BAC-8707-4FEA-BFA8-DC2A9DD7A69C}" dt="2025-07-21T17:39:52.251" v="17103" actId="113"/>
          <ac:spMkLst>
            <pc:docMk/>
            <pc:sldMk cId="3917747841" sldId="633"/>
            <ac:spMk id="6" creationId="{5E44EF9C-88D9-F793-6278-E7BB4F62466D}"/>
          </ac:spMkLst>
        </pc:spChg>
        <pc:graphicFrameChg chg="add mod modGraphic">
          <ac:chgData name="PAOLO RUSSO" userId="c0d95672-72a6-49f1-8c38-395eb9c9359d" providerId="ADAL" clId="{B4498BAC-8707-4FEA-BFA8-DC2A9DD7A69C}" dt="2025-07-21T10:28:12.588" v="17047" actId="20577"/>
          <ac:graphicFrameMkLst>
            <pc:docMk/>
            <pc:sldMk cId="3917747841" sldId="633"/>
            <ac:graphicFrameMk id="7" creationId="{C48303FC-FA90-2EEA-D13C-8CF04B5727CD}"/>
          </ac:graphicFrameMkLst>
        </pc:graphicFrameChg>
      </pc:sldChg>
      <pc:sldChg chg="addSp delSp modSp new mod ord modShow">
        <pc:chgData name="PAOLO RUSSO" userId="c0d95672-72a6-49f1-8c38-395eb9c9359d" providerId="ADAL" clId="{B4498BAC-8707-4FEA-BFA8-DC2A9DD7A69C}" dt="2025-07-30T11:18:35.820" v="19789"/>
        <pc:sldMkLst>
          <pc:docMk/>
          <pc:sldMk cId="2409006142" sldId="634"/>
        </pc:sldMkLst>
        <pc:spChg chg="mod">
          <ac:chgData name="PAOLO RUSSO" userId="c0d95672-72a6-49f1-8c38-395eb9c9359d" providerId="ADAL" clId="{B4498BAC-8707-4FEA-BFA8-DC2A9DD7A69C}" dt="2025-07-18T11:47:00.155" v="14012"/>
          <ac:spMkLst>
            <pc:docMk/>
            <pc:sldMk cId="2409006142" sldId="634"/>
            <ac:spMk id="3" creationId="{3C2127DB-FA77-92A3-06AC-D5F17A76BDB0}"/>
          </ac:spMkLst>
        </pc:spChg>
        <pc:spChg chg="add mod">
          <ac:chgData name="PAOLO RUSSO" userId="c0d95672-72a6-49f1-8c38-395eb9c9359d" providerId="ADAL" clId="{B4498BAC-8707-4FEA-BFA8-DC2A9DD7A69C}" dt="2025-07-20T20:07:47.053" v="16816" actId="1076"/>
          <ac:spMkLst>
            <pc:docMk/>
            <pc:sldMk cId="2409006142" sldId="634"/>
            <ac:spMk id="6" creationId="{8AD2519C-CE3A-1CBE-EB5B-2331D1BB3D29}"/>
          </ac:spMkLst>
        </pc:spChg>
        <pc:spChg chg="add mod">
          <ac:chgData name="PAOLO RUSSO" userId="c0d95672-72a6-49f1-8c38-395eb9c9359d" providerId="ADAL" clId="{B4498BAC-8707-4FEA-BFA8-DC2A9DD7A69C}" dt="2025-07-21T17:40:03.635" v="17104" actId="113"/>
          <ac:spMkLst>
            <pc:docMk/>
            <pc:sldMk cId="2409006142" sldId="634"/>
            <ac:spMk id="12" creationId="{29126947-5EEA-F85B-F7DA-685FC7D78E6C}"/>
          </ac:spMkLst>
        </pc:spChg>
      </pc:sldChg>
      <pc:sldChg chg="addSp delSp modSp new mod ord modShow">
        <pc:chgData name="PAOLO RUSSO" userId="c0d95672-72a6-49f1-8c38-395eb9c9359d" providerId="ADAL" clId="{B4498BAC-8707-4FEA-BFA8-DC2A9DD7A69C}" dt="2025-07-30T11:18:35.820" v="19789"/>
        <pc:sldMkLst>
          <pc:docMk/>
          <pc:sldMk cId="2859824887" sldId="636"/>
        </pc:sldMkLst>
        <pc:spChg chg="mod">
          <ac:chgData name="PAOLO RUSSO" userId="c0d95672-72a6-49f1-8c38-395eb9c9359d" providerId="ADAL" clId="{B4498BAC-8707-4FEA-BFA8-DC2A9DD7A69C}" dt="2025-07-18T13:45:24.352" v="14116"/>
          <ac:spMkLst>
            <pc:docMk/>
            <pc:sldMk cId="2859824887" sldId="636"/>
            <ac:spMk id="3" creationId="{E231F5BF-FABF-97FC-BB86-04C63C61A01C}"/>
          </ac:spMkLst>
        </pc:spChg>
        <pc:spChg chg="add mod">
          <ac:chgData name="PAOLO RUSSO" userId="c0d95672-72a6-49f1-8c38-395eb9c9359d" providerId="ADAL" clId="{B4498BAC-8707-4FEA-BFA8-DC2A9DD7A69C}" dt="2025-07-20T19:48:21.662" v="16748" actId="20577"/>
          <ac:spMkLst>
            <pc:docMk/>
            <pc:sldMk cId="2859824887" sldId="636"/>
            <ac:spMk id="6" creationId="{C8703B8C-BBC4-9C50-9F92-F2AAF97F8E9D}"/>
          </ac:spMkLst>
        </pc:spChg>
        <pc:graphicFrameChg chg="add mod modGraphic">
          <ac:chgData name="PAOLO RUSSO" userId="c0d95672-72a6-49f1-8c38-395eb9c9359d" providerId="ADAL" clId="{B4498BAC-8707-4FEA-BFA8-DC2A9DD7A69C}" dt="2025-07-18T13:54:53.338" v="14321" actId="20577"/>
          <ac:graphicFrameMkLst>
            <pc:docMk/>
            <pc:sldMk cId="2859824887" sldId="636"/>
            <ac:graphicFrameMk id="10" creationId="{254744F9-62FC-B1D0-3B78-DF148E6292C2}"/>
          </ac:graphicFrameMkLst>
        </pc:graphicFrameChg>
      </pc:sldChg>
      <pc:sldChg chg="addSp delSp modSp new mod ord modShow">
        <pc:chgData name="PAOLO RUSSO" userId="c0d95672-72a6-49f1-8c38-395eb9c9359d" providerId="ADAL" clId="{B4498BAC-8707-4FEA-BFA8-DC2A9DD7A69C}" dt="2025-07-30T11:18:35.820" v="19789"/>
        <pc:sldMkLst>
          <pc:docMk/>
          <pc:sldMk cId="1423053024" sldId="637"/>
        </pc:sldMkLst>
        <pc:spChg chg="mod">
          <ac:chgData name="PAOLO RUSSO" userId="c0d95672-72a6-49f1-8c38-395eb9c9359d" providerId="ADAL" clId="{B4498BAC-8707-4FEA-BFA8-DC2A9DD7A69C}" dt="2025-07-18T13:56:58.299" v="14343" actId="1076"/>
          <ac:spMkLst>
            <pc:docMk/>
            <pc:sldMk cId="1423053024" sldId="637"/>
            <ac:spMk id="3" creationId="{5F416BC7-5B13-9EF5-3904-EC5EF93B632C}"/>
          </ac:spMkLst>
        </pc:spChg>
        <pc:spChg chg="add mod">
          <ac:chgData name="PAOLO RUSSO" userId="c0d95672-72a6-49f1-8c38-395eb9c9359d" providerId="ADAL" clId="{B4498BAC-8707-4FEA-BFA8-DC2A9DD7A69C}" dt="2025-07-20T20:08:18.594" v="16835" actId="20577"/>
          <ac:spMkLst>
            <pc:docMk/>
            <pc:sldMk cId="1423053024" sldId="637"/>
            <ac:spMk id="6" creationId="{9A0E4AFB-0D5F-CF46-21D5-71E49EE5F20F}"/>
          </ac:spMkLst>
        </pc:spChg>
        <pc:spChg chg="add mod">
          <ac:chgData name="PAOLO RUSSO" userId="c0d95672-72a6-49f1-8c38-395eb9c9359d" providerId="ADAL" clId="{B4498BAC-8707-4FEA-BFA8-DC2A9DD7A69C}" dt="2025-07-18T13:58:03.463" v="14362" actId="113"/>
          <ac:spMkLst>
            <pc:docMk/>
            <pc:sldMk cId="1423053024" sldId="637"/>
            <ac:spMk id="8" creationId="{FA507EB5-DE55-B96D-0A09-8466A3C465C9}"/>
          </ac:spMkLst>
        </pc:spChg>
      </pc:sldChg>
      <pc:sldChg chg="addSp delSp modSp new mod ord modShow">
        <pc:chgData name="PAOLO RUSSO" userId="c0d95672-72a6-49f1-8c38-395eb9c9359d" providerId="ADAL" clId="{B4498BAC-8707-4FEA-BFA8-DC2A9DD7A69C}" dt="2025-07-30T11:18:35.820" v="19789"/>
        <pc:sldMkLst>
          <pc:docMk/>
          <pc:sldMk cId="1333270738" sldId="638"/>
        </pc:sldMkLst>
        <pc:spChg chg="mod">
          <ac:chgData name="PAOLO RUSSO" userId="c0d95672-72a6-49f1-8c38-395eb9c9359d" providerId="ADAL" clId="{B4498BAC-8707-4FEA-BFA8-DC2A9DD7A69C}" dt="2025-07-18T14:00:40.392" v="14374" actId="14100"/>
          <ac:spMkLst>
            <pc:docMk/>
            <pc:sldMk cId="1333270738" sldId="638"/>
            <ac:spMk id="3" creationId="{9D1C5295-7448-DF85-D0AD-179839CDC2A9}"/>
          </ac:spMkLst>
        </pc:spChg>
        <pc:spChg chg="add mod">
          <ac:chgData name="PAOLO RUSSO" userId="c0d95672-72a6-49f1-8c38-395eb9c9359d" providerId="ADAL" clId="{B4498BAC-8707-4FEA-BFA8-DC2A9DD7A69C}" dt="2025-07-21T17:40:17.276" v="17105" actId="113"/>
          <ac:spMkLst>
            <pc:docMk/>
            <pc:sldMk cId="1333270738" sldId="638"/>
            <ac:spMk id="6" creationId="{3575C1EA-8E23-6847-B833-8C9E796E172D}"/>
          </ac:spMkLst>
        </pc:spChg>
        <pc:graphicFrameChg chg="add mod modGraphic">
          <ac:chgData name="PAOLO RUSSO" userId="c0d95672-72a6-49f1-8c38-395eb9c9359d" providerId="ADAL" clId="{B4498BAC-8707-4FEA-BFA8-DC2A9DD7A69C}" dt="2025-07-21T09:32:34.150" v="17003" actId="20577"/>
          <ac:graphicFrameMkLst>
            <pc:docMk/>
            <pc:sldMk cId="1333270738" sldId="638"/>
            <ac:graphicFrameMk id="10" creationId="{A2D8FF6D-2717-EE6F-C622-6A6C9971860D}"/>
          </ac:graphicFrameMkLst>
        </pc:graphicFrameChg>
      </pc:sldChg>
      <pc:sldChg chg="modSp mod">
        <pc:chgData name="PAOLO RUSSO" userId="c0d95672-72a6-49f1-8c38-395eb9c9359d" providerId="ADAL" clId="{B4498BAC-8707-4FEA-BFA8-DC2A9DD7A69C}" dt="2025-08-05T07:57:08.014" v="21640" actId="20577"/>
        <pc:sldMkLst>
          <pc:docMk/>
          <pc:sldMk cId="1756974495" sldId="640"/>
        </pc:sldMkLst>
        <pc:spChg chg="mod">
          <ac:chgData name="PAOLO RUSSO" userId="c0d95672-72a6-49f1-8c38-395eb9c9359d" providerId="ADAL" clId="{B4498BAC-8707-4FEA-BFA8-DC2A9DD7A69C}" dt="2025-08-05T07:57:08.014" v="21640" actId="20577"/>
          <ac:spMkLst>
            <pc:docMk/>
            <pc:sldMk cId="1756974495" sldId="640"/>
            <ac:spMk id="3" creationId="{E3B8250A-8016-5663-D819-DF09C3E06CDB}"/>
          </ac:spMkLst>
        </pc:spChg>
      </pc:sldChg>
      <pc:sldChg chg="modSp mod">
        <pc:chgData name="PAOLO RUSSO" userId="c0d95672-72a6-49f1-8c38-395eb9c9359d" providerId="ADAL" clId="{B4498BAC-8707-4FEA-BFA8-DC2A9DD7A69C}" dt="2025-07-31T12:31:05.768" v="21050" actId="20577"/>
        <pc:sldMkLst>
          <pc:docMk/>
          <pc:sldMk cId="903363046" sldId="641"/>
        </pc:sldMkLst>
        <pc:spChg chg="mod">
          <ac:chgData name="PAOLO RUSSO" userId="c0d95672-72a6-49f1-8c38-395eb9c9359d" providerId="ADAL" clId="{B4498BAC-8707-4FEA-BFA8-DC2A9DD7A69C}" dt="2025-07-31T12:31:05.768" v="21050" actId="20577"/>
          <ac:spMkLst>
            <pc:docMk/>
            <pc:sldMk cId="903363046" sldId="641"/>
            <ac:spMk id="3" creationId="{C7B8253C-9D39-75CA-ECA6-7CA0985ED8E7}"/>
          </ac:spMkLst>
        </pc:spChg>
      </pc:sldChg>
      <pc:sldChg chg="modSp mod">
        <pc:chgData name="PAOLO RUSSO" userId="c0d95672-72a6-49f1-8c38-395eb9c9359d" providerId="ADAL" clId="{B4498BAC-8707-4FEA-BFA8-DC2A9DD7A69C}" dt="2025-08-05T07:57:12.503" v="21644" actId="20577"/>
        <pc:sldMkLst>
          <pc:docMk/>
          <pc:sldMk cId="1969272669" sldId="642"/>
        </pc:sldMkLst>
        <pc:spChg chg="mod">
          <ac:chgData name="PAOLO RUSSO" userId="c0d95672-72a6-49f1-8c38-395eb9c9359d" providerId="ADAL" clId="{B4498BAC-8707-4FEA-BFA8-DC2A9DD7A69C}" dt="2025-08-05T07:57:12.503" v="21644" actId="20577"/>
          <ac:spMkLst>
            <pc:docMk/>
            <pc:sldMk cId="1969272669" sldId="642"/>
            <ac:spMk id="3" creationId="{317DA7D2-1665-05F0-A324-B8B9D331CFDE}"/>
          </ac:spMkLst>
        </pc:spChg>
      </pc:sldChg>
      <pc:sldChg chg="modSp mod">
        <pc:chgData name="PAOLO RUSSO" userId="c0d95672-72a6-49f1-8c38-395eb9c9359d" providerId="ADAL" clId="{B4498BAC-8707-4FEA-BFA8-DC2A9DD7A69C}" dt="2025-07-21T17:56:18.417" v="17107" actId="20577"/>
        <pc:sldMkLst>
          <pc:docMk/>
          <pc:sldMk cId="56932297" sldId="646"/>
        </pc:sldMkLst>
        <pc:spChg chg="mod">
          <ac:chgData name="PAOLO RUSSO" userId="c0d95672-72a6-49f1-8c38-395eb9c9359d" providerId="ADAL" clId="{B4498BAC-8707-4FEA-BFA8-DC2A9DD7A69C}" dt="2025-07-19T15:39:02.113" v="16227" actId="207"/>
          <ac:spMkLst>
            <pc:docMk/>
            <pc:sldMk cId="56932297" sldId="646"/>
            <ac:spMk id="12" creationId="{DA86A2D4-B695-8687-8857-1FC2D782E5AA}"/>
          </ac:spMkLst>
        </pc:spChg>
      </pc:sldChg>
      <pc:sldChg chg="delSp modSp mod modShow">
        <pc:chgData name="PAOLO RUSSO" userId="c0d95672-72a6-49f1-8c38-395eb9c9359d" providerId="ADAL" clId="{B4498BAC-8707-4FEA-BFA8-DC2A9DD7A69C}" dt="2025-07-21T23:35:52.154" v="17515" actId="729"/>
        <pc:sldMkLst>
          <pc:docMk/>
          <pc:sldMk cId="2003579056" sldId="647"/>
        </pc:sldMkLst>
        <pc:spChg chg="mod">
          <ac:chgData name="PAOLO RUSSO" userId="c0d95672-72a6-49f1-8c38-395eb9c9359d" providerId="ADAL" clId="{B4498BAC-8707-4FEA-BFA8-DC2A9DD7A69C}" dt="2025-07-19T16:54:31.161" v="16276" actId="14100"/>
          <ac:spMkLst>
            <pc:docMk/>
            <pc:sldMk cId="2003579056" sldId="647"/>
            <ac:spMk id="2" creationId="{0EC460FB-51EE-3553-3395-AF4A4181B3A2}"/>
          </ac:spMkLst>
        </pc:spChg>
        <pc:spChg chg="mod">
          <ac:chgData name="PAOLO RUSSO" userId="c0d95672-72a6-49f1-8c38-395eb9c9359d" providerId="ADAL" clId="{B4498BAC-8707-4FEA-BFA8-DC2A9DD7A69C}" dt="2025-07-18T19:57:28.967" v="14986" actId="20577"/>
          <ac:spMkLst>
            <pc:docMk/>
            <pc:sldMk cId="2003579056" sldId="647"/>
            <ac:spMk id="3" creationId="{188C8BB3-5785-3015-A07C-1159DA7B8482}"/>
          </ac:spMkLst>
        </pc:spChg>
        <pc:spChg chg="mod">
          <ac:chgData name="PAOLO RUSSO" userId="c0d95672-72a6-49f1-8c38-395eb9c9359d" providerId="ADAL" clId="{B4498BAC-8707-4FEA-BFA8-DC2A9DD7A69C}" dt="2025-07-19T15:39:39.586" v="16228" actId="207"/>
          <ac:spMkLst>
            <pc:docMk/>
            <pc:sldMk cId="2003579056" sldId="647"/>
            <ac:spMk id="9" creationId="{0B919642-E71F-6155-BBEB-0D269E3AFB90}"/>
          </ac:spMkLst>
        </pc:spChg>
      </pc:sldChg>
      <pc:sldChg chg="addSp delSp modSp new mod ord">
        <pc:chgData name="PAOLO RUSSO" userId="c0d95672-72a6-49f1-8c38-395eb9c9359d" providerId="ADAL" clId="{B4498BAC-8707-4FEA-BFA8-DC2A9DD7A69C}" dt="2025-07-21T23:04:08.977" v="17510"/>
        <pc:sldMkLst>
          <pc:docMk/>
          <pc:sldMk cId="3617499825" sldId="648"/>
        </pc:sldMkLst>
        <pc:spChg chg="add mod">
          <ac:chgData name="PAOLO RUSSO" userId="c0d95672-72a6-49f1-8c38-395eb9c9359d" providerId="ADAL" clId="{B4498BAC-8707-4FEA-BFA8-DC2A9DD7A69C}" dt="2025-07-19T17:45:28.822" v="16321" actId="207"/>
          <ac:spMkLst>
            <pc:docMk/>
            <pc:sldMk cId="3617499825" sldId="648"/>
            <ac:spMk id="6" creationId="{9E558BFE-4969-08DE-E86D-CBF200AD6942}"/>
          </ac:spMkLst>
        </pc:spChg>
        <pc:spChg chg="add mod">
          <ac:chgData name="PAOLO RUSSO" userId="c0d95672-72a6-49f1-8c38-395eb9c9359d" providerId="ADAL" clId="{B4498BAC-8707-4FEA-BFA8-DC2A9DD7A69C}" dt="2025-07-19T15:30:23.145" v="16149" actId="207"/>
          <ac:spMkLst>
            <pc:docMk/>
            <pc:sldMk cId="3617499825" sldId="648"/>
            <ac:spMk id="7" creationId="{57A192B8-5EE6-EE4C-107B-4AAB06C6A1D8}"/>
          </ac:spMkLst>
        </pc:spChg>
        <pc:spChg chg="add mod">
          <ac:chgData name="PAOLO RUSSO" userId="c0d95672-72a6-49f1-8c38-395eb9c9359d" providerId="ADAL" clId="{B4498BAC-8707-4FEA-BFA8-DC2A9DD7A69C}" dt="2025-07-19T15:32:16.094" v="16189" actId="1076"/>
          <ac:spMkLst>
            <pc:docMk/>
            <pc:sldMk cId="3617499825" sldId="648"/>
            <ac:spMk id="10" creationId="{252E6A5F-B030-5809-2722-4AA9E3CB37F9}"/>
          </ac:spMkLst>
        </pc:spChg>
      </pc:sldChg>
      <pc:sldChg chg="addSp delSp modSp new mod">
        <pc:chgData name="PAOLO RUSSO" userId="c0d95672-72a6-49f1-8c38-395eb9c9359d" providerId="ADAL" clId="{B4498BAC-8707-4FEA-BFA8-DC2A9DD7A69C}" dt="2025-08-04T10:23:52.862" v="21553"/>
        <pc:sldMkLst>
          <pc:docMk/>
          <pc:sldMk cId="4232619792" sldId="653"/>
        </pc:sldMkLst>
        <pc:spChg chg="mod">
          <ac:chgData name="PAOLO RUSSO" userId="c0d95672-72a6-49f1-8c38-395eb9c9359d" providerId="ADAL" clId="{B4498BAC-8707-4FEA-BFA8-DC2A9DD7A69C}" dt="2025-07-20T18:08:48.884" v="16602" actId="1076"/>
          <ac:spMkLst>
            <pc:docMk/>
            <pc:sldMk cId="4232619792" sldId="653"/>
            <ac:spMk id="3" creationId="{5C966554-8B2A-1A3A-7C3A-73A56727FB61}"/>
          </ac:spMkLst>
        </pc:spChg>
        <pc:spChg chg="add mod">
          <ac:chgData name="PAOLO RUSSO" userId="c0d95672-72a6-49f1-8c38-395eb9c9359d" providerId="ADAL" clId="{B4498BAC-8707-4FEA-BFA8-DC2A9DD7A69C}" dt="2025-07-19T14:37:52.472" v="15961" actId="1076"/>
          <ac:spMkLst>
            <pc:docMk/>
            <pc:sldMk cId="4232619792" sldId="653"/>
            <ac:spMk id="6" creationId="{0E1FC08B-6CFD-0EE2-66E1-50F45952B459}"/>
          </ac:spMkLst>
        </pc:spChg>
        <pc:graphicFrameChg chg="add mod modGraphic">
          <ac:chgData name="PAOLO RUSSO" userId="c0d95672-72a6-49f1-8c38-395eb9c9359d" providerId="ADAL" clId="{B4498BAC-8707-4FEA-BFA8-DC2A9DD7A69C}" dt="2025-08-04T10:23:52.862" v="21553"/>
          <ac:graphicFrameMkLst>
            <pc:docMk/>
            <pc:sldMk cId="4232619792" sldId="653"/>
            <ac:graphicFrameMk id="7" creationId="{1EDC1ABC-F2F2-1C42-39CF-43F7220D35EA}"/>
          </ac:graphicFrameMkLst>
        </pc:graphicFrameChg>
      </pc:sldChg>
      <pc:sldChg chg="addSp delSp modSp new del mod">
        <pc:chgData name="PAOLO RUSSO" userId="c0d95672-72a6-49f1-8c38-395eb9c9359d" providerId="ADAL" clId="{B4498BAC-8707-4FEA-BFA8-DC2A9DD7A69C}" dt="2025-07-19T11:08:36.120" v="15117" actId="47"/>
        <pc:sldMkLst>
          <pc:docMk/>
          <pc:sldMk cId="2341170516" sldId="654"/>
        </pc:sldMkLst>
      </pc:sldChg>
      <pc:sldChg chg="addSp delSp modSp new mod">
        <pc:chgData name="PAOLO RUSSO" userId="c0d95672-72a6-49f1-8c38-395eb9c9359d" providerId="ADAL" clId="{B4498BAC-8707-4FEA-BFA8-DC2A9DD7A69C}" dt="2025-08-04T10:29:48.513" v="21593" actId="1076"/>
        <pc:sldMkLst>
          <pc:docMk/>
          <pc:sldMk cId="3969674532" sldId="654"/>
        </pc:sldMkLst>
        <pc:spChg chg="mod">
          <ac:chgData name="PAOLO RUSSO" userId="c0d95672-72a6-49f1-8c38-395eb9c9359d" providerId="ADAL" clId="{B4498BAC-8707-4FEA-BFA8-DC2A9DD7A69C}" dt="2025-08-04T10:29:39.773" v="21590" actId="1076"/>
          <ac:spMkLst>
            <pc:docMk/>
            <pc:sldMk cId="3969674532" sldId="654"/>
            <ac:spMk id="3" creationId="{660369DB-EB6C-D150-6E1A-389493701F5D}"/>
          </ac:spMkLst>
        </pc:spChg>
        <pc:spChg chg="add mod">
          <ac:chgData name="PAOLO RUSSO" userId="c0d95672-72a6-49f1-8c38-395eb9c9359d" providerId="ADAL" clId="{B4498BAC-8707-4FEA-BFA8-DC2A9DD7A69C}" dt="2025-08-04T10:29:43.095" v="21591" actId="1076"/>
          <ac:spMkLst>
            <pc:docMk/>
            <pc:sldMk cId="3969674532" sldId="654"/>
            <ac:spMk id="8" creationId="{7571AEEF-BB5D-DB52-D1C3-DD93CFF8542A}"/>
          </ac:spMkLst>
        </pc:spChg>
        <pc:spChg chg="add mod">
          <ac:chgData name="PAOLO RUSSO" userId="c0d95672-72a6-49f1-8c38-395eb9c9359d" providerId="ADAL" clId="{B4498BAC-8707-4FEA-BFA8-DC2A9DD7A69C}" dt="2025-08-04T10:29:48.513" v="21593" actId="1076"/>
          <ac:spMkLst>
            <pc:docMk/>
            <pc:sldMk cId="3969674532" sldId="654"/>
            <ac:spMk id="12" creationId="{87BE087B-C07A-DD79-A0D7-E48BD1DFF115}"/>
          </ac:spMkLst>
        </pc:spChg>
        <pc:picChg chg="add mod">
          <ac:chgData name="PAOLO RUSSO" userId="c0d95672-72a6-49f1-8c38-395eb9c9359d" providerId="ADAL" clId="{B4498BAC-8707-4FEA-BFA8-DC2A9DD7A69C}" dt="2025-08-04T10:29:45.801" v="21592" actId="1076"/>
          <ac:picMkLst>
            <pc:docMk/>
            <pc:sldMk cId="3969674532" sldId="654"/>
            <ac:picMk id="10" creationId="{D7B9ECFE-1820-7784-5A10-20691ED2E567}"/>
          </ac:picMkLst>
        </pc:picChg>
      </pc:sldChg>
      <pc:sldChg chg="addSp delSp modSp new mod ord">
        <pc:chgData name="PAOLO RUSSO" userId="c0d95672-72a6-49f1-8c38-395eb9c9359d" providerId="ADAL" clId="{B4498BAC-8707-4FEA-BFA8-DC2A9DD7A69C}" dt="2025-07-19T14:38:08.237" v="15964" actId="113"/>
        <pc:sldMkLst>
          <pc:docMk/>
          <pc:sldMk cId="1403816505" sldId="655"/>
        </pc:sldMkLst>
        <pc:spChg chg="mod">
          <ac:chgData name="PAOLO RUSSO" userId="c0d95672-72a6-49f1-8c38-395eb9c9359d" providerId="ADAL" clId="{B4498BAC-8707-4FEA-BFA8-DC2A9DD7A69C}" dt="2025-07-19T12:09:55.924" v="15330" actId="1076"/>
          <ac:spMkLst>
            <pc:docMk/>
            <pc:sldMk cId="1403816505" sldId="655"/>
            <ac:spMk id="3" creationId="{6143E8B0-89FA-396B-13CA-07D9BE25190A}"/>
          </ac:spMkLst>
        </pc:spChg>
        <pc:spChg chg="add mod">
          <ac:chgData name="PAOLO RUSSO" userId="c0d95672-72a6-49f1-8c38-395eb9c9359d" providerId="ADAL" clId="{B4498BAC-8707-4FEA-BFA8-DC2A9DD7A69C}" dt="2025-07-19T14:38:03.341" v="15963" actId="113"/>
          <ac:spMkLst>
            <pc:docMk/>
            <pc:sldMk cId="1403816505" sldId="655"/>
            <ac:spMk id="6" creationId="{5CEC1D9D-FB09-8A47-89B2-12498AA23F34}"/>
          </ac:spMkLst>
        </pc:spChg>
        <pc:spChg chg="add mod">
          <ac:chgData name="PAOLO RUSSO" userId="c0d95672-72a6-49f1-8c38-395eb9c9359d" providerId="ADAL" clId="{B4498BAC-8707-4FEA-BFA8-DC2A9DD7A69C}" dt="2025-07-19T14:38:08.237" v="15964" actId="113"/>
          <ac:spMkLst>
            <pc:docMk/>
            <pc:sldMk cId="1403816505" sldId="655"/>
            <ac:spMk id="9" creationId="{375B67C8-53EE-FEF5-18F5-0625624861D9}"/>
          </ac:spMkLst>
        </pc:spChg>
        <pc:picChg chg="add mod">
          <ac:chgData name="PAOLO RUSSO" userId="c0d95672-72a6-49f1-8c38-395eb9c9359d" providerId="ADAL" clId="{B4498BAC-8707-4FEA-BFA8-DC2A9DD7A69C}" dt="2025-07-19T12:09:59.980" v="15332" actId="1076"/>
          <ac:picMkLst>
            <pc:docMk/>
            <pc:sldMk cId="1403816505" sldId="655"/>
            <ac:picMk id="10" creationId="{87A62828-C739-0D8D-CA5F-2C424C8AA8A9}"/>
          </ac:picMkLst>
        </pc:picChg>
      </pc:sldChg>
      <pc:sldChg chg="addSp delSp modSp new del mod">
        <pc:chgData name="PAOLO RUSSO" userId="c0d95672-72a6-49f1-8c38-395eb9c9359d" providerId="ADAL" clId="{B4498BAC-8707-4FEA-BFA8-DC2A9DD7A69C}" dt="2025-07-19T13:11:49.842" v="15416" actId="47"/>
        <pc:sldMkLst>
          <pc:docMk/>
          <pc:sldMk cId="723467543" sldId="656"/>
        </pc:sldMkLst>
      </pc:sldChg>
      <pc:sldChg chg="addSp delSp modSp new mod">
        <pc:chgData name="PAOLO RUSSO" userId="c0d95672-72a6-49f1-8c38-395eb9c9359d" providerId="ADAL" clId="{B4498BAC-8707-4FEA-BFA8-DC2A9DD7A69C}" dt="2025-07-19T15:09:27.578" v="16125" actId="113"/>
        <pc:sldMkLst>
          <pc:docMk/>
          <pc:sldMk cId="3347531667" sldId="656"/>
        </pc:sldMkLst>
        <pc:spChg chg="mod">
          <ac:chgData name="PAOLO RUSSO" userId="c0d95672-72a6-49f1-8c38-395eb9c9359d" providerId="ADAL" clId="{B4498BAC-8707-4FEA-BFA8-DC2A9DD7A69C}" dt="2025-07-19T14:44:35.152" v="15977" actId="20577"/>
          <ac:spMkLst>
            <pc:docMk/>
            <pc:sldMk cId="3347531667" sldId="656"/>
            <ac:spMk id="3" creationId="{4A4C07CA-EE9F-3254-0EC2-3F4810ECE746}"/>
          </ac:spMkLst>
        </pc:spChg>
        <pc:spChg chg="add mod">
          <ac:chgData name="PAOLO RUSSO" userId="c0d95672-72a6-49f1-8c38-395eb9c9359d" providerId="ADAL" clId="{B4498BAC-8707-4FEA-BFA8-DC2A9DD7A69C}" dt="2025-07-19T15:09:27.578" v="16125" actId="113"/>
          <ac:spMkLst>
            <pc:docMk/>
            <pc:sldMk cId="3347531667" sldId="656"/>
            <ac:spMk id="8" creationId="{ED003753-359B-8658-F98E-67174E8CFA43}"/>
          </ac:spMkLst>
        </pc:spChg>
      </pc:sldChg>
      <pc:sldChg chg="addSp delSp modSp new del mod">
        <pc:chgData name="PAOLO RUSSO" userId="c0d95672-72a6-49f1-8c38-395eb9c9359d" providerId="ADAL" clId="{B4498BAC-8707-4FEA-BFA8-DC2A9DD7A69C}" dt="2025-07-19T14:19:02.555" v="15907" actId="47"/>
        <pc:sldMkLst>
          <pc:docMk/>
          <pc:sldMk cId="2087515662" sldId="657"/>
        </pc:sldMkLst>
      </pc:sldChg>
      <pc:sldChg chg="addSp delSp modSp new mod">
        <pc:chgData name="PAOLO RUSSO" userId="c0d95672-72a6-49f1-8c38-395eb9c9359d" providerId="ADAL" clId="{B4498BAC-8707-4FEA-BFA8-DC2A9DD7A69C}" dt="2025-08-04T10:46:56.681" v="21620" actId="1076"/>
        <pc:sldMkLst>
          <pc:docMk/>
          <pc:sldMk cId="3195457085" sldId="658"/>
        </pc:sldMkLst>
        <pc:spChg chg="mod">
          <ac:chgData name="PAOLO RUSSO" userId="c0d95672-72a6-49f1-8c38-395eb9c9359d" providerId="ADAL" clId="{B4498BAC-8707-4FEA-BFA8-DC2A9DD7A69C}" dt="2025-08-04T10:21:01.363" v="21546" actId="14100"/>
          <ac:spMkLst>
            <pc:docMk/>
            <pc:sldMk cId="3195457085" sldId="658"/>
            <ac:spMk id="3" creationId="{495B630B-5C91-02D7-F3ED-ABB32882CD2D}"/>
          </ac:spMkLst>
        </pc:spChg>
        <pc:spChg chg="add mod">
          <ac:chgData name="PAOLO RUSSO" userId="c0d95672-72a6-49f1-8c38-395eb9c9359d" providerId="ADAL" clId="{B4498BAC-8707-4FEA-BFA8-DC2A9DD7A69C}" dt="2025-08-04T10:26:31.197" v="21554" actId="1076"/>
          <ac:spMkLst>
            <pc:docMk/>
            <pc:sldMk cId="3195457085" sldId="658"/>
            <ac:spMk id="5" creationId="{6E29CA13-3C73-EE69-B968-059991692B45}"/>
          </ac:spMkLst>
        </pc:spChg>
        <pc:picChg chg="add del mod">
          <ac:chgData name="PAOLO RUSSO" userId="c0d95672-72a6-49f1-8c38-395eb9c9359d" providerId="ADAL" clId="{B4498BAC-8707-4FEA-BFA8-DC2A9DD7A69C}" dt="2025-08-04T10:20:44.237" v="21538" actId="478"/>
          <ac:picMkLst>
            <pc:docMk/>
            <pc:sldMk cId="3195457085" sldId="658"/>
            <ac:picMk id="6" creationId="{5E8F148D-C616-C431-B79D-8C20305CEF89}"/>
          </ac:picMkLst>
        </pc:picChg>
        <pc:picChg chg="add del mod">
          <ac:chgData name="PAOLO RUSSO" userId="c0d95672-72a6-49f1-8c38-395eb9c9359d" providerId="ADAL" clId="{B4498BAC-8707-4FEA-BFA8-DC2A9DD7A69C}" dt="2025-08-04T10:18:43.061" v="21525" actId="478"/>
          <ac:picMkLst>
            <pc:docMk/>
            <pc:sldMk cId="3195457085" sldId="658"/>
            <ac:picMk id="7" creationId="{090F286A-6500-399C-1091-7702958FA0A1}"/>
          </ac:picMkLst>
        </pc:picChg>
        <pc:picChg chg="add del mod">
          <ac:chgData name="PAOLO RUSSO" userId="c0d95672-72a6-49f1-8c38-395eb9c9359d" providerId="ADAL" clId="{B4498BAC-8707-4FEA-BFA8-DC2A9DD7A69C}" dt="2025-08-04T10:41:25.149" v="21615" actId="478"/>
          <ac:picMkLst>
            <pc:docMk/>
            <pc:sldMk cId="3195457085" sldId="658"/>
            <ac:picMk id="9" creationId="{853B2DCE-0796-F347-D8E8-5880718E839D}"/>
          </ac:picMkLst>
        </pc:picChg>
        <pc:picChg chg="add mod">
          <ac:chgData name="PAOLO RUSSO" userId="c0d95672-72a6-49f1-8c38-395eb9c9359d" providerId="ADAL" clId="{B4498BAC-8707-4FEA-BFA8-DC2A9DD7A69C}" dt="2025-08-04T10:46:56.681" v="21620" actId="1076"/>
          <ac:picMkLst>
            <pc:docMk/>
            <pc:sldMk cId="3195457085" sldId="658"/>
            <ac:picMk id="11" creationId="{B5E1D6FF-53F9-E142-8869-1B15586BE622}"/>
          </ac:picMkLst>
        </pc:picChg>
      </pc:sldChg>
      <pc:sldChg chg="modSp mod">
        <pc:chgData name="PAOLO RUSSO" userId="c0d95672-72a6-49f1-8c38-395eb9c9359d" providerId="ADAL" clId="{B4498BAC-8707-4FEA-BFA8-DC2A9DD7A69C}" dt="2025-07-31T12:43:53.484" v="21099" actId="20577"/>
        <pc:sldMkLst>
          <pc:docMk/>
          <pc:sldMk cId="631980839" sldId="660"/>
        </pc:sldMkLst>
        <pc:spChg chg="mod">
          <ac:chgData name="PAOLO RUSSO" userId="c0d95672-72a6-49f1-8c38-395eb9c9359d" providerId="ADAL" clId="{B4498BAC-8707-4FEA-BFA8-DC2A9DD7A69C}" dt="2025-07-31T12:43:53.484" v="21099" actId="20577"/>
          <ac:spMkLst>
            <pc:docMk/>
            <pc:sldMk cId="631980839" sldId="660"/>
            <ac:spMk id="3" creationId="{2EED9EE7-9506-E76B-04EC-F6AC6ED03E4C}"/>
          </ac:spMkLst>
        </pc:spChg>
      </pc:sldChg>
      <pc:sldChg chg="modSp mod">
        <pc:chgData name="PAOLO RUSSO" userId="c0d95672-72a6-49f1-8c38-395eb9c9359d" providerId="ADAL" clId="{B4498BAC-8707-4FEA-BFA8-DC2A9DD7A69C}" dt="2025-07-31T12:31:11.430" v="21054" actId="20577"/>
        <pc:sldMkLst>
          <pc:docMk/>
          <pc:sldMk cId="1068024114" sldId="661"/>
        </pc:sldMkLst>
        <pc:spChg chg="mod">
          <ac:chgData name="PAOLO RUSSO" userId="c0d95672-72a6-49f1-8c38-395eb9c9359d" providerId="ADAL" clId="{B4498BAC-8707-4FEA-BFA8-DC2A9DD7A69C}" dt="2025-07-31T12:31:11.430" v="21054" actId="20577"/>
          <ac:spMkLst>
            <pc:docMk/>
            <pc:sldMk cId="1068024114" sldId="661"/>
            <ac:spMk id="3" creationId="{AAFA2D98-D476-641B-1A00-11DFFA7B461E}"/>
          </ac:spMkLst>
        </pc:spChg>
      </pc:sldChg>
      <pc:sldChg chg="mod modShow">
        <pc:chgData name="PAOLO RUSSO" userId="c0d95672-72a6-49f1-8c38-395eb9c9359d" providerId="ADAL" clId="{B4498BAC-8707-4FEA-BFA8-DC2A9DD7A69C}" dt="2025-07-21T21:17:18.031" v="17225" actId="729"/>
        <pc:sldMkLst>
          <pc:docMk/>
          <pc:sldMk cId="741908322" sldId="662"/>
        </pc:sldMkLst>
      </pc:sldChg>
      <pc:sldChg chg="modSp mod">
        <pc:chgData name="PAOLO RUSSO" userId="c0d95672-72a6-49f1-8c38-395eb9c9359d" providerId="ADAL" clId="{B4498BAC-8707-4FEA-BFA8-DC2A9DD7A69C}" dt="2025-07-20T16:57:08.017" v="16564" actId="1076"/>
        <pc:sldMkLst>
          <pc:docMk/>
          <pc:sldMk cId="995515423" sldId="663"/>
        </pc:sldMkLst>
        <pc:picChg chg="mod">
          <ac:chgData name="PAOLO RUSSO" userId="c0d95672-72a6-49f1-8c38-395eb9c9359d" providerId="ADAL" clId="{B4498BAC-8707-4FEA-BFA8-DC2A9DD7A69C}" dt="2025-07-20T16:57:08.017" v="16564" actId="1076"/>
          <ac:picMkLst>
            <pc:docMk/>
            <pc:sldMk cId="995515423" sldId="663"/>
            <ac:picMk id="6" creationId="{D0332041-CE66-3092-A965-1F8B6F6874E4}"/>
          </ac:picMkLst>
        </pc:picChg>
      </pc:sldChg>
      <pc:sldChg chg="ord">
        <pc:chgData name="PAOLO RUSSO" userId="c0d95672-72a6-49f1-8c38-395eb9c9359d" providerId="ADAL" clId="{B4498BAC-8707-4FEA-BFA8-DC2A9DD7A69C}" dt="2025-07-21T23:22:00.876" v="17514"/>
        <pc:sldMkLst>
          <pc:docMk/>
          <pc:sldMk cId="2362986013" sldId="668"/>
        </pc:sldMkLst>
      </pc:sldChg>
      <pc:sldChg chg="ord">
        <pc:chgData name="PAOLO RUSSO" userId="c0d95672-72a6-49f1-8c38-395eb9c9359d" providerId="ADAL" clId="{B4498BAC-8707-4FEA-BFA8-DC2A9DD7A69C}" dt="2025-07-21T23:22:00.876" v="17514"/>
        <pc:sldMkLst>
          <pc:docMk/>
          <pc:sldMk cId="743288548" sldId="669"/>
        </pc:sldMkLst>
      </pc:sldChg>
      <pc:sldChg chg="ord">
        <pc:chgData name="PAOLO RUSSO" userId="c0d95672-72a6-49f1-8c38-395eb9c9359d" providerId="ADAL" clId="{B4498BAC-8707-4FEA-BFA8-DC2A9DD7A69C}" dt="2025-07-21T21:54:29.100" v="17455"/>
        <pc:sldMkLst>
          <pc:docMk/>
          <pc:sldMk cId="3855614051" sldId="670"/>
        </pc:sldMkLst>
      </pc:sldChg>
      <pc:sldChg chg="ord">
        <pc:chgData name="PAOLO RUSSO" userId="c0d95672-72a6-49f1-8c38-395eb9c9359d" providerId="ADAL" clId="{B4498BAC-8707-4FEA-BFA8-DC2A9DD7A69C}" dt="2025-07-21T21:52:15.740" v="17451"/>
        <pc:sldMkLst>
          <pc:docMk/>
          <pc:sldMk cId="927065714" sldId="671"/>
        </pc:sldMkLst>
      </pc:sldChg>
      <pc:sldChg chg="ord">
        <pc:chgData name="PAOLO RUSSO" userId="c0d95672-72a6-49f1-8c38-395eb9c9359d" providerId="ADAL" clId="{B4498BAC-8707-4FEA-BFA8-DC2A9DD7A69C}" dt="2025-07-21T21:52:15.740" v="17451"/>
        <pc:sldMkLst>
          <pc:docMk/>
          <pc:sldMk cId="2561799733" sldId="672"/>
        </pc:sldMkLst>
      </pc:sldChg>
      <pc:sldChg chg="ord">
        <pc:chgData name="PAOLO RUSSO" userId="c0d95672-72a6-49f1-8c38-395eb9c9359d" providerId="ADAL" clId="{B4498BAC-8707-4FEA-BFA8-DC2A9DD7A69C}" dt="2025-07-21T23:04:08.977" v="17510"/>
        <pc:sldMkLst>
          <pc:docMk/>
          <pc:sldMk cId="373224539" sldId="673"/>
        </pc:sldMkLst>
      </pc:sldChg>
      <pc:sldChg chg="addSp modSp mod ord">
        <pc:chgData name="PAOLO RUSSO" userId="c0d95672-72a6-49f1-8c38-395eb9c9359d" providerId="ADAL" clId="{B4498BAC-8707-4FEA-BFA8-DC2A9DD7A69C}" dt="2025-07-21T23:22:00.876" v="17514"/>
        <pc:sldMkLst>
          <pc:docMk/>
          <pc:sldMk cId="1900811175" sldId="676"/>
        </pc:sldMkLst>
        <pc:spChg chg="add mod">
          <ac:chgData name="PAOLO RUSSO" userId="c0d95672-72a6-49f1-8c38-395eb9c9359d" providerId="ADAL" clId="{B4498BAC-8707-4FEA-BFA8-DC2A9DD7A69C}" dt="2025-07-21T19:48:34.088" v="17190" actId="12"/>
          <ac:spMkLst>
            <pc:docMk/>
            <pc:sldMk cId="1900811175" sldId="676"/>
            <ac:spMk id="5" creationId="{9104BF60-766E-DE8E-CFD6-BFB4EBD3EAA4}"/>
          </ac:spMkLst>
        </pc:spChg>
      </pc:sldChg>
      <pc:sldChg chg="ord">
        <pc:chgData name="PAOLO RUSSO" userId="c0d95672-72a6-49f1-8c38-395eb9c9359d" providerId="ADAL" clId="{B4498BAC-8707-4FEA-BFA8-DC2A9DD7A69C}" dt="2025-07-21T23:04:08.977" v="17510"/>
        <pc:sldMkLst>
          <pc:docMk/>
          <pc:sldMk cId="3778376688" sldId="684"/>
        </pc:sldMkLst>
      </pc:sldChg>
      <pc:sldChg chg="modSp mod">
        <pc:chgData name="PAOLO RUSSO" userId="c0d95672-72a6-49f1-8c38-395eb9c9359d" providerId="ADAL" clId="{B4498BAC-8707-4FEA-BFA8-DC2A9DD7A69C}" dt="2025-08-05T07:55:54.590" v="21630" actId="20577"/>
        <pc:sldMkLst>
          <pc:docMk/>
          <pc:sldMk cId="3333340683" sldId="685"/>
        </pc:sldMkLst>
        <pc:spChg chg="mod">
          <ac:chgData name="PAOLO RUSSO" userId="c0d95672-72a6-49f1-8c38-395eb9c9359d" providerId="ADAL" clId="{B4498BAC-8707-4FEA-BFA8-DC2A9DD7A69C}" dt="2025-08-05T07:55:54.590" v="21630" actId="20577"/>
          <ac:spMkLst>
            <pc:docMk/>
            <pc:sldMk cId="3333340683" sldId="685"/>
            <ac:spMk id="3" creationId="{254399E8-2CDF-46D2-6261-AEAE2EC0538F}"/>
          </ac:spMkLst>
        </pc:spChg>
        <pc:spChg chg="mod">
          <ac:chgData name="PAOLO RUSSO" userId="c0d95672-72a6-49f1-8c38-395eb9c9359d" providerId="ADAL" clId="{B4498BAC-8707-4FEA-BFA8-DC2A9DD7A69C}" dt="2025-07-21T14:40:49.446" v="17084" actId="20577"/>
          <ac:spMkLst>
            <pc:docMk/>
            <pc:sldMk cId="3333340683" sldId="685"/>
            <ac:spMk id="4" creationId="{1B0F6A2F-8C7E-7599-DD4A-CA3D6492D4AF}"/>
          </ac:spMkLst>
        </pc:spChg>
      </pc:sldChg>
      <pc:sldChg chg="ord">
        <pc:chgData name="PAOLO RUSSO" userId="c0d95672-72a6-49f1-8c38-395eb9c9359d" providerId="ADAL" clId="{B4498BAC-8707-4FEA-BFA8-DC2A9DD7A69C}" dt="2025-07-21T23:04:08.977" v="17510"/>
        <pc:sldMkLst>
          <pc:docMk/>
          <pc:sldMk cId="2350232858" sldId="686"/>
        </pc:sldMkLst>
      </pc:sldChg>
      <pc:sldChg chg="ord">
        <pc:chgData name="PAOLO RUSSO" userId="c0d95672-72a6-49f1-8c38-395eb9c9359d" providerId="ADAL" clId="{B4498BAC-8707-4FEA-BFA8-DC2A9DD7A69C}" dt="2025-07-21T23:04:08.977" v="17510"/>
        <pc:sldMkLst>
          <pc:docMk/>
          <pc:sldMk cId="3801654608" sldId="687"/>
        </pc:sldMkLst>
      </pc:sldChg>
      <pc:sldChg chg="ord">
        <pc:chgData name="PAOLO RUSSO" userId="c0d95672-72a6-49f1-8c38-395eb9c9359d" providerId="ADAL" clId="{B4498BAC-8707-4FEA-BFA8-DC2A9DD7A69C}" dt="2025-07-21T23:04:08.977" v="17510"/>
        <pc:sldMkLst>
          <pc:docMk/>
          <pc:sldMk cId="4194097820" sldId="688"/>
        </pc:sldMkLst>
      </pc:sldChg>
      <pc:sldChg chg="modSp mod ord">
        <pc:chgData name="PAOLO RUSSO" userId="c0d95672-72a6-49f1-8c38-395eb9c9359d" providerId="ADAL" clId="{B4498BAC-8707-4FEA-BFA8-DC2A9DD7A69C}" dt="2025-08-05T07:59:14.422" v="21650" actId="20577"/>
        <pc:sldMkLst>
          <pc:docMk/>
          <pc:sldMk cId="836017574" sldId="689"/>
        </pc:sldMkLst>
        <pc:spChg chg="mod">
          <ac:chgData name="PAOLO RUSSO" userId="c0d95672-72a6-49f1-8c38-395eb9c9359d" providerId="ADAL" clId="{B4498BAC-8707-4FEA-BFA8-DC2A9DD7A69C}" dt="2025-08-05T07:59:14.422" v="21650" actId="20577"/>
          <ac:spMkLst>
            <pc:docMk/>
            <pc:sldMk cId="836017574" sldId="689"/>
            <ac:spMk id="2" creationId="{A489686F-309D-D7CD-4F2D-C2CFE8D06B33}"/>
          </ac:spMkLst>
        </pc:spChg>
      </pc:sldChg>
      <pc:sldChg chg="modSp mod ord">
        <pc:chgData name="PAOLO RUSSO" userId="c0d95672-72a6-49f1-8c38-395eb9c9359d" providerId="ADAL" clId="{B4498BAC-8707-4FEA-BFA8-DC2A9DD7A69C}" dt="2025-08-05T07:59:24.009" v="21654" actId="20577"/>
        <pc:sldMkLst>
          <pc:docMk/>
          <pc:sldMk cId="2501412849" sldId="690"/>
        </pc:sldMkLst>
        <pc:spChg chg="mod">
          <ac:chgData name="PAOLO RUSSO" userId="c0d95672-72a6-49f1-8c38-395eb9c9359d" providerId="ADAL" clId="{B4498BAC-8707-4FEA-BFA8-DC2A9DD7A69C}" dt="2025-08-05T07:59:24.009" v="21654" actId="20577"/>
          <ac:spMkLst>
            <pc:docMk/>
            <pc:sldMk cId="2501412849" sldId="690"/>
            <ac:spMk id="2" creationId="{7D8F87BD-F5A5-4AAE-C70B-95E660695FFA}"/>
          </ac:spMkLst>
        </pc:spChg>
      </pc:sldChg>
      <pc:sldChg chg="modSp add mod">
        <pc:chgData name="PAOLO RUSSO" userId="c0d95672-72a6-49f1-8c38-395eb9c9359d" providerId="ADAL" clId="{B4498BAC-8707-4FEA-BFA8-DC2A9DD7A69C}" dt="2025-07-22T00:21:47.455" v="17561" actId="20577"/>
        <pc:sldMkLst>
          <pc:docMk/>
          <pc:sldMk cId="2240309548" sldId="691"/>
        </pc:sldMkLst>
        <pc:spChg chg="mod">
          <ac:chgData name="PAOLO RUSSO" userId="c0d95672-72a6-49f1-8c38-395eb9c9359d" providerId="ADAL" clId="{B4498BAC-8707-4FEA-BFA8-DC2A9DD7A69C}" dt="2025-07-22T00:21:47.455" v="17561" actId="20577"/>
          <ac:spMkLst>
            <pc:docMk/>
            <pc:sldMk cId="2240309548" sldId="691"/>
            <ac:spMk id="2" creationId="{101ED866-BCFF-CE92-D13E-3D0018196D9A}"/>
          </ac:spMkLst>
        </pc:spChg>
      </pc:sldChg>
      <pc:sldChg chg="new del">
        <pc:chgData name="PAOLO RUSSO" userId="c0d95672-72a6-49f1-8c38-395eb9c9359d" providerId="ADAL" clId="{B4498BAC-8707-4FEA-BFA8-DC2A9DD7A69C}" dt="2025-07-29T08:10:17.260" v="17573" actId="47"/>
        <pc:sldMkLst>
          <pc:docMk/>
          <pc:sldMk cId="885240696" sldId="693"/>
        </pc:sldMkLst>
      </pc:sldChg>
      <pc:sldChg chg="addSp delSp modSp new mod ord">
        <pc:chgData name="PAOLO RUSSO" userId="c0d95672-72a6-49f1-8c38-395eb9c9359d" providerId="ADAL" clId="{B4498BAC-8707-4FEA-BFA8-DC2A9DD7A69C}" dt="2025-08-05T09:38:42.413" v="21840" actId="20577"/>
        <pc:sldMkLst>
          <pc:docMk/>
          <pc:sldMk cId="3359733233" sldId="693"/>
        </pc:sldMkLst>
        <pc:spChg chg="mod">
          <ac:chgData name="PAOLO RUSSO" userId="c0d95672-72a6-49f1-8c38-395eb9c9359d" providerId="ADAL" clId="{B4498BAC-8707-4FEA-BFA8-DC2A9DD7A69C}" dt="2025-08-05T09:38:42.413" v="21840" actId="20577"/>
          <ac:spMkLst>
            <pc:docMk/>
            <pc:sldMk cId="3359733233" sldId="693"/>
            <ac:spMk id="2" creationId="{3033A9C0-6440-ADBD-2AED-29E7D39CDC43}"/>
          </ac:spMkLst>
        </pc:spChg>
        <pc:spChg chg="mod">
          <ac:chgData name="PAOLO RUSSO" userId="c0d95672-72a6-49f1-8c38-395eb9c9359d" providerId="ADAL" clId="{B4498BAC-8707-4FEA-BFA8-DC2A9DD7A69C}" dt="2025-08-05T09:26:29.483" v="21736" actId="1076"/>
          <ac:spMkLst>
            <pc:docMk/>
            <pc:sldMk cId="3359733233" sldId="693"/>
            <ac:spMk id="3" creationId="{589280D2-2C7E-9DF5-28A2-CA0A5302D721}"/>
          </ac:spMkLst>
        </pc:spChg>
        <pc:picChg chg="add mod">
          <ac:chgData name="PAOLO RUSSO" userId="c0d95672-72a6-49f1-8c38-395eb9c9359d" providerId="ADAL" clId="{B4498BAC-8707-4FEA-BFA8-DC2A9DD7A69C}" dt="2025-08-05T09:37:32.434" v="21819" actId="14100"/>
          <ac:picMkLst>
            <pc:docMk/>
            <pc:sldMk cId="3359733233" sldId="693"/>
            <ac:picMk id="5" creationId="{465A0220-C338-4F46-7D7A-F85ED8B3CBD7}"/>
          </ac:picMkLst>
        </pc:picChg>
        <pc:picChg chg="add mod">
          <ac:chgData name="PAOLO RUSSO" userId="c0d95672-72a6-49f1-8c38-395eb9c9359d" providerId="ADAL" clId="{B4498BAC-8707-4FEA-BFA8-DC2A9DD7A69C}" dt="2025-08-05T09:37:27.686" v="21818" actId="14100"/>
          <ac:picMkLst>
            <pc:docMk/>
            <pc:sldMk cId="3359733233" sldId="693"/>
            <ac:picMk id="12" creationId="{1522104A-1403-D53B-E1AA-E8E54EC11645}"/>
          </ac:picMkLst>
        </pc:picChg>
        <pc:picChg chg="add mod">
          <ac:chgData name="PAOLO RUSSO" userId="c0d95672-72a6-49f1-8c38-395eb9c9359d" providerId="ADAL" clId="{B4498BAC-8707-4FEA-BFA8-DC2A9DD7A69C}" dt="2025-08-05T09:37:39.393" v="21821" actId="14100"/>
          <ac:picMkLst>
            <pc:docMk/>
            <pc:sldMk cId="3359733233" sldId="693"/>
            <ac:picMk id="13" creationId="{FCAE906F-736C-6AF2-0A24-28A5C2262C7F}"/>
          </ac:picMkLst>
        </pc:picChg>
      </pc:sldChg>
      <pc:sldChg chg="addSp delSp modSp new mod ord">
        <pc:chgData name="PAOLO RUSSO" userId="c0d95672-72a6-49f1-8c38-395eb9c9359d" providerId="ADAL" clId="{B4498BAC-8707-4FEA-BFA8-DC2A9DD7A69C}" dt="2025-07-31T07:39:00.353" v="20209" actId="113"/>
        <pc:sldMkLst>
          <pc:docMk/>
          <pc:sldMk cId="1128560751" sldId="694"/>
        </pc:sldMkLst>
        <pc:spChg chg="mod">
          <ac:chgData name="PAOLO RUSSO" userId="c0d95672-72a6-49f1-8c38-395eb9c9359d" providerId="ADAL" clId="{B4498BAC-8707-4FEA-BFA8-DC2A9DD7A69C}" dt="2025-07-31T07:39:00.353" v="20209" actId="113"/>
          <ac:spMkLst>
            <pc:docMk/>
            <pc:sldMk cId="1128560751" sldId="694"/>
            <ac:spMk id="2" creationId="{52FCAEFD-1062-98B0-DFA1-4F9BA0706A60}"/>
          </ac:spMkLst>
        </pc:spChg>
        <pc:spChg chg="add mod">
          <ac:chgData name="PAOLO RUSSO" userId="c0d95672-72a6-49f1-8c38-395eb9c9359d" providerId="ADAL" clId="{B4498BAC-8707-4FEA-BFA8-DC2A9DD7A69C}" dt="2025-07-29T12:58:07.384" v="18555" actId="1076"/>
          <ac:spMkLst>
            <pc:docMk/>
            <pc:sldMk cId="1128560751" sldId="694"/>
            <ac:spMk id="8" creationId="{91B5F38F-B93D-7C92-BFAF-69ADF565C6E0}"/>
          </ac:spMkLst>
        </pc:spChg>
        <pc:spChg chg="add mod">
          <ac:chgData name="PAOLO RUSSO" userId="c0d95672-72a6-49f1-8c38-395eb9c9359d" providerId="ADAL" clId="{B4498BAC-8707-4FEA-BFA8-DC2A9DD7A69C}" dt="2025-07-29T13:21:24.432" v="18772" actId="20577"/>
          <ac:spMkLst>
            <pc:docMk/>
            <pc:sldMk cId="1128560751" sldId="694"/>
            <ac:spMk id="18" creationId="{15589E60-83FB-E74B-58C2-66CD1B7A3E55}"/>
          </ac:spMkLst>
        </pc:spChg>
        <pc:graphicFrameChg chg="add mod">
          <ac:chgData name="PAOLO RUSSO" userId="c0d95672-72a6-49f1-8c38-395eb9c9359d" providerId="ADAL" clId="{B4498BAC-8707-4FEA-BFA8-DC2A9DD7A69C}" dt="2025-07-29T13:04:52.251" v="18616" actId="1076"/>
          <ac:graphicFrameMkLst>
            <pc:docMk/>
            <pc:sldMk cId="1128560751" sldId="694"/>
            <ac:graphicFrameMk id="6" creationId="{4269CFE0-E0F4-1D8A-B3F3-8526D51E5A86}"/>
          </ac:graphicFrameMkLst>
        </pc:graphicFrameChg>
        <pc:picChg chg="add mod">
          <ac:chgData name="PAOLO RUSSO" userId="c0d95672-72a6-49f1-8c38-395eb9c9359d" providerId="ADAL" clId="{B4498BAC-8707-4FEA-BFA8-DC2A9DD7A69C}" dt="2025-07-30T09:03:24.565" v="19583" actId="14100"/>
          <ac:picMkLst>
            <pc:docMk/>
            <pc:sldMk cId="1128560751" sldId="694"/>
            <ac:picMk id="12" creationId="{C4CCAFD3-4100-29B0-D046-B12CE8D9B104}"/>
          </ac:picMkLst>
        </pc:picChg>
      </pc:sldChg>
      <pc:sldChg chg="addSp delSp modSp new mod">
        <pc:chgData name="PAOLO RUSSO" userId="c0d95672-72a6-49f1-8c38-395eb9c9359d" providerId="ADAL" clId="{B4498BAC-8707-4FEA-BFA8-DC2A9DD7A69C}" dt="2025-07-29T13:21:21.911" v="18771" actId="20577"/>
        <pc:sldMkLst>
          <pc:docMk/>
          <pc:sldMk cId="3354617367" sldId="695"/>
        </pc:sldMkLst>
        <pc:spChg chg="mod">
          <ac:chgData name="PAOLO RUSSO" userId="c0d95672-72a6-49f1-8c38-395eb9c9359d" providerId="ADAL" clId="{B4498BAC-8707-4FEA-BFA8-DC2A9DD7A69C}" dt="2025-07-29T13:15:21.668" v="18714" actId="1076"/>
          <ac:spMkLst>
            <pc:docMk/>
            <pc:sldMk cId="3354617367" sldId="695"/>
            <ac:spMk id="2" creationId="{C90D7EBE-DC0E-7852-0D5B-CF5D96FD95CC}"/>
          </ac:spMkLst>
        </pc:spChg>
        <pc:spChg chg="add mod">
          <ac:chgData name="PAOLO RUSSO" userId="c0d95672-72a6-49f1-8c38-395eb9c9359d" providerId="ADAL" clId="{B4498BAC-8707-4FEA-BFA8-DC2A9DD7A69C}" dt="2025-07-29T13:21:21.911" v="18771" actId="20577"/>
          <ac:spMkLst>
            <pc:docMk/>
            <pc:sldMk cId="3354617367" sldId="695"/>
            <ac:spMk id="9" creationId="{317BC30B-0A8E-A7B5-9268-A1785003E94B}"/>
          </ac:spMkLst>
        </pc:spChg>
        <pc:graphicFrameChg chg="add del mod modGraphic">
          <ac:chgData name="PAOLO RUSSO" userId="c0d95672-72a6-49f1-8c38-395eb9c9359d" providerId="ADAL" clId="{B4498BAC-8707-4FEA-BFA8-DC2A9DD7A69C}" dt="2025-07-29T13:16:34.513" v="18726" actId="14100"/>
          <ac:graphicFrameMkLst>
            <pc:docMk/>
            <pc:sldMk cId="3354617367" sldId="695"/>
            <ac:graphicFrameMk id="7" creationId="{E790DEB2-E669-F251-BA58-6955548CA5E3}"/>
          </ac:graphicFrameMkLst>
        </pc:graphicFrameChg>
        <pc:picChg chg="add mod">
          <ac:chgData name="PAOLO RUSSO" userId="c0d95672-72a6-49f1-8c38-395eb9c9359d" providerId="ADAL" clId="{B4498BAC-8707-4FEA-BFA8-DC2A9DD7A69C}" dt="2025-07-29T13:15:18.725" v="18713" actId="1076"/>
          <ac:picMkLst>
            <pc:docMk/>
            <pc:sldMk cId="3354617367" sldId="695"/>
            <ac:picMk id="13" creationId="{2A3543F7-5A3C-EE38-10AD-1B1894EDAC13}"/>
          </ac:picMkLst>
        </pc:picChg>
      </pc:sldChg>
      <pc:sldChg chg="addSp delSp modSp new mod">
        <pc:chgData name="PAOLO RUSSO" userId="c0d95672-72a6-49f1-8c38-395eb9c9359d" providerId="ADAL" clId="{B4498BAC-8707-4FEA-BFA8-DC2A9DD7A69C}" dt="2025-07-31T07:39:20.422" v="20213" actId="113"/>
        <pc:sldMkLst>
          <pc:docMk/>
          <pc:sldMk cId="3461848722" sldId="696"/>
        </pc:sldMkLst>
        <pc:spChg chg="mod">
          <ac:chgData name="PAOLO RUSSO" userId="c0d95672-72a6-49f1-8c38-395eb9c9359d" providerId="ADAL" clId="{B4498BAC-8707-4FEA-BFA8-DC2A9DD7A69C}" dt="2025-07-31T07:39:20.422" v="20213" actId="113"/>
          <ac:spMkLst>
            <pc:docMk/>
            <pc:sldMk cId="3461848722" sldId="696"/>
            <ac:spMk id="2" creationId="{2671D964-8845-936C-8DED-D1B5DAAE28E0}"/>
          </ac:spMkLst>
        </pc:spChg>
        <pc:spChg chg="add mod">
          <ac:chgData name="PAOLO RUSSO" userId="c0d95672-72a6-49f1-8c38-395eb9c9359d" providerId="ADAL" clId="{B4498BAC-8707-4FEA-BFA8-DC2A9DD7A69C}" dt="2025-07-29T13:21:31.314" v="18773" actId="20577"/>
          <ac:spMkLst>
            <pc:docMk/>
            <pc:sldMk cId="3461848722" sldId="696"/>
            <ac:spMk id="10" creationId="{A5C48F89-9FCD-C158-4514-BAD219C17921}"/>
          </ac:spMkLst>
        </pc:spChg>
        <pc:graphicFrameChg chg="add mod modGraphic">
          <ac:chgData name="PAOLO RUSSO" userId="c0d95672-72a6-49f1-8c38-395eb9c9359d" providerId="ADAL" clId="{B4498BAC-8707-4FEA-BFA8-DC2A9DD7A69C}" dt="2025-07-29T13:16:28.713" v="18725" actId="14100"/>
          <ac:graphicFrameMkLst>
            <pc:docMk/>
            <pc:sldMk cId="3461848722" sldId="696"/>
            <ac:graphicFrameMk id="6" creationId="{E2449E29-25D5-0E89-B8F4-B9DBB2B78751}"/>
          </ac:graphicFrameMkLst>
        </pc:graphicFrameChg>
        <pc:picChg chg="add mod">
          <ac:chgData name="PAOLO RUSSO" userId="c0d95672-72a6-49f1-8c38-395eb9c9359d" providerId="ADAL" clId="{B4498BAC-8707-4FEA-BFA8-DC2A9DD7A69C}" dt="2025-07-29T13:16:17.344" v="18722" actId="14100"/>
          <ac:picMkLst>
            <pc:docMk/>
            <pc:sldMk cId="3461848722" sldId="696"/>
            <ac:picMk id="16" creationId="{86F6FF95-2C14-8CF0-5DEB-472874141816}"/>
          </ac:picMkLst>
        </pc:picChg>
      </pc:sldChg>
      <pc:sldChg chg="addSp delSp modSp new mod">
        <pc:chgData name="PAOLO RUSSO" userId="c0d95672-72a6-49f1-8c38-395eb9c9359d" providerId="ADAL" clId="{B4498BAC-8707-4FEA-BFA8-DC2A9DD7A69C}" dt="2025-07-29T13:21:18.646" v="18770" actId="20577"/>
        <pc:sldMkLst>
          <pc:docMk/>
          <pc:sldMk cId="3989704040" sldId="697"/>
        </pc:sldMkLst>
        <pc:spChg chg="mod">
          <ac:chgData name="PAOLO RUSSO" userId="c0d95672-72a6-49f1-8c38-395eb9c9359d" providerId="ADAL" clId="{B4498BAC-8707-4FEA-BFA8-DC2A9DD7A69C}" dt="2025-07-29T13:03:35.138" v="18602" actId="1076"/>
          <ac:spMkLst>
            <pc:docMk/>
            <pc:sldMk cId="3989704040" sldId="697"/>
            <ac:spMk id="2" creationId="{1B4EDCE2-7CC7-755D-1418-32F77535F50B}"/>
          </ac:spMkLst>
        </pc:spChg>
        <pc:spChg chg="add mod">
          <ac:chgData name="PAOLO RUSSO" userId="c0d95672-72a6-49f1-8c38-395eb9c9359d" providerId="ADAL" clId="{B4498BAC-8707-4FEA-BFA8-DC2A9DD7A69C}" dt="2025-07-29T13:21:18.646" v="18770" actId="20577"/>
          <ac:spMkLst>
            <pc:docMk/>
            <pc:sldMk cId="3989704040" sldId="697"/>
            <ac:spMk id="10" creationId="{F8128F18-416D-CE6E-3509-8A1E5BA5568F}"/>
          </ac:spMkLst>
        </pc:spChg>
        <pc:graphicFrameChg chg="add mod modGraphic">
          <ac:chgData name="PAOLO RUSSO" userId="c0d95672-72a6-49f1-8c38-395eb9c9359d" providerId="ADAL" clId="{B4498BAC-8707-4FEA-BFA8-DC2A9DD7A69C}" dt="2025-07-29T13:03:37.562" v="18603" actId="1076"/>
          <ac:graphicFrameMkLst>
            <pc:docMk/>
            <pc:sldMk cId="3989704040" sldId="697"/>
            <ac:graphicFrameMk id="5" creationId="{BE371D26-54B9-E19E-1CCD-635EFD26CFF6}"/>
          </ac:graphicFrameMkLst>
        </pc:graphicFrameChg>
        <pc:picChg chg="add mod">
          <ac:chgData name="PAOLO RUSSO" userId="c0d95672-72a6-49f1-8c38-395eb9c9359d" providerId="ADAL" clId="{B4498BAC-8707-4FEA-BFA8-DC2A9DD7A69C}" dt="2025-07-29T13:19:30.886" v="18754" actId="1076"/>
          <ac:picMkLst>
            <pc:docMk/>
            <pc:sldMk cId="3989704040" sldId="697"/>
            <ac:picMk id="12" creationId="{06CFCF11-153D-E763-C779-688B6C7E7E91}"/>
          </ac:picMkLst>
        </pc:picChg>
      </pc:sldChg>
      <pc:sldChg chg="addSp delSp modSp new mod">
        <pc:chgData name="PAOLO RUSSO" userId="c0d95672-72a6-49f1-8c38-395eb9c9359d" providerId="ADAL" clId="{B4498BAC-8707-4FEA-BFA8-DC2A9DD7A69C}" dt="2025-07-31T07:45:54.658" v="20277" actId="14100"/>
        <pc:sldMkLst>
          <pc:docMk/>
          <pc:sldMk cId="3643157173" sldId="698"/>
        </pc:sldMkLst>
        <pc:spChg chg="mod">
          <ac:chgData name="PAOLO RUSSO" userId="c0d95672-72a6-49f1-8c38-395eb9c9359d" providerId="ADAL" clId="{B4498BAC-8707-4FEA-BFA8-DC2A9DD7A69C}" dt="2025-07-31T07:45:38.507" v="20274" actId="1076"/>
          <ac:spMkLst>
            <pc:docMk/>
            <pc:sldMk cId="3643157173" sldId="698"/>
            <ac:spMk id="2" creationId="{1AC151E1-EF82-8E37-F606-BF1A3272D38D}"/>
          </ac:spMkLst>
        </pc:spChg>
        <pc:spChg chg="add mod">
          <ac:chgData name="PAOLO RUSSO" userId="c0d95672-72a6-49f1-8c38-395eb9c9359d" providerId="ADAL" clId="{B4498BAC-8707-4FEA-BFA8-DC2A9DD7A69C}" dt="2025-07-29T13:43:06.869" v="18898" actId="1076"/>
          <ac:spMkLst>
            <pc:docMk/>
            <pc:sldMk cId="3643157173" sldId="698"/>
            <ac:spMk id="6" creationId="{4B7212E1-FC51-C0ED-CAAC-B6B9D2C3F35F}"/>
          </ac:spMkLst>
        </pc:spChg>
        <pc:graphicFrameChg chg="add mod modGraphic">
          <ac:chgData name="PAOLO RUSSO" userId="c0d95672-72a6-49f1-8c38-395eb9c9359d" providerId="ADAL" clId="{B4498BAC-8707-4FEA-BFA8-DC2A9DD7A69C}" dt="2025-07-31T07:45:54.658" v="20277" actId="14100"/>
          <ac:graphicFrameMkLst>
            <pc:docMk/>
            <pc:sldMk cId="3643157173" sldId="698"/>
            <ac:graphicFrameMk id="11" creationId="{72FB9354-1136-D8A6-E103-78AE9E70D1D3}"/>
          </ac:graphicFrameMkLst>
        </pc:graphicFrameChg>
        <pc:picChg chg="add del mod">
          <ac:chgData name="PAOLO RUSSO" userId="c0d95672-72a6-49f1-8c38-395eb9c9359d" providerId="ADAL" clId="{B4498BAC-8707-4FEA-BFA8-DC2A9DD7A69C}" dt="2025-07-29T13:20:13.644" v="18762" actId="14100"/>
          <ac:picMkLst>
            <pc:docMk/>
            <pc:sldMk cId="3643157173" sldId="698"/>
            <ac:picMk id="5" creationId="{CA47D138-6364-D61D-C073-BC929F2AF33F}"/>
          </ac:picMkLst>
        </pc:picChg>
      </pc:sldChg>
      <pc:sldChg chg="addSp delSp modSp new mod">
        <pc:chgData name="PAOLO RUSSO" userId="c0d95672-72a6-49f1-8c38-395eb9c9359d" providerId="ADAL" clId="{B4498BAC-8707-4FEA-BFA8-DC2A9DD7A69C}" dt="2025-08-05T08:54:37.969" v="21658" actId="20577"/>
        <pc:sldMkLst>
          <pc:docMk/>
          <pc:sldMk cId="3979142389" sldId="699"/>
        </pc:sldMkLst>
        <pc:spChg chg="mod">
          <ac:chgData name="PAOLO RUSSO" userId="c0d95672-72a6-49f1-8c38-395eb9c9359d" providerId="ADAL" clId="{B4498BAC-8707-4FEA-BFA8-DC2A9DD7A69C}" dt="2025-07-29T14:13:36.896" v="18985" actId="113"/>
          <ac:spMkLst>
            <pc:docMk/>
            <pc:sldMk cId="3979142389" sldId="699"/>
            <ac:spMk id="2" creationId="{85BA0CFC-93B2-1940-0C90-9B96F4B9354C}"/>
          </ac:spMkLst>
        </pc:spChg>
        <pc:spChg chg="add mod">
          <ac:chgData name="PAOLO RUSSO" userId="c0d95672-72a6-49f1-8c38-395eb9c9359d" providerId="ADAL" clId="{B4498BAC-8707-4FEA-BFA8-DC2A9DD7A69C}" dt="2025-07-29T14:47:45.688" v="19163" actId="20577"/>
          <ac:spMkLst>
            <pc:docMk/>
            <pc:sldMk cId="3979142389" sldId="699"/>
            <ac:spMk id="6" creationId="{3927E8DA-8A10-82F8-5220-E7605A65FBE6}"/>
          </ac:spMkLst>
        </pc:spChg>
        <pc:graphicFrameChg chg="add mod modGraphic">
          <ac:chgData name="PAOLO RUSSO" userId="c0d95672-72a6-49f1-8c38-395eb9c9359d" providerId="ADAL" clId="{B4498BAC-8707-4FEA-BFA8-DC2A9DD7A69C}" dt="2025-08-05T08:54:37.969" v="21658" actId="20577"/>
          <ac:graphicFrameMkLst>
            <pc:docMk/>
            <pc:sldMk cId="3979142389" sldId="699"/>
            <ac:graphicFrameMk id="10" creationId="{7A06AFF4-01BF-A981-1FAA-1AE94897013A}"/>
          </ac:graphicFrameMkLst>
        </pc:graphicFrameChg>
        <pc:picChg chg="add mod">
          <ac:chgData name="PAOLO RUSSO" userId="c0d95672-72a6-49f1-8c38-395eb9c9359d" providerId="ADAL" clId="{B4498BAC-8707-4FEA-BFA8-DC2A9DD7A69C}" dt="2025-07-29T14:12:25.801" v="18981" actId="14100"/>
          <ac:picMkLst>
            <pc:docMk/>
            <pc:sldMk cId="3979142389" sldId="699"/>
            <ac:picMk id="8" creationId="{1BB7AF86-53BB-B7DC-CEF1-307798BAFD20}"/>
          </ac:picMkLst>
        </pc:picChg>
      </pc:sldChg>
      <pc:sldChg chg="addSp delSp modSp new mod">
        <pc:chgData name="PAOLO RUSSO" userId="c0d95672-72a6-49f1-8c38-395eb9c9359d" providerId="ADAL" clId="{B4498BAC-8707-4FEA-BFA8-DC2A9DD7A69C}" dt="2025-07-29T15:16:10.878" v="19180" actId="20577"/>
        <pc:sldMkLst>
          <pc:docMk/>
          <pc:sldMk cId="730725117" sldId="700"/>
        </pc:sldMkLst>
        <pc:spChg chg="mod">
          <ac:chgData name="PAOLO RUSSO" userId="c0d95672-72a6-49f1-8c38-395eb9c9359d" providerId="ADAL" clId="{B4498BAC-8707-4FEA-BFA8-DC2A9DD7A69C}" dt="2025-07-29T14:36:12.070" v="19089" actId="1076"/>
          <ac:spMkLst>
            <pc:docMk/>
            <pc:sldMk cId="730725117" sldId="700"/>
            <ac:spMk id="2" creationId="{50A5AAFF-23F1-A007-A40B-B58A0674C524}"/>
          </ac:spMkLst>
        </pc:spChg>
        <pc:spChg chg="add mod">
          <ac:chgData name="PAOLO RUSSO" userId="c0d95672-72a6-49f1-8c38-395eb9c9359d" providerId="ADAL" clId="{B4498BAC-8707-4FEA-BFA8-DC2A9DD7A69C}" dt="2025-07-29T15:16:10.878" v="19180" actId="20577"/>
          <ac:spMkLst>
            <pc:docMk/>
            <pc:sldMk cId="730725117" sldId="700"/>
            <ac:spMk id="6" creationId="{43B9CE60-739A-1329-95A6-5D00567D14AC}"/>
          </ac:spMkLst>
        </pc:spChg>
        <pc:graphicFrameChg chg="add mod modGraphic">
          <ac:chgData name="PAOLO RUSSO" userId="c0d95672-72a6-49f1-8c38-395eb9c9359d" providerId="ADAL" clId="{B4498BAC-8707-4FEA-BFA8-DC2A9DD7A69C}" dt="2025-07-29T14:45:54.938" v="19123"/>
          <ac:graphicFrameMkLst>
            <pc:docMk/>
            <pc:sldMk cId="730725117" sldId="700"/>
            <ac:graphicFrameMk id="5" creationId="{18727BDA-1F33-587F-76AD-60B2BC9AB615}"/>
          </ac:graphicFrameMkLst>
        </pc:graphicFrameChg>
        <pc:picChg chg="add mod">
          <ac:chgData name="PAOLO RUSSO" userId="c0d95672-72a6-49f1-8c38-395eb9c9359d" providerId="ADAL" clId="{B4498BAC-8707-4FEA-BFA8-DC2A9DD7A69C}" dt="2025-07-29T14:45:46.927" v="19120" actId="1076"/>
          <ac:picMkLst>
            <pc:docMk/>
            <pc:sldMk cId="730725117" sldId="700"/>
            <ac:picMk id="8" creationId="{C1CAD92A-5588-85DB-AB1D-49A81431B2BD}"/>
          </ac:picMkLst>
        </pc:picChg>
      </pc:sldChg>
      <pc:sldChg chg="addSp delSp modSp new mod">
        <pc:chgData name="PAOLO RUSSO" userId="c0d95672-72a6-49f1-8c38-395eb9c9359d" providerId="ADAL" clId="{B4498BAC-8707-4FEA-BFA8-DC2A9DD7A69C}" dt="2025-07-29T16:16:45.989" v="19406" actId="20577"/>
        <pc:sldMkLst>
          <pc:docMk/>
          <pc:sldMk cId="3908852900" sldId="701"/>
        </pc:sldMkLst>
        <pc:spChg chg="mod">
          <ac:chgData name="PAOLO RUSSO" userId="c0d95672-72a6-49f1-8c38-395eb9c9359d" providerId="ADAL" clId="{B4498BAC-8707-4FEA-BFA8-DC2A9DD7A69C}" dt="2025-07-29T15:53:15.585" v="19303" actId="1076"/>
          <ac:spMkLst>
            <pc:docMk/>
            <pc:sldMk cId="3908852900" sldId="701"/>
            <ac:spMk id="2" creationId="{6E58EC87-37D6-CC5B-C7DE-9D6D59DA8F51}"/>
          </ac:spMkLst>
        </pc:spChg>
        <pc:spChg chg="add mod">
          <ac:chgData name="PAOLO RUSSO" userId="c0d95672-72a6-49f1-8c38-395eb9c9359d" providerId="ADAL" clId="{B4498BAC-8707-4FEA-BFA8-DC2A9DD7A69C}" dt="2025-07-29T16:16:45.989" v="19406" actId="20577"/>
          <ac:spMkLst>
            <pc:docMk/>
            <pc:sldMk cId="3908852900" sldId="701"/>
            <ac:spMk id="5" creationId="{DBCEEDCD-9D6F-962A-6108-9B2D5302BADA}"/>
          </ac:spMkLst>
        </pc:spChg>
        <pc:spChg chg="add mod">
          <ac:chgData name="PAOLO RUSSO" userId="c0d95672-72a6-49f1-8c38-395eb9c9359d" providerId="ADAL" clId="{B4498BAC-8707-4FEA-BFA8-DC2A9DD7A69C}" dt="2025-07-29T15:53:10.551" v="19302" actId="1076"/>
          <ac:spMkLst>
            <pc:docMk/>
            <pc:sldMk cId="3908852900" sldId="701"/>
            <ac:spMk id="11" creationId="{D256053E-3408-E62E-5B19-B87AA724BD9F}"/>
          </ac:spMkLst>
        </pc:spChg>
        <pc:graphicFrameChg chg="add mod modGraphic">
          <ac:chgData name="PAOLO RUSSO" userId="c0d95672-72a6-49f1-8c38-395eb9c9359d" providerId="ADAL" clId="{B4498BAC-8707-4FEA-BFA8-DC2A9DD7A69C}" dt="2025-07-29T15:53:03.668" v="19301" actId="14100"/>
          <ac:graphicFrameMkLst>
            <pc:docMk/>
            <pc:sldMk cId="3908852900" sldId="701"/>
            <ac:graphicFrameMk id="9" creationId="{9ED21179-BE21-38B9-9A39-052A5FFE3444}"/>
          </ac:graphicFrameMkLst>
        </pc:graphicFrameChg>
        <pc:picChg chg="add mod">
          <ac:chgData name="PAOLO RUSSO" userId="c0d95672-72a6-49f1-8c38-395eb9c9359d" providerId="ADAL" clId="{B4498BAC-8707-4FEA-BFA8-DC2A9DD7A69C}" dt="2025-07-29T15:38:45.740" v="19287" actId="14100"/>
          <ac:picMkLst>
            <pc:docMk/>
            <pc:sldMk cId="3908852900" sldId="701"/>
            <ac:picMk id="13" creationId="{91965B6A-1903-04D1-EDBC-DC43A1B5A820}"/>
          </ac:picMkLst>
        </pc:picChg>
      </pc:sldChg>
      <pc:sldChg chg="addSp delSp modSp new mod">
        <pc:chgData name="PAOLO RUSSO" userId="c0d95672-72a6-49f1-8c38-395eb9c9359d" providerId="ADAL" clId="{B4498BAC-8707-4FEA-BFA8-DC2A9DD7A69C}" dt="2025-07-29T16:26:49.727" v="19441"/>
        <pc:sldMkLst>
          <pc:docMk/>
          <pc:sldMk cId="3876572802" sldId="702"/>
        </pc:sldMkLst>
        <pc:spChg chg="mod">
          <ac:chgData name="PAOLO RUSSO" userId="c0d95672-72a6-49f1-8c38-395eb9c9359d" providerId="ADAL" clId="{B4498BAC-8707-4FEA-BFA8-DC2A9DD7A69C}" dt="2025-07-29T16:17:14.814" v="19412" actId="1076"/>
          <ac:spMkLst>
            <pc:docMk/>
            <pc:sldMk cId="3876572802" sldId="702"/>
            <ac:spMk id="2" creationId="{8CA93674-755A-D08A-F505-C42CFC43D39E}"/>
          </ac:spMkLst>
        </pc:spChg>
        <pc:spChg chg="add mod">
          <ac:chgData name="PAOLO RUSSO" userId="c0d95672-72a6-49f1-8c38-395eb9c9359d" providerId="ADAL" clId="{B4498BAC-8707-4FEA-BFA8-DC2A9DD7A69C}" dt="2025-07-29T16:16:49.184" v="19407"/>
          <ac:spMkLst>
            <pc:docMk/>
            <pc:sldMk cId="3876572802" sldId="702"/>
            <ac:spMk id="5" creationId="{3C09BBB3-ED1A-8B3B-B528-43FB43D2427C}"/>
          </ac:spMkLst>
        </pc:spChg>
        <pc:graphicFrameChg chg="add mod">
          <ac:chgData name="PAOLO RUSSO" userId="c0d95672-72a6-49f1-8c38-395eb9c9359d" providerId="ADAL" clId="{B4498BAC-8707-4FEA-BFA8-DC2A9DD7A69C}" dt="2025-07-29T16:26:49.727" v="19441"/>
          <ac:graphicFrameMkLst>
            <pc:docMk/>
            <pc:sldMk cId="3876572802" sldId="702"/>
            <ac:graphicFrameMk id="6" creationId="{7DAC4957-1FEF-4256-747A-87D0B8214AB5}"/>
          </ac:graphicFrameMkLst>
        </pc:graphicFrameChg>
        <pc:picChg chg="add mod">
          <ac:chgData name="PAOLO RUSSO" userId="c0d95672-72a6-49f1-8c38-395eb9c9359d" providerId="ADAL" clId="{B4498BAC-8707-4FEA-BFA8-DC2A9DD7A69C}" dt="2025-07-29T16:15:33.783" v="19389" actId="27614"/>
          <ac:picMkLst>
            <pc:docMk/>
            <pc:sldMk cId="3876572802" sldId="702"/>
            <ac:picMk id="8" creationId="{C7D75E74-92F7-6A05-3DE3-D8B819E13EB8}"/>
          </ac:picMkLst>
        </pc:picChg>
      </pc:sldChg>
      <pc:sldChg chg="addSp delSp modSp add mod">
        <pc:chgData name="PAOLO RUSSO" userId="c0d95672-72a6-49f1-8c38-395eb9c9359d" providerId="ADAL" clId="{B4498BAC-8707-4FEA-BFA8-DC2A9DD7A69C}" dt="2025-07-30T10:19:41.378" v="19786" actId="20577"/>
        <pc:sldMkLst>
          <pc:docMk/>
          <pc:sldMk cId="2208701942" sldId="703"/>
        </pc:sldMkLst>
        <pc:spChg chg="mod">
          <ac:chgData name="PAOLO RUSSO" userId="c0d95672-72a6-49f1-8c38-395eb9c9359d" providerId="ADAL" clId="{B4498BAC-8707-4FEA-BFA8-DC2A9DD7A69C}" dt="2025-07-29T16:19:06.850" v="19427" actId="20577"/>
          <ac:spMkLst>
            <pc:docMk/>
            <pc:sldMk cId="2208701942" sldId="703"/>
            <ac:spMk id="2" creationId="{62A8829D-45E1-59D6-7DCB-9B2888699A21}"/>
          </ac:spMkLst>
        </pc:spChg>
        <pc:spChg chg="add mod">
          <ac:chgData name="PAOLO RUSSO" userId="c0d95672-72a6-49f1-8c38-395eb9c9359d" providerId="ADAL" clId="{B4498BAC-8707-4FEA-BFA8-DC2A9DD7A69C}" dt="2025-07-30T09:59:23.289" v="19754" actId="20577"/>
          <ac:spMkLst>
            <pc:docMk/>
            <pc:sldMk cId="2208701942" sldId="703"/>
            <ac:spMk id="3" creationId="{EB760BFC-36F8-8A9F-7997-37B6A00FAC73}"/>
          </ac:spMkLst>
        </pc:spChg>
        <pc:spChg chg="add mod">
          <ac:chgData name="PAOLO RUSSO" userId="c0d95672-72a6-49f1-8c38-395eb9c9359d" providerId="ADAL" clId="{B4498BAC-8707-4FEA-BFA8-DC2A9DD7A69C}" dt="2025-07-30T10:19:41.378" v="19786" actId="20577"/>
          <ac:spMkLst>
            <pc:docMk/>
            <pc:sldMk cId="2208701942" sldId="703"/>
            <ac:spMk id="6" creationId="{6C8D6391-B54A-EE77-47DD-519AE56AA0FB}"/>
          </ac:spMkLst>
        </pc:spChg>
      </pc:sldChg>
      <pc:sldChg chg="addSp delSp modSp new mod">
        <pc:chgData name="PAOLO RUSSO" userId="c0d95672-72a6-49f1-8c38-395eb9c9359d" providerId="ADAL" clId="{B4498BAC-8707-4FEA-BFA8-DC2A9DD7A69C}" dt="2025-07-30T09:01:58.135" v="19582" actId="14100"/>
        <pc:sldMkLst>
          <pc:docMk/>
          <pc:sldMk cId="1215985452" sldId="704"/>
        </pc:sldMkLst>
        <pc:spChg chg="add mod">
          <ac:chgData name="PAOLO RUSSO" userId="c0d95672-72a6-49f1-8c38-395eb9c9359d" providerId="ADAL" clId="{B4498BAC-8707-4FEA-BFA8-DC2A9DD7A69C}" dt="2025-07-30T08:49:18.018" v="19512" actId="1076"/>
          <ac:spMkLst>
            <pc:docMk/>
            <pc:sldMk cId="1215985452" sldId="704"/>
            <ac:spMk id="5" creationId="{2940012B-6B6A-F7A1-80A2-54DC02953093}"/>
          </ac:spMkLst>
        </pc:spChg>
        <pc:spChg chg="add mod">
          <ac:chgData name="PAOLO RUSSO" userId="c0d95672-72a6-49f1-8c38-395eb9c9359d" providerId="ADAL" clId="{B4498BAC-8707-4FEA-BFA8-DC2A9DD7A69C}" dt="2025-07-30T09:01:52.722" v="19581"/>
          <ac:spMkLst>
            <pc:docMk/>
            <pc:sldMk cId="1215985452" sldId="704"/>
            <ac:spMk id="18" creationId="{054BBF6A-C97D-B1D6-0314-EE75F7A3CA6F}"/>
          </ac:spMkLst>
        </pc:spChg>
        <pc:graphicFrameChg chg="add mod modGraphic">
          <ac:chgData name="PAOLO RUSSO" userId="c0d95672-72a6-49f1-8c38-395eb9c9359d" providerId="ADAL" clId="{B4498BAC-8707-4FEA-BFA8-DC2A9DD7A69C}" dt="2025-07-30T09:01:58.135" v="19582" actId="14100"/>
          <ac:graphicFrameMkLst>
            <pc:docMk/>
            <pc:sldMk cId="1215985452" sldId="704"/>
            <ac:graphicFrameMk id="8" creationId="{6E07FACA-D1D0-0168-F9E1-8747C1284E28}"/>
          </ac:graphicFrameMkLst>
        </pc:graphicFrameChg>
        <pc:picChg chg="add mod">
          <ac:chgData name="PAOLO RUSSO" userId="c0d95672-72a6-49f1-8c38-395eb9c9359d" providerId="ADAL" clId="{B4498BAC-8707-4FEA-BFA8-DC2A9DD7A69C}" dt="2025-07-30T08:49:20.938" v="19513" actId="1076"/>
          <ac:picMkLst>
            <pc:docMk/>
            <pc:sldMk cId="1215985452" sldId="704"/>
            <ac:picMk id="7" creationId="{05E46E7B-C345-51F0-A792-87FB4296ADA4}"/>
          </ac:picMkLst>
        </pc:picChg>
      </pc:sldChg>
      <pc:sldChg chg="addSp delSp modSp new mod">
        <pc:chgData name="PAOLO RUSSO" userId="c0d95672-72a6-49f1-8c38-395eb9c9359d" providerId="ADAL" clId="{B4498BAC-8707-4FEA-BFA8-DC2A9DD7A69C}" dt="2025-07-30T09:23:25.532" v="19658" actId="1076"/>
        <pc:sldMkLst>
          <pc:docMk/>
          <pc:sldMk cId="1050581876" sldId="705"/>
        </pc:sldMkLst>
        <pc:spChg chg="add mod">
          <ac:chgData name="PAOLO RUSSO" userId="c0d95672-72a6-49f1-8c38-395eb9c9359d" providerId="ADAL" clId="{B4498BAC-8707-4FEA-BFA8-DC2A9DD7A69C}" dt="2025-07-30T09:10:34.073" v="19601" actId="14100"/>
          <ac:spMkLst>
            <pc:docMk/>
            <pc:sldMk cId="1050581876" sldId="705"/>
            <ac:spMk id="5" creationId="{CCD5E7CE-5D1B-FF12-679C-E2B8C5717543}"/>
          </ac:spMkLst>
        </pc:spChg>
        <pc:spChg chg="add mod">
          <ac:chgData name="PAOLO RUSSO" userId="c0d95672-72a6-49f1-8c38-395eb9c9359d" providerId="ADAL" clId="{B4498BAC-8707-4FEA-BFA8-DC2A9DD7A69C}" dt="2025-07-30T09:12:20.312" v="19605" actId="14100"/>
          <ac:spMkLst>
            <pc:docMk/>
            <pc:sldMk cId="1050581876" sldId="705"/>
            <ac:spMk id="9" creationId="{A9165B2F-F6DC-7C6D-4CDE-C389DEE18CA4}"/>
          </ac:spMkLst>
        </pc:spChg>
        <pc:graphicFrameChg chg="add mod modGraphic">
          <ac:chgData name="PAOLO RUSSO" userId="c0d95672-72a6-49f1-8c38-395eb9c9359d" providerId="ADAL" clId="{B4498BAC-8707-4FEA-BFA8-DC2A9DD7A69C}" dt="2025-07-30T09:23:25.532" v="19658" actId="1076"/>
          <ac:graphicFrameMkLst>
            <pc:docMk/>
            <pc:sldMk cId="1050581876" sldId="705"/>
            <ac:graphicFrameMk id="10" creationId="{90B91400-E56B-ED9E-20A5-B8A81512695E}"/>
          </ac:graphicFrameMkLst>
        </pc:graphicFrameChg>
        <pc:picChg chg="add mod">
          <ac:chgData name="PAOLO RUSSO" userId="c0d95672-72a6-49f1-8c38-395eb9c9359d" providerId="ADAL" clId="{B4498BAC-8707-4FEA-BFA8-DC2A9DD7A69C}" dt="2025-07-30T09:10:33.512" v="19600" actId="14100"/>
          <ac:picMkLst>
            <pc:docMk/>
            <pc:sldMk cId="1050581876" sldId="705"/>
            <ac:picMk id="7" creationId="{B294B672-B34E-492C-C321-6A44ACCA07F4}"/>
          </ac:picMkLst>
        </pc:picChg>
      </pc:sldChg>
      <pc:sldChg chg="addSp delSp modSp new mod ord">
        <pc:chgData name="PAOLO RUSSO" userId="c0d95672-72a6-49f1-8c38-395eb9c9359d" providerId="ADAL" clId="{B4498BAC-8707-4FEA-BFA8-DC2A9DD7A69C}" dt="2025-08-05T08:49:29.591" v="21655" actId="113"/>
        <pc:sldMkLst>
          <pc:docMk/>
          <pc:sldMk cId="1523679056" sldId="706"/>
        </pc:sldMkLst>
        <pc:spChg chg="mod">
          <ac:chgData name="PAOLO RUSSO" userId="c0d95672-72a6-49f1-8c38-395eb9c9359d" providerId="ADAL" clId="{B4498BAC-8707-4FEA-BFA8-DC2A9DD7A69C}" dt="2025-07-30T09:44:48.819" v="19727" actId="14100"/>
          <ac:spMkLst>
            <pc:docMk/>
            <pc:sldMk cId="1523679056" sldId="706"/>
            <ac:spMk id="3" creationId="{4356DC1C-35C5-AA66-B842-98F65974894E}"/>
          </ac:spMkLst>
        </pc:spChg>
        <pc:spChg chg="add mod">
          <ac:chgData name="PAOLO RUSSO" userId="c0d95672-72a6-49f1-8c38-395eb9c9359d" providerId="ADAL" clId="{B4498BAC-8707-4FEA-BFA8-DC2A9DD7A69C}" dt="2025-08-05T08:49:29.591" v="21655" actId="113"/>
          <ac:spMkLst>
            <pc:docMk/>
            <pc:sldMk cId="1523679056" sldId="706"/>
            <ac:spMk id="6" creationId="{FCD83203-F6AA-BA76-48B6-1894C0CAB3E0}"/>
          </ac:spMkLst>
        </pc:spChg>
        <pc:spChg chg="add mod">
          <ac:chgData name="PAOLO RUSSO" userId="c0d95672-72a6-49f1-8c38-395eb9c9359d" providerId="ADAL" clId="{B4498BAC-8707-4FEA-BFA8-DC2A9DD7A69C}" dt="2025-07-30T09:44:58.349" v="19731" actId="14100"/>
          <ac:spMkLst>
            <pc:docMk/>
            <pc:sldMk cId="1523679056" sldId="706"/>
            <ac:spMk id="10" creationId="{501FB936-C609-ED48-D245-78DA3C3E892E}"/>
          </ac:spMkLst>
        </pc:spChg>
        <pc:picChg chg="add mod">
          <ac:chgData name="PAOLO RUSSO" userId="c0d95672-72a6-49f1-8c38-395eb9c9359d" providerId="ADAL" clId="{B4498BAC-8707-4FEA-BFA8-DC2A9DD7A69C}" dt="2025-07-30T09:45:51.345" v="19738" actId="14100"/>
          <ac:picMkLst>
            <pc:docMk/>
            <pc:sldMk cId="1523679056" sldId="706"/>
            <ac:picMk id="8" creationId="{FADB3A85-ABB1-744D-14C5-5FD24A51E772}"/>
          </ac:picMkLst>
        </pc:picChg>
        <pc:picChg chg="add mod">
          <ac:chgData name="PAOLO RUSSO" userId="c0d95672-72a6-49f1-8c38-395eb9c9359d" providerId="ADAL" clId="{B4498BAC-8707-4FEA-BFA8-DC2A9DD7A69C}" dt="2025-07-30T09:46:34.653" v="19743" actId="1076"/>
          <ac:picMkLst>
            <pc:docMk/>
            <pc:sldMk cId="1523679056" sldId="706"/>
            <ac:picMk id="12" creationId="{CCD27FE2-3170-C230-1CD6-2CE7FCAF587D}"/>
          </ac:picMkLst>
        </pc:picChg>
      </pc:sldChg>
      <pc:sldChg chg="addSp delSp modSp new mod modNotesTx">
        <pc:chgData name="PAOLO RUSSO" userId="c0d95672-72a6-49f1-8c38-395eb9c9359d" providerId="ADAL" clId="{B4498BAC-8707-4FEA-BFA8-DC2A9DD7A69C}" dt="2025-08-05T10:29:40.233" v="23099"/>
        <pc:sldMkLst>
          <pc:docMk/>
          <pc:sldMk cId="304499774" sldId="707"/>
        </pc:sldMkLst>
        <pc:spChg chg="mod">
          <ac:chgData name="PAOLO RUSSO" userId="c0d95672-72a6-49f1-8c38-395eb9c9359d" providerId="ADAL" clId="{B4498BAC-8707-4FEA-BFA8-DC2A9DD7A69C}" dt="2025-08-05T09:28:47.433" v="21753" actId="1076"/>
          <ac:spMkLst>
            <pc:docMk/>
            <pc:sldMk cId="304499774" sldId="707"/>
            <ac:spMk id="3" creationId="{AFC5E739-6464-6729-9CE9-C9E5EDA288EF}"/>
          </ac:spMkLst>
        </pc:spChg>
        <pc:spChg chg="add mod">
          <ac:chgData name="PAOLO RUSSO" userId="c0d95672-72a6-49f1-8c38-395eb9c9359d" providerId="ADAL" clId="{B4498BAC-8707-4FEA-BFA8-DC2A9DD7A69C}" dt="2025-08-05T10:21:53.629" v="23047" actId="1076"/>
          <ac:spMkLst>
            <pc:docMk/>
            <pc:sldMk cId="304499774" sldId="707"/>
            <ac:spMk id="6" creationId="{7C49FEC6-59FD-E7D5-75F2-0F3F01CF44B5}"/>
          </ac:spMkLst>
        </pc:spChg>
        <pc:graphicFrameChg chg="add mod modGraphic">
          <ac:chgData name="PAOLO RUSSO" userId="c0d95672-72a6-49f1-8c38-395eb9c9359d" providerId="ADAL" clId="{B4498BAC-8707-4FEA-BFA8-DC2A9DD7A69C}" dt="2025-08-05T10:29:40.233" v="23099"/>
          <ac:graphicFrameMkLst>
            <pc:docMk/>
            <pc:sldMk cId="304499774" sldId="707"/>
            <ac:graphicFrameMk id="7" creationId="{A971C4EE-C34A-FA74-65BF-59847EB64167}"/>
          </ac:graphicFrameMkLst>
        </pc:graphicFrameChg>
        <pc:picChg chg="add mod">
          <ac:chgData name="PAOLO RUSSO" userId="c0d95672-72a6-49f1-8c38-395eb9c9359d" providerId="ADAL" clId="{B4498BAC-8707-4FEA-BFA8-DC2A9DD7A69C}" dt="2025-08-05T10:11:25.389" v="22969" actId="14100"/>
          <ac:picMkLst>
            <pc:docMk/>
            <pc:sldMk cId="304499774" sldId="707"/>
            <ac:picMk id="9" creationId="{858C535C-C35B-CE63-8CFD-713250CA984B}"/>
          </ac:picMkLst>
        </pc:picChg>
        <pc:picChg chg="add mod">
          <ac:chgData name="PAOLO RUSSO" userId="c0d95672-72a6-49f1-8c38-395eb9c9359d" providerId="ADAL" clId="{B4498BAC-8707-4FEA-BFA8-DC2A9DD7A69C}" dt="2025-08-05T10:11:23.370" v="22968" actId="14100"/>
          <ac:picMkLst>
            <pc:docMk/>
            <pc:sldMk cId="304499774" sldId="707"/>
            <ac:picMk id="11" creationId="{5D64E18E-2160-8673-060D-5A297929A3ED}"/>
          </ac:picMkLst>
        </pc:picChg>
        <pc:picChg chg="add mod">
          <ac:chgData name="PAOLO RUSSO" userId="c0d95672-72a6-49f1-8c38-395eb9c9359d" providerId="ADAL" clId="{B4498BAC-8707-4FEA-BFA8-DC2A9DD7A69C}" dt="2025-08-05T10:24:51.706" v="23080" actId="1076"/>
          <ac:picMkLst>
            <pc:docMk/>
            <pc:sldMk cId="304499774" sldId="707"/>
            <ac:picMk id="13" creationId="{271419E3-EAB4-15F4-AF4C-89C2BE06A293}"/>
          </ac:picMkLst>
        </pc:picChg>
        <pc:picChg chg="add mod">
          <ac:chgData name="PAOLO RUSSO" userId="c0d95672-72a6-49f1-8c38-395eb9c9359d" providerId="ADAL" clId="{B4498BAC-8707-4FEA-BFA8-DC2A9DD7A69C}" dt="2025-08-05T10:11:27.557" v="22970" actId="14100"/>
          <ac:picMkLst>
            <pc:docMk/>
            <pc:sldMk cId="304499774" sldId="707"/>
            <ac:picMk id="14" creationId="{930164D8-FB18-CD3C-CE71-39074820C08B}"/>
          </ac:picMkLst>
        </pc:picChg>
      </pc:sldChg>
      <pc:sldChg chg="addSp delSp modSp new mod ord">
        <pc:chgData name="PAOLO RUSSO" userId="c0d95672-72a6-49f1-8c38-395eb9c9359d" providerId="ADAL" clId="{B4498BAC-8707-4FEA-BFA8-DC2A9DD7A69C}" dt="2025-08-05T09:58:05.356" v="22058" actId="207"/>
        <pc:sldMkLst>
          <pc:docMk/>
          <pc:sldMk cId="1150397927" sldId="708"/>
        </pc:sldMkLst>
        <pc:spChg chg="add mod">
          <ac:chgData name="PAOLO RUSSO" userId="c0d95672-72a6-49f1-8c38-395eb9c9359d" providerId="ADAL" clId="{B4498BAC-8707-4FEA-BFA8-DC2A9DD7A69C}" dt="2025-08-05T09:56:32.266" v="22042" actId="1076"/>
          <ac:spMkLst>
            <pc:docMk/>
            <pc:sldMk cId="1150397927" sldId="708"/>
            <ac:spMk id="10" creationId="{3A271BB4-29EB-08C7-B5ED-466B28A227B6}"/>
          </ac:spMkLst>
        </pc:spChg>
        <pc:spChg chg="add mod">
          <ac:chgData name="PAOLO RUSSO" userId="c0d95672-72a6-49f1-8c38-395eb9c9359d" providerId="ADAL" clId="{B4498BAC-8707-4FEA-BFA8-DC2A9DD7A69C}" dt="2025-08-05T09:58:05.356" v="22058" actId="207"/>
          <ac:spMkLst>
            <pc:docMk/>
            <pc:sldMk cId="1150397927" sldId="708"/>
            <ac:spMk id="12" creationId="{CF1A1174-59CC-384C-C59E-811193F0E238}"/>
          </ac:spMkLst>
        </pc:spChg>
        <pc:picChg chg="add mod">
          <ac:chgData name="PAOLO RUSSO" userId="c0d95672-72a6-49f1-8c38-395eb9c9359d" providerId="ADAL" clId="{B4498BAC-8707-4FEA-BFA8-DC2A9DD7A69C}" dt="2025-08-05T09:56:29.390" v="22041" actId="14100"/>
          <ac:picMkLst>
            <pc:docMk/>
            <pc:sldMk cId="1150397927" sldId="708"/>
            <ac:picMk id="8" creationId="{A23FA68E-9BCB-7D68-3A78-CBD78A8AAD75}"/>
          </ac:picMkLst>
        </pc:picChg>
      </pc:sldChg>
      <pc:sldChg chg="addSp delSp modSp new mod ord modNotesTx">
        <pc:chgData name="PAOLO RUSSO" userId="c0d95672-72a6-49f1-8c38-395eb9c9359d" providerId="ADAL" clId="{B4498BAC-8707-4FEA-BFA8-DC2A9DD7A69C}" dt="2025-07-31T12:38:25.265" v="21080"/>
        <pc:sldMkLst>
          <pc:docMk/>
          <pc:sldMk cId="2547445525" sldId="709"/>
        </pc:sldMkLst>
        <pc:graphicFrameChg chg="add mod modGraphic">
          <ac:chgData name="PAOLO RUSSO" userId="c0d95672-72a6-49f1-8c38-395eb9c9359d" providerId="ADAL" clId="{B4498BAC-8707-4FEA-BFA8-DC2A9DD7A69C}" dt="2025-07-31T10:57:58.620" v="20938" actId="20577"/>
          <ac:graphicFrameMkLst>
            <pc:docMk/>
            <pc:sldMk cId="2547445525" sldId="709"/>
            <ac:graphicFrameMk id="10" creationId="{84C4223A-DB2D-1027-F5AF-2752B3DE74C9}"/>
          </ac:graphicFrameMkLst>
        </pc:graphicFrameChg>
      </pc:sldChg>
      <pc:sldChg chg="addSp delSp modSp new del mod">
        <pc:chgData name="PAOLO RUSSO" userId="c0d95672-72a6-49f1-8c38-395eb9c9359d" providerId="ADAL" clId="{B4498BAC-8707-4FEA-BFA8-DC2A9DD7A69C}" dt="2025-07-31T09:33:18.572" v="20624" actId="47"/>
        <pc:sldMkLst>
          <pc:docMk/>
          <pc:sldMk cId="888801937" sldId="710"/>
        </pc:sldMkLst>
      </pc:sldChg>
      <pc:sldChg chg="addSp delSp modSp new mod ord">
        <pc:chgData name="PAOLO RUSSO" userId="c0d95672-72a6-49f1-8c38-395eb9c9359d" providerId="ADAL" clId="{B4498BAC-8707-4FEA-BFA8-DC2A9DD7A69C}" dt="2025-07-31T12:04:20.158" v="20992" actId="1076"/>
        <pc:sldMkLst>
          <pc:docMk/>
          <pc:sldMk cId="1170423688" sldId="710"/>
        </pc:sldMkLst>
        <pc:graphicFrameChg chg="add del mod modGraphic">
          <ac:chgData name="PAOLO RUSSO" userId="c0d95672-72a6-49f1-8c38-395eb9c9359d" providerId="ADAL" clId="{B4498BAC-8707-4FEA-BFA8-DC2A9DD7A69C}" dt="2025-07-31T12:04:20.158" v="20992" actId="1076"/>
          <ac:graphicFrameMkLst>
            <pc:docMk/>
            <pc:sldMk cId="1170423688" sldId="710"/>
            <ac:graphicFrameMk id="5" creationId="{58BB594B-24D0-B6DB-6FE9-5B2BA2E6A184}"/>
          </ac:graphicFrameMkLst>
        </pc:graphicFrameChg>
      </pc:sldChg>
      <pc:sldChg chg="addSp delSp modSp new mod ord">
        <pc:chgData name="PAOLO RUSSO" userId="c0d95672-72a6-49f1-8c38-395eb9c9359d" providerId="ADAL" clId="{B4498BAC-8707-4FEA-BFA8-DC2A9DD7A69C}" dt="2025-07-31T11:54:27.923" v="20952"/>
        <pc:sldMkLst>
          <pc:docMk/>
          <pc:sldMk cId="663287123" sldId="711"/>
        </pc:sldMkLst>
        <pc:graphicFrameChg chg="add mod">
          <ac:chgData name="PAOLO RUSSO" userId="c0d95672-72a6-49f1-8c38-395eb9c9359d" providerId="ADAL" clId="{B4498BAC-8707-4FEA-BFA8-DC2A9DD7A69C}" dt="2025-07-31T11:52:13.338" v="20944"/>
          <ac:graphicFrameMkLst>
            <pc:docMk/>
            <pc:sldMk cId="663287123" sldId="711"/>
            <ac:graphicFrameMk id="5" creationId="{CADA8BB8-B035-5738-F886-FFF8A3D0670F}"/>
          </ac:graphicFrameMkLst>
        </pc:graphicFrameChg>
      </pc:sldChg>
      <pc:sldChg chg="modSp add mod">
        <pc:chgData name="PAOLO RUSSO" userId="c0d95672-72a6-49f1-8c38-395eb9c9359d" providerId="ADAL" clId="{B4498BAC-8707-4FEA-BFA8-DC2A9DD7A69C}" dt="2025-07-31T12:37:59.606" v="21078"/>
        <pc:sldMkLst>
          <pc:docMk/>
          <pc:sldMk cId="3051278913" sldId="712"/>
        </pc:sldMkLst>
        <pc:graphicFrameChg chg="mod modGraphic">
          <ac:chgData name="PAOLO RUSSO" userId="c0d95672-72a6-49f1-8c38-395eb9c9359d" providerId="ADAL" clId="{B4498BAC-8707-4FEA-BFA8-DC2A9DD7A69C}" dt="2025-07-31T12:37:59.606" v="21078"/>
          <ac:graphicFrameMkLst>
            <pc:docMk/>
            <pc:sldMk cId="3051278913" sldId="712"/>
            <ac:graphicFrameMk id="5" creationId="{A03D45D7-9BA8-F6F7-B269-2FB06CBA49ED}"/>
          </ac:graphicFrameMkLst>
        </pc:graphicFrameChg>
      </pc:sldChg>
      <pc:sldChg chg="modSp add mod">
        <pc:chgData name="PAOLO RUSSO" userId="c0d95672-72a6-49f1-8c38-395eb9c9359d" providerId="ADAL" clId="{B4498BAC-8707-4FEA-BFA8-DC2A9DD7A69C}" dt="2025-07-31T13:36:59.244" v="21220" actId="1076"/>
        <pc:sldMkLst>
          <pc:docMk/>
          <pc:sldMk cId="1007777261" sldId="713"/>
        </pc:sldMkLst>
        <pc:graphicFrameChg chg="mod modGraphic">
          <ac:chgData name="PAOLO RUSSO" userId="c0d95672-72a6-49f1-8c38-395eb9c9359d" providerId="ADAL" clId="{B4498BAC-8707-4FEA-BFA8-DC2A9DD7A69C}" dt="2025-07-31T13:36:59.244" v="21220" actId="1076"/>
          <ac:graphicFrameMkLst>
            <pc:docMk/>
            <pc:sldMk cId="1007777261" sldId="713"/>
            <ac:graphicFrameMk id="10" creationId="{43F79C97-7DBD-A5E0-02B1-ED6199AAA204}"/>
          </ac:graphicFrameMkLst>
        </pc:graphicFrameChg>
      </pc:sldChg>
      <pc:sldChg chg="modSp add mod">
        <pc:chgData name="PAOLO RUSSO" userId="c0d95672-72a6-49f1-8c38-395eb9c9359d" providerId="ADAL" clId="{B4498BAC-8707-4FEA-BFA8-DC2A9DD7A69C}" dt="2025-07-31T15:28:35.888" v="21306" actId="120"/>
        <pc:sldMkLst>
          <pc:docMk/>
          <pc:sldMk cId="257727970" sldId="714"/>
        </pc:sldMkLst>
        <pc:graphicFrameChg chg="mod modGraphic">
          <ac:chgData name="PAOLO RUSSO" userId="c0d95672-72a6-49f1-8c38-395eb9c9359d" providerId="ADAL" clId="{B4498BAC-8707-4FEA-BFA8-DC2A9DD7A69C}" dt="2025-07-31T15:28:35.888" v="21306" actId="120"/>
          <ac:graphicFrameMkLst>
            <pc:docMk/>
            <pc:sldMk cId="257727970" sldId="714"/>
            <ac:graphicFrameMk id="10" creationId="{7FE71D6B-4462-AC74-22E3-F65F42E082FA}"/>
          </ac:graphicFrameMkLst>
        </pc:graphicFrameChg>
      </pc:sldChg>
      <pc:sldChg chg="modSp add mod">
        <pc:chgData name="PAOLO RUSSO" userId="c0d95672-72a6-49f1-8c38-395eb9c9359d" providerId="ADAL" clId="{B4498BAC-8707-4FEA-BFA8-DC2A9DD7A69C}" dt="2025-07-31T15:26:57.462" v="21298" actId="1076"/>
        <pc:sldMkLst>
          <pc:docMk/>
          <pc:sldMk cId="3324063136" sldId="715"/>
        </pc:sldMkLst>
        <pc:graphicFrameChg chg="mod modGraphic">
          <ac:chgData name="PAOLO RUSSO" userId="c0d95672-72a6-49f1-8c38-395eb9c9359d" providerId="ADAL" clId="{B4498BAC-8707-4FEA-BFA8-DC2A9DD7A69C}" dt="2025-07-31T15:26:57.462" v="21298" actId="1076"/>
          <ac:graphicFrameMkLst>
            <pc:docMk/>
            <pc:sldMk cId="3324063136" sldId="715"/>
            <ac:graphicFrameMk id="5" creationId="{8882FA15-5713-A44F-1E41-2C5D7B900004}"/>
          </ac:graphicFrameMkLst>
        </pc:graphicFrameChg>
      </pc:sldChg>
      <pc:sldChg chg="addSp delSp modSp new mod">
        <pc:chgData name="PAOLO RUSSO" userId="c0d95672-72a6-49f1-8c38-395eb9c9359d" providerId="ADAL" clId="{B4498BAC-8707-4FEA-BFA8-DC2A9DD7A69C}" dt="2025-07-31T15:45:13.673" v="21377" actId="14734"/>
        <pc:sldMkLst>
          <pc:docMk/>
          <pc:sldMk cId="3269673124" sldId="716"/>
        </pc:sldMkLst>
        <pc:graphicFrameChg chg="add mod modGraphic">
          <ac:chgData name="PAOLO RUSSO" userId="c0d95672-72a6-49f1-8c38-395eb9c9359d" providerId="ADAL" clId="{B4498BAC-8707-4FEA-BFA8-DC2A9DD7A69C}" dt="2025-07-31T15:45:13.673" v="21377" actId="14734"/>
          <ac:graphicFrameMkLst>
            <pc:docMk/>
            <pc:sldMk cId="3269673124" sldId="716"/>
            <ac:graphicFrameMk id="6" creationId="{D2A83DBB-30F5-C972-D519-AD82AC96B47C}"/>
          </ac:graphicFrameMkLst>
        </pc:graphicFrameChg>
      </pc:sldChg>
      <pc:sldChg chg="modSp add mod">
        <pc:chgData name="PAOLO RUSSO" userId="c0d95672-72a6-49f1-8c38-395eb9c9359d" providerId="ADAL" clId="{B4498BAC-8707-4FEA-BFA8-DC2A9DD7A69C}" dt="2025-07-31T16:11:34.979" v="21387" actId="14100"/>
        <pc:sldMkLst>
          <pc:docMk/>
          <pc:sldMk cId="223816888" sldId="717"/>
        </pc:sldMkLst>
        <pc:graphicFrameChg chg="mod modGraphic">
          <ac:chgData name="PAOLO RUSSO" userId="c0d95672-72a6-49f1-8c38-395eb9c9359d" providerId="ADAL" clId="{B4498BAC-8707-4FEA-BFA8-DC2A9DD7A69C}" dt="2025-07-31T16:11:34.979" v="21387" actId="14100"/>
          <ac:graphicFrameMkLst>
            <pc:docMk/>
            <pc:sldMk cId="223816888" sldId="717"/>
            <ac:graphicFrameMk id="6" creationId="{CB227355-307C-22B2-348F-26106C7EE4C1}"/>
          </ac:graphicFrameMkLst>
        </pc:graphicFrameChg>
      </pc:sldChg>
      <pc:sldChg chg="addSp modSp add mod">
        <pc:chgData name="PAOLO RUSSO" userId="c0d95672-72a6-49f1-8c38-395eb9c9359d" providerId="ADAL" clId="{B4498BAC-8707-4FEA-BFA8-DC2A9DD7A69C}" dt="2025-07-31T16:47:16.458" v="21522" actId="20577"/>
        <pc:sldMkLst>
          <pc:docMk/>
          <pc:sldMk cId="645400265" sldId="718"/>
        </pc:sldMkLst>
        <pc:graphicFrameChg chg="mod modGraphic">
          <ac:chgData name="PAOLO RUSSO" userId="c0d95672-72a6-49f1-8c38-395eb9c9359d" providerId="ADAL" clId="{B4498BAC-8707-4FEA-BFA8-DC2A9DD7A69C}" dt="2025-07-31T16:47:16.458" v="21522" actId="20577"/>
          <ac:graphicFrameMkLst>
            <pc:docMk/>
            <pc:sldMk cId="645400265" sldId="718"/>
            <ac:graphicFrameMk id="6" creationId="{FBC03C40-7DCE-63CA-DFA9-D30FB4D24810}"/>
          </ac:graphicFrameMkLst>
        </pc:graphicFrameChg>
      </pc:sldChg>
      <pc:sldChg chg="addSp delSp modSp new mod">
        <pc:chgData name="PAOLO RUSSO" userId="c0d95672-72a6-49f1-8c38-395eb9c9359d" providerId="ADAL" clId="{B4498BAC-8707-4FEA-BFA8-DC2A9DD7A69C}" dt="2025-07-31T16:45:48.333" v="21520" actId="1076"/>
        <pc:sldMkLst>
          <pc:docMk/>
          <pc:sldMk cId="2872949814" sldId="719"/>
        </pc:sldMkLst>
        <pc:graphicFrameChg chg="add mod modGraphic">
          <ac:chgData name="PAOLO RUSSO" userId="c0d95672-72a6-49f1-8c38-395eb9c9359d" providerId="ADAL" clId="{B4498BAC-8707-4FEA-BFA8-DC2A9DD7A69C}" dt="2025-07-31T16:45:48.333" v="21520" actId="1076"/>
          <ac:graphicFrameMkLst>
            <pc:docMk/>
            <pc:sldMk cId="2872949814" sldId="719"/>
            <ac:graphicFrameMk id="5" creationId="{B4792082-B730-790B-5580-A96BC81595B1}"/>
          </ac:graphicFrameMkLst>
        </pc:graphicFrameChg>
      </pc:sldChg>
      <pc:sldChg chg="addSp delSp modSp new mod">
        <pc:chgData name="PAOLO RUSSO" userId="c0d95672-72a6-49f1-8c38-395eb9c9359d" providerId="ADAL" clId="{B4498BAC-8707-4FEA-BFA8-DC2A9DD7A69C}" dt="2025-08-04T10:34:00.395" v="21614" actId="14100"/>
        <pc:sldMkLst>
          <pc:docMk/>
          <pc:sldMk cId="491608571" sldId="720"/>
        </pc:sldMkLst>
        <pc:spChg chg="del">
          <ac:chgData name="PAOLO RUSSO" userId="c0d95672-72a6-49f1-8c38-395eb9c9359d" providerId="ADAL" clId="{B4498BAC-8707-4FEA-BFA8-DC2A9DD7A69C}" dt="2025-08-04T10:26:52.820" v="21557" actId="478"/>
          <ac:spMkLst>
            <pc:docMk/>
            <pc:sldMk cId="491608571" sldId="720"/>
            <ac:spMk id="2" creationId="{892F598A-7A2F-787D-45C2-70A213104A07}"/>
          </ac:spMkLst>
        </pc:spChg>
        <pc:spChg chg="del">
          <ac:chgData name="PAOLO RUSSO" userId="c0d95672-72a6-49f1-8c38-395eb9c9359d" providerId="ADAL" clId="{B4498BAC-8707-4FEA-BFA8-DC2A9DD7A69C}" dt="2025-08-04T10:27:01.688" v="21562" actId="478"/>
          <ac:spMkLst>
            <pc:docMk/>
            <pc:sldMk cId="491608571" sldId="720"/>
            <ac:spMk id="3" creationId="{3D194C94-49F8-2E41-BE96-A0AED3BB74DF}"/>
          </ac:spMkLst>
        </pc:spChg>
        <pc:picChg chg="add del mod">
          <ac:chgData name="PAOLO RUSSO" userId="c0d95672-72a6-49f1-8c38-395eb9c9359d" providerId="ADAL" clId="{B4498BAC-8707-4FEA-BFA8-DC2A9DD7A69C}" dt="2025-08-04T10:28:21.091" v="21571" actId="478"/>
          <ac:picMkLst>
            <pc:docMk/>
            <pc:sldMk cId="491608571" sldId="720"/>
            <ac:picMk id="6" creationId="{894675C5-0B66-28FB-9552-100EC3FF8AE6}"/>
          </ac:picMkLst>
        </pc:picChg>
        <pc:picChg chg="add del mod">
          <ac:chgData name="PAOLO RUSSO" userId="c0d95672-72a6-49f1-8c38-395eb9c9359d" providerId="ADAL" clId="{B4498BAC-8707-4FEA-BFA8-DC2A9DD7A69C}" dt="2025-08-04T10:33:28.373" v="21605" actId="478"/>
          <ac:picMkLst>
            <pc:docMk/>
            <pc:sldMk cId="491608571" sldId="720"/>
            <ac:picMk id="8" creationId="{0C6F639E-7062-1057-C109-5428CDD30289}"/>
          </ac:picMkLst>
        </pc:picChg>
        <pc:picChg chg="add mod">
          <ac:chgData name="PAOLO RUSSO" userId="c0d95672-72a6-49f1-8c38-395eb9c9359d" providerId="ADAL" clId="{B4498BAC-8707-4FEA-BFA8-DC2A9DD7A69C}" dt="2025-08-04T10:34:00.395" v="21614" actId="14100"/>
          <ac:picMkLst>
            <pc:docMk/>
            <pc:sldMk cId="491608571" sldId="720"/>
            <ac:picMk id="9" creationId="{E0471E57-C9B5-0BD9-1F3C-8AEF38293D57}"/>
          </ac:picMkLst>
        </pc:picChg>
      </pc:sldChg>
    </pc:docChg>
  </pc:docChgLst>
  <pc:docChgLst>
    <pc:chgData name="PAOLO RUSSO" userId="S::paolo.russo16@studenti.unina.it::c0d95672-72a6-49f1-8c38-395eb9c9359d" providerId="AD" clId="Web-{C4E88DC6-CE5C-E81C-219C-B30D25E3E00E}"/>
    <pc:docChg chg="modSld">
      <pc:chgData name="PAOLO RUSSO" userId="S::paolo.russo16@studenti.unina.it::c0d95672-72a6-49f1-8c38-395eb9c9359d" providerId="AD" clId="Web-{C4E88DC6-CE5C-E81C-219C-B30D25E3E00E}" dt="2025-04-20T12:28:58.093" v="3" actId="20577"/>
      <pc:docMkLst>
        <pc:docMk/>
      </pc:docMkLst>
      <pc:sldChg chg="modSp">
        <pc:chgData name="PAOLO RUSSO" userId="S::paolo.russo16@studenti.unina.it::c0d95672-72a6-49f1-8c38-395eb9c9359d" providerId="AD" clId="Web-{C4E88DC6-CE5C-E81C-219C-B30D25E3E00E}" dt="2025-04-20T12:28:58.093" v="3" actId="20577"/>
        <pc:sldMkLst>
          <pc:docMk/>
          <pc:sldMk cId="4008272380" sldId="394"/>
        </pc:sldMkLst>
      </pc:sldChg>
    </pc:docChg>
  </pc:docChgLst>
  <pc:docChgLst>
    <pc:chgData name="GAETANO MARTEDI'" userId="8704ce28-ee15-448c-af90-789234e31805" providerId="ADAL" clId="{4F591AAF-623F-4283-ADBD-A46382301F77}"/>
    <pc:docChg chg="undo custSel addSld delSld modSld sldOrd addMainMaster delMainMaster modMainMaster">
      <pc:chgData name="GAETANO MARTEDI'" userId="8704ce28-ee15-448c-af90-789234e31805" providerId="ADAL" clId="{4F591AAF-623F-4283-ADBD-A46382301F77}" dt="2025-07-21T22:28:10.041" v="53227" actId="1440"/>
      <pc:docMkLst>
        <pc:docMk/>
      </pc:docMkLst>
      <pc:sldChg chg="modSp mod">
        <pc:chgData name="GAETANO MARTEDI'" userId="8704ce28-ee15-448c-af90-789234e31805" providerId="ADAL" clId="{4F591AAF-623F-4283-ADBD-A46382301F77}" dt="2025-07-20T13:41:36.579" v="29378" actId="207"/>
        <pc:sldMkLst>
          <pc:docMk/>
          <pc:sldMk cId="1642425379" sldId="256"/>
        </pc:sldMkLst>
        <pc:spChg chg="mod">
          <ac:chgData name="GAETANO MARTEDI'" userId="8704ce28-ee15-448c-af90-789234e31805" providerId="ADAL" clId="{4F591AAF-623F-4283-ADBD-A46382301F77}" dt="2025-07-20T13:41:36.579" v="29378" actId="207"/>
          <ac:spMkLst>
            <pc:docMk/>
            <pc:sldMk cId="1642425379" sldId="256"/>
            <ac:spMk id="3" creationId="{1901B20D-4C28-4DA3-ABBD-718C22A5E58B}"/>
          </ac:spMkLst>
        </pc:spChg>
      </pc:sldChg>
      <pc:sldChg chg="modSp mod modShow">
        <pc:chgData name="GAETANO MARTEDI'" userId="8704ce28-ee15-448c-af90-789234e31805" providerId="ADAL" clId="{4F591AAF-623F-4283-ADBD-A46382301F77}" dt="2025-07-17T19:21:32.462" v="14859" actId="729"/>
        <pc:sldMkLst>
          <pc:docMk/>
          <pc:sldMk cId="1593920805" sldId="262"/>
        </pc:sldMkLst>
      </pc:sldChg>
      <pc:sldChg chg="modSp mod">
        <pc:chgData name="GAETANO MARTEDI'" userId="8704ce28-ee15-448c-af90-789234e31805" providerId="ADAL" clId="{4F591AAF-623F-4283-ADBD-A46382301F77}" dt="2025-07-20T13:41:46.709" v="29380" actId="207"/>
        <pc:sldMkLst>
          <pc:docMk/>
          <pc:sldMk cId="2243494996" sldId="277"/>
        </pc:sldMkLst>
        <pc:spChg chg="mod">
          <ac:chgData name="GAETANO MARTEDI'" userId="8704ce28-ee15-448c-af90-789234e31805" providerId="ADAL" clId="{4F591AAF-623F-4283-ADBD-A46382301F77}" dt="2025-07-18T09:18:19.503" v="15801" actId="14100"/>
          <ac:spMkLst>
            <pc:docMk/>
            <pc:sldMk cId="2243494996" sldId="277"/>
            <ac:spMk id="2" creationId="{6719F29B-F233-48AF-8261-F33A4E079E3E}"/>
          </ac:spMkLst>
        </pc:spChg>
        <pc:spChg chg="mod">
          <ac:chgData name="GAETANO MARTEDI'" userId="8704ce28-ee15-448c-af90-789234e31805" providerId="ADAL" clId="{4F591AAF-623F-4283-ADBD-A46382301F77}" dt="2025-07-20T13:41:46.709" v="29380" actId="207"/>
          <ac:spMkLst>
            <pc:docMk/>
            <pc:sldMk cId="2243494996" sldId="277"/>
            <ac:spMk id="3" creationId="{35E3EA69-4E0E-41BD-8095-A124225A2647}"/>
          </ac:spMkLst>
        </pc:spChg>
      </pc:sldChg>
      <pc:sldChg chg="addSp delSp modSp mod chgLayout">
        <pc:chgData name="GAETANO MARTEDI'" userId="8704ce28-ee15-448c-af90-789234e31805" providerId="ADAL" clId="{4F591AAF-623F-4283-ADBD-A46382301F77}" dt="2025-07-20T13:42:36.224" v="29385" actId="207"/>
        <pc:sldMkLst>
          <pc:docMk/>
          <pc:sldMk cId="404854312" sldId="292"/>
        </pc:sldMkLst>
        <pc:spChg chg="mod ord">
          <ac:chgData name="GAETANO MARTEDI'" userId="8704ce28-ee15-448c-af90-789234e31805" providerId="ADAL" clId="{4F591AAF-623F-4283-ADBD-A46382301F77}" dt="2025-07-17T19:58:01.098" v="15587" actId="6264"/>
          <ac:spMkLst>
            <pc:docMk/>
            <pc:sldMk cId="404854312" sldId="292"/>
            <ac:spMk id="2" creationId="{5864BC4F-3D59-464A-857E-6F155B368ED7}"/>
          </ac:spMkLst>
        </pc:spChg>
        <pc:spChg chg="mod">
          <ac:chgData name="GAETANO MARTEDI'" userId="8704ce28-ee15-448c-af90-789234e31805" providerId="ADAL" clId="{4F591AAF-623F-4283-ADBD-A46382301F77}" dt="2025-07-17T18:51:09.026" v="14637" actId="14100"/>
          <ac:spMkLst>
            <pc:docMk/>
            <pc:sldMk cId="404854312" sldId="292"/>
            <ac:spMk id="7" creationId="{EBC02F21-4E3C-469E-B11C-9214231082D3}"/>
          </ac:spMkLst>
        </pc:spChg>
        <pc:spChg chg="mod">
          <ac:chgData name="GAETANO MARTEDI'" userId="8704ce28-ee15-448c-af90-789234e31805" providerId="ADAL" clId="{4F591AAF-623F-4283-ADBD-A46382301F77}" dt="2025-07-17T18:52:27.751" v="14663" actId="1035"/>
          <ac:spMkLst>
            <pc:docMk/>
            <pc:sldMk cId="404854312" sldId="292"/>
            <ac:spMk id="19" creationId="{791D6145-F7F7-43DE-A16B-BF4F9607D4E8}"/>
          </ac:spMkLst>
        </pc:spChg>
        <pc:spChg chg="mod ord">
          <ac:chgData name="GAETANO MARTEDI'" userId="8704ce28-ee15-448c-af90-789234e31805" providerId="ADAL" clId="{4F591AAF-623F-4283-ADBD-A46382301F77}" dt="2025-07-17T19:58:01.098" v="15587" actId="6264"/>
          <ac:spMkLst>
            <pc:docMk/>
            <pc:sldMk cId="404854312" sldId="292"/>
            <ac:spMk id="20" creationId="{BC46925A-8382-42EB-891C-DBB4EAAA33F8}"/>
          </ac:spMkLst>
        </pc:spChg>
        <pc:spChg chg="mod ord">
          <ac:chgData name="GAETANO MARTEDI'" userId="8704ce28-ee15-448c-af90-789234e31805" providerId="ADAL" clId="{4F591AAF-623F-4283-ADBD-A46382301F77}" dt="2025-07-17T19:58:01.098" v="15587" actId="6264"/>
          <ac:spMkLst>
            <pc:docMk/>
            <pc:sldMk cId="404854312" sldId="292"/>
            <ac:spMk id="21" creationId="{318AFADE-B54F-4988-8000-B9336A395336}"/>
          </ac:spMkLst>
        </pc:spChg>
        <pc:spChg chg="mod ord">
          <ac:chgData name="GAETANO MARTEDI'" userId="8704ce28-ee15-448c-af90-789234e31805" providerId="ADAL" clId="{4F591AAF-623F-4283-ADBD-A46382301F77}" dt="2025-07-20T13:42:36.224" v="29385" actId="207"/>
          <ac:spMkLst>
            <pc:docMk/>
            <pc:sldMk cId="404854312" sldId="292"/>
            <ac:spMk id="22" creationId="{F296843C-0ED0-4314-A6F0-DD60C828DDFB}"/>
          </ac:spMkLst>
        </pc:spChg>
        <pc:spChg chg="mod">
          <ac:chgData name="GAETANO MARTEDI'" userId="8704ce28-ee15-448c-af90-789234e31805" providerId="ADAL" clId="{4F591AAF-623F-4283-ADBD-A46382301F77}" dt="2025-07-20T13:42:36.224" v="29385" actId="207"/>
          <ac:spMkLst>
            <pc:docMk/>
            <pc:sldMk cId="404854312" sldId="292"/>
            <ac:spMk id="23" creationId="{649BF20C-562E-400E-BEA6-1D5F81F2FE44}"/>
          </ac:spMkLst>
        </pc:spChg>
        <pc:spChg chg="mod ord">
          <ac:chgData name="GAETANO MARTEDI'" userId="8704ce28-ee15-448c-af90-789234e31805" providerId="ADAL" clId="{4F591AAF-623F-4283-ADBD-A46382301F77}" dt="2025-07-20T13:42:36.224" v="29385" actId="207"/>
          <ac:spMkLst>
            <pc:docMk/>
            <pc:sldMk cId="404854312" sldId="292"/>
            <ac:spMk id="24" creationId="{5AA25980-D334-4FC0-9091-936E53B8D321}"/>
          </ac:spMkLst>
        </pc:spChg>
        <pc:picChg chg="add mod">
          <ac:chgData name="GAETANO MARTEDI'" userId="8704ce28-ee15-448c-af90-789234e31805" providerId="ADAL" clId="{4F591AAF-623F-4283-ADBD-A46382301F77}" dt="2025-07-17T19:58:12.321" v="15590"/>
          <ac:picMkLst>
            <pc:docMk/>
            <pc:sldMk cId="404854312" sldId="292"/>
            <ac:picMk id="17" creationId="{17FFAC0E-8217-3A4A-C443-985580C0FE5B}"/>
          </ac:picMkLst>
        </pc:picChg>
        <pc:picChg chg="add mod">
          <ac:chgData name="GAETANO MARTEDI'" userId="8704ce28-ee15-448c-af90-789234e31805" providerId="ADAL" clId="{4F591AAF-623F-4283-ADBD-A46382301F77}" dt="2025-07-17T19:58:26.561" v="15592"/>
          <ac:picMkLst>
            <pc:docMk/>
            <pc:sldMk cId="404854312" sldId="292"/>
            <ac:picMk id="25" creationId="{65A19846-90E6-F20A-FDF3-D4B07F8E912E}"/>
          </ac:picMkLst>
        </pc:picChg>
        <pc:picChg chg="add mod">
          <ac:chgData name="GAETANO MARTEDI'" userId="8704ce28-ee15-448c-af90-789234e31805" providerId="ADAL" clId="{4F591AAF-623F-4283-ADBD-A46382301F77}" dt="2025-07-17T19:58:31.760" v="15594"/>
          <ac:picMkLst>
            <pc:docMk/>
            <pc:sldMk cId="404854312" sldId="292"/>
            <ac:picMk id="26" creationId="{8EF3E8AA-8491-06BA-8232-829F9FB1D081}"/>
          </ac:picMkLst>
        </pc:picChg>
      </pc:sldChg>
      <pc:sldChg chg="modSp mod">
        <pc:chgData name="GAETANO MARTEDI'" userId="8704ce28-ee15-448c-af90-789234e31805" providerId="ADAL" clId="{4F591AAF-623F-4283-ADBD-A46382301F77}" dt="2025-07-20T13:41:59.086" v="29382" actId="207"/>
        <pc:sldMkLst>
          <pc:docMk/>
          <pc:sldMk cId="3301177508" sldId="295"/>
        </pc:sldMkLst>
        <pc:spChg chg="mod">
          <ac:chgData name="GAETANO MARTEDI'" userId="8704ce28-ee15-448c-af90-789234e31805" providerId="ADAL" clId="{4F591AAF-623F-4283-ADBD-A46382301F77}" dt="2025-07-18T09:17:32.864" v="15780" actId="403"/>
          <ac:spMkLst>
            <pc:docMk/>
            <pc:sldMk cId="3301177508" sldId="295"/>
            <ac:spMk id="3" creationId="{B021A5E6-76CE-59FA-5C5C-A6880D3DE596}"/>
          </ac:spMkLst>
        </pc:spChg>
        <pc:spChg chg="mod">
          <ac:chgData name="GAETANO MARTEDI'" userId="8704ce28-ee15-448c-af90-789234e31805" providerId="ADAL" clId="{4F591AAF-623F-4283-ADBD-A46382301F77}" dt="2025-07-18T09:17:32.864" v="15780" actId="403"/>
          <ac:spMkLst>
            <pc:docMk/>
            <pc:sldMk cId="3301177508" sldId="295"/>
            <ac:spMk id="4" creationId="{F9E35ADB-9D15-327B-AEC0-78362E55A8A4}"/>
          </ac:spMkLst>
        </pc:spChg>
        <pc:spChg chg="mod">
          <ac:chgData name="GAETANO MARTEDI'" userId="8704ce28-ee15-448c-af90-789234e31805" providerId="ADAL" clId="{4F591AAF-623F-4283-ADBD-A46382301F77}" dt="2025-07-18T09:17:32.864" v="15780" actId="403"/>
          <ac:spMkLst>
            <pc:docMk/>
            <pc:sldMk cId="3301177508" sldId="295"/>
            <ac:spMk id="5" creationId="{D540AE7D-2827-BD65-2BBC-3FC144B9C045}"/>
          </ac:spMkLst>
        </pc:spChg>
        <pc:spChg chg="mod">
          <ac:chgData name="GAETANO MARTEDI'" userId="8704ce28-ee15-448c-af90-789234e31805" providerId="ADAL" clId="{4F591AAF-623F-4283-ADBD-A46382301F77}" dt="2025-07-18T09:17:32.864" v="15780" actId="403"/>
          <ac:spMkLst>
            <pc:docMk/>
            <pc:sldMk cId="3301177508" sldId="295"/>
            <ac:spMk id="6" creationId="{129002E2-ACD1-D8D2-CB89-E36F3BE9F199}"/>
          </ac:spMkLst>
        </pc:spChg>
        <pc:spChg chg="mod">
          <ac:chgData name="GAETANO MARTEDI'" userId="8704ce28-ee15-448c-af90-789234e31805" providerId="ADAL" clId="{4F591AAF-623F-4283-ADBD-A46382301F77}" dt="2025-07-20T13:41:55.565" v="29381" actId="207"/>
          <ac:spMkLst>
            <pc:docMk/>
            <pc:sldMk cId="3301177508" sldId="295"/>
            <ac:spMk id="7" creationId="{A3C5D3EB-3CC2-4CD3-0FD8-43701FE97124}"/>
          </ac:spMkLst>
        </pc:spChg>
        <pc:spChg chg="mod">
          <ac:chgData name="GAETANO MARTEDI'" userId="8704ce28-ee15-448c-af90-789234e31805" providerId="ADAL" clId="{4F591AAF-623F-4283-ADBD-A46382301F77}" dt="2025-07-20T13:41:55.565" v="29381" actId="207"/>
          <ac:spMkLst>
            <pc:docMk/>
            <pc:sldMk cId="3301177508" sldId="295"/>
            <ac:spMk id="8" creationId="{6467785B-ED62-2E01-DA7D-797185FBF346}"/>
          </ac:spMkLst>
        </pc:spChg>
        <pc:spChg chg="mod">
          <ac:chgData name="GAETANO MARTEDI'" userId="8704ce28-ee15-448c-af90-789234e31805" providerId="ADAL" clId="{4F591AAF-623F-4283-ADBD-A46382301F77}" dt="2025-07-20T13:41:59.086" v="29382" actId="207"/>
          <ac:spMkLst>
            <pc:docMk/>
            <pc:sldMk cId="3301177508" sldId="295"/>
            <ac:spMk id="9" creationId="{CC391F3A-5D16-3632-EF63-AE4615DEF9E6}"/>
          </ac:spMkLst>
        </pc:spChg>
        <pc:spChg chg="mod">
          <ac:chgData name="GAETANO MARTEDI'" userId="8704ce28-ee15-448c-af90-789234e31805" providerId="ADAL" clId="{4F591AAF-623F-4283-ADBD-A46382301F77}" dt="2025-07-20T13:41:55.565" v="29381" actId="207"/>
          <ac:spMkLst>
            <pc:docMk/>
            <pc:sldMk cId="3301177508" sldId="295"/>
            <ac:spMk id="10" creationId="{BFDCCCA2-DE46-83BF-277D-708AD4B04ECA}"/>
          </ac:spMkLst>
        </pc:spChg>
        <pc:spChg chg="mod">
          <ac:chgData name="GAETANO MARTEDI'" userId="8704ce28-ee15-448c-af90-789234e31805" providerId="ADAL" clId="{4F591AAF-623F-4283-ADBD-A46382301F77}" dt="2025-07-17T19:33:31.256" v="14943"/>
          <ac:spMkLst>
            <pc:docMk/>
            <pc:sldMk cId="3301177508" sldId="295"/>
            <ac:spMk id="13" creationId="{992B86C7-6F6F-50F6-259F-600AC8D6E6DE}"/>
          </ac:spMkLst>
        </pc:spChg>
      </pc:sldChg>
      <pc:sldChg chg="modSp mod">
        <pc:chgData name="GAETANO MARTEDI'" userId="8704ce28-ee15-448c-af90-789234e31805" providerId="ADAL" clId="{4F591AAF-623F-4283-ADBD-A46382301F77}" dt="2025-07-20T13:42:10.569" v="29383" actId="207"/>
        <pc:sldMkLst>
          <pc:docMk/>
          <pc:sldMk cId="3286483739" sldId="296"/>
        </pc:sldMkLst>
        <pc:spChg chg="mod">
          <ac:chgData name="GAETANO MARTEDI'" userId="8704ce28-ee15-448c-af90-789234e31805" providerId="ADAL" clId="{4F591AAF-623F-4283-ADBD-A46382301F77}" dt="2025-07-18T09:17:04.312" v="15777" actId="403"/>
          <ac:spMkLst>
            <pc:docMk/>
            <pc:sldMk cId="3286483739" sldId="296"/>
            <ac:spMk id="3" creationId="{862F0ACE-FD75-7D1E-3741-FCF0FCD01DB1}"/>
          </ac:spMkLst>
        </pc:spChg>
        <pc:spChg chg="mod">
          <ac:chgData name="GAETANO MARTEDI'" userId="8704ce28-ee15-448c-af90-789234e31805" providerId="ADAL" clId="{4F591AAF-623F-4283-ADBD-A46382301F77}" dt="2025-07-18T09:17:04.312" v="15777" actId="403"/>
          <ac:spMkLst>
            <pc:docMk/>
            <pc:sldMk cId="3286483739" sldId="296"/>
            <ac:spMk id="4" creationId="{D180F353-6258-8903-FC26-141714D6E0B5}"/>
          </ac:spMkLst>
        </pc:spChg>
        <pc:spChg chg="mod">
          <ac:chgData name="GAETANO MARTEDI'" userId="8704ce28-ee15-448c-af90-789234e31805" providerId="ADAL" clId="{4F591AAF-623F-4283-ADBD-A46382301F77}" dt="2025-07-18T09:17:04.312" v="15777" actId="403"/>
          <ac:spMkLst>
            <pc:docMk/>
            <pc:sldMk cId="3286483739" sldId="296"/>
            <ac:spMk id="5" creationId="{4D38E7B5-3E04-FBAD-2D02-9CABF43A2ACC}"/>
          </ac:spMkLst>
        </pc:spChg>
        <pc:spChg chg="mod">
          <ac:chgData name="GAETANO MARTEDI'" userId="8704ce28-ee15-448c-af90-789234e31805" providerId="ADAL" clId="{4F591AAF-623F-4283-ADBD-A46382301F77}" dt="2025-07-18T09:17:04.312" v="15777" actId="403"/>
          <ac:spMkLst>
            <pc:docMk/>
            <pc:sldMk cId="3286483739" sldId="296"/>
            <ac:spMk id="6" creationId="{90821DD5-1AA2-9638-ED74-A993EE69A83D}"/>
          </ac:spMkLst>
        </pc:spChg>
        <pc:spChg chg="mod">
          <ac:chgData name="GAETANO MARTEDI'" userId="8704ce28-ee15-448c-af90-789234e31805" providerId="ADAL" clId="{4F591AAF-623F-4283-ADBD-A46382301F77}" dt="2025-07-20T13:42:10.569" v="29383" actId="207"/>
          <ac:spMkLst>
            <pc:docMk/>
            <pc:sldMk cId="3286483739" sldId="296"/>
            <ac:spMk id="7" creationId="{B5E82411-C7A6-276D-638F-E7CAE4AAC05C}"/>
          </ac:spMkLst>
        </pc:spChg>
        <pc:spChg chg="mod">
          <ac:chgData name="GAETANO MARTEDI'" userId="8704ce28-ee15-448c-af90-789234e31805" providerId="ADAL" clId="{4F591AAF-623F-4283-ADBD-A46382301F77}" dt="2025-07-20T13:42:10.569" v="29383" actId="207"/>
          <ac:spMkLst>
            <pc:docMk/>
            <pc:sldMk cId="3286483739" sldId="296"/>
            <ac:spMk id="8" creationId="{A888F10C-E807-A5BD-F39E-8CC4C8FBAFD2}"/>
          </ac:spMkLst>
        </pc:spChg>
        <pc:spChg chg="mod">
          <ac:chgData name="GAETANO MARTEDI'" userId="8704ce28-ee15-448c-af90-789234e31805" providerId="ADAL" clId="{4F591AAF-623F-4283-ADBD-A46382301F77}" dt="2025-07-20T13:42:10.569" v="29383" actId="207"/>
          <ac:spMkLst>
            <pc:docMk/>
            <pc:sldMk cId="3286483739" sldId="296"/>
            <ac:spMk id="9" creationId="{63A1DD34-B4E7-5281-8F65-29EB4B9A9AA4}"/>
          </ac:spMkLst>
        </pc:spChg>
        <pc:spChg chg="mod">
          <ac:chgData name="GAETANO MARTEDI'" userId="8704ce28-ee15-448c-af90-789234e31805" providerId="ADAL" clId="{4F591AAF-623F-4283-ADBD-A46382301F77}" dt="2025-07-20T13:42:10.569" v="29383" actId="207"/>
          <ac:spMkLst>
            <pc:docMk/>
            <pc:sldMk cId="3286483739" sldId="296"/>
            <ac:spMk id="10" creationId="{D3258380-6EE5-8B2E-1512-9269A7F9C044}"/>
          </ac:spMkLst>
        </pc:spChg>
        <pc:spChg chg="mod">
          <ac:chgData name="GAETANO MARTEDI'" userId="8704ce28-ee15-448c-af90-789234e31805" providerId="ADAL" clId="{4F591AAF-623F-4283-ADBD-A46382301F77}" dt="2025-07-17T19:33:31.256" v="14943"/>
          <ac:spMkLst>
            <pc:docMk/>
            <pc:sldMk cId="3286483739" sldId="296"/>
            <ac:spMk id="13" creationId="{957790F3-095B-485B-1517-9B348AD1B81B}"/>
          </ac:spMkLst>
        </pc:spChg>
      </pc:sldChg>
      <pc:sldChg chg="addSp delSp modSp mod">
        <pc:chgData name="GAETANO MARTEDI'" userId="8704ce28-ee15-448c-af90-789234e31805" providerId="ADAL" clId="{4F591AAF-623F-4283-ADBD-A46382301F77}" dt="2025-07-20T13:42:18.745" v="29384" actId="207"/>
        <pc:sldMkLst>
          <pc:docMk/>
          <pc:sldMk cId="4022708220" sldId="297"/>
        </pc:sldMkLst>
        <pc:spChg chg="mod">
          <ac:chgData name="GAETANO MARTEDI'" userId="8704ce28-ee15-448c-af90-789234e31805" providerId="ADAL" clId="{4F591AAF-623F-4283-ADBD-A46382301F77}" dt="2025-07-18T09:17:22.989" v="15779" actId="404"/>
          <ac:spMkLst>
            <pc:docMk/>
            <pc:sldMk cId="4022708220" sldId="297"/>
            <ac:spMk id="3" creationId="{BAA5684E-41CF-9899-E0FC-33BC347E8C25}"/>
          </ac:spMkLst>
        </pc:spChg>
        <pc:spChg chg="mod">
          <ac:chgData name="GAETANO MARTEDI'" userId="8704ce28-ee15-448c-af90-789234e31805" providerId="ADAL" clId="{4F591AAF-623F-4283-ADBD-A46382301F77}" dt="2025-07-18T09:17:22.989" v="15779" actId="404"/>
          <ac:spMkLst>
            <pc:docMk/>
            <pc:sldMk cId="4022708220" sldId="297"/>
            <ac:spMk id="5" creationId="{0D27EB2E-6E14-B6CB-85A7-D567E1A4843E}"/>
          </ac:spMkLst>
        </pc:spChg>
        <pc:spChg chg="mod">
          <ac:chgData name="GAETANO MARTEDI'" userId="8704ce28-ee15-448c-af90-789234e31805" providerId="ADAL" clId="{4F591AAF-623F-4283-ADBD-A46382301F77}" dt="2025-07-20T13:42:18.745" v="29384" actId="207"/>
          <ac:spMkLst>
            <pc:docMk/>
            <pc:sldMk cId="4022708220" sldId="297"/>
            <ac:spMk id="7" creationId="{EBF5F9DA-11C4-0C62-BDE7-23183981C878}"/>
          </ac:spMkLst>
        </pc:spChg>
        <pc:spChg chg="add mod">
          <ac:chgData name="GAETANO MARTEDI'" userId="8704ce28-ee15-448c-af90-789234e31805" providerId="ADAL" clId="{4F591AAF-623F-4283-ADBD-A46382301F77}" dt="2025-07-18T09:17:22.989" v="15779" actId="404"/>
          <ac:spMkLst>
            <pc:docMk/>
            <pc:sldMk cId="4022708220" sldId="297"/>
            <ac:spMk id="12" creationId="{6CCE0DE3-06C3-7F9F-3C90-D27BC18FD1A1}"/>
          </ac:spMkLst>
        </pc:spChg>
        <pc:spChg chg="mod">
          <ac:chgData name="GAETANO MARTEDI'" userId="8704ce28-ee15-448c-af90-789234e31805" providerId="ADAL" clId="{4F591AAF-623F-4283-ADBD-A46382301F77}" dt="2025-07-17T19:33:31.256" v="14943"/>
          <ac:spMkLst>
            <pc:docMk/>
            <pc:sldMk cId="4022708220" sldId="297"/>
            <ac:spMk id="13" creationId="{7E022B82-1C63-87B1-32A8-37C20312552A}"/>
          </ac:spMkLst>
        </pc:spChg>
        <pc:spChg chg="add mod">
          <ac:chgData name="GAETANO MARTEDI'" userId="8704ce28-ee15-448c-af90-789234e31805" providerId="ADAL" clId="{4F591AAF-623F-4283-ADBD-A46382301F77}" dt="2025-07-20T13:42:18.745" v="29384" actId="207"/>
          <ac:spMkLst>
            <pc:docMk/>
            <pc:sldMk cId="4022708220" sldId="297"/>
            <ac:spMk id="17" creationId="{E309C3E2-7C6C-2851-6198-D5B03DF3EC16}"/>
          </ac:spMkLst>
        </pc:spChg>
        <pc:spChg chg="add mod">
          <ac:chgData name="GAETANO MARTEDI'" userId="8704ce28-ee15-448c-af90-789234e31805" providerId="ADAL" clId="{4F591AAF-623F-4283-ADBD-A46382301F77}" dt="2025-07-20T13:42:18.745" v="29384" actId="207"/>
          <ac:spMkLst>
            <pc:docMk/>
            <pc:sldMk cId="4022708220" sldId="297"/>
            <ac:spMk id="21" creationId="{4AB913AD-8D8B-8C41-8FF9-7D71015013D6}"/>
          </ac:spMkLst>
        </pc:spChg>
      </pc:sldChg>
      <pc:sldChg chg="addSp delSp modSp mod chgLayout">
        <pc:chgData name="GAETANO MARTEDI'" userId="8704ce28-ee15-448c-af90-789234e31805" providerId="ADAL" clId="{4F591AAF-623F-4283-ADBD-A46382301F77}" dt="2025-07-20T13:42:43.241" v="29386" actId="207"/>
        <pc:sldMkLst>
          <pc:docMk/>
          <pc:sldMk cId="2170217879" sldId="298"/>
        </pc:sldMkLst>
        <pc:spChg chg="mod ord">
          <ac:chgData name="GAETANO MARTEDI'" userId="8704ce28-ee15-448c-af90-789234e31805" providerId="ADAL" clId="{4F591AAF-623F-4283-ADBD-A46382301F77}" dt="2025-07-17T19:52:11.859" v="15543" actId="6264"/>
          <ac:spMkLst>
            <pc:docMk/>
            <pc:sldMk cId="2170217879" sldId="298"/>
            <ac:spMk id="2" creationId="{884E615A-DFFA-D8D2-3AF6-67A904135CFA}"/>
          </ac:spMkLst>
        </pc:spChg>
        <pc:spChg chg="mod ord">
          <ac:chgData name="GAETANO MARTEDI'" userId="8704ce28-ee15-448c-af90-789234e31805" providerId="ADAL" clId="{4F591AAF-623F-4283-ADBD-A46382301F77}" dt="2025-07-17T19:56:36.516" v="15566" actId="6264"/>
          <ac:spMkLst>
            <pc:docMk/>
            <pc:sldMk cId="2170217879" sldId="298"/>
            <ac:spMk id="19" creationId="{592EADBD-D2C0-0FBD-C279-7AA065DDA9DC}"/>
          </ac:spMkLst>
        </pc:spChg>
        <pc:spChg chg="mod">
          <ac:chgData name="GAETANO MARTEDI'" userId="8704ce28-ee15-448c-af90-789234e31805" providerId="ADAL" clId="{4F591AAF-623F-4283-ADBD-A46382301F77}" dt="2025-07-17T18:52:14.316" v="14657" actId="14100"/>
          <ac:spMkLst>
            <pc:docMk/>
            <pc:sldMk cId="2170217879" sldId="298"/>
            <ac:spMk id="20" creationId="{08852B6C-B608-68F1-2E24-D5590DB0F64B}"/>
          </ac:spMkLst>
        </pc:spChg>
        <pc:spChg chg="mod ord">
          <ac:chgData name="GAETANO MARTEDI'" userId="8704ce28-ee15-448c-af90-789234e31805" providerId="ADAL" clId="{4F591AAF-623F-4283-ADBD-A46382301F77}" dt="2025-07-17T19:56:36.516" v="15566" actId="6264"/>
          <ac:spMkLst>
            <pc:docMk/>
            <pc:sldMk cId="2170217879" sldId="298"/>
            <ac:spMk id="21" creationId="{80280ED1-FE8A-F3AC-B964-4FD5D27AEE59}"/>
          </ac:spMkLst>
        </pc:spChg>
        <pc:spChg chg="mod ord">
          <ac:chgData name="GAETANO MARTEDI'" userId="8704ce28-ee15-448c-af90-789234e31805" providerId="ADAL" clId="{4F591AAF-623F-4283-ADBD-A46382301F77}" dt="2025-07-20T13:42:43.241" v="29386" actId="207"/>
          <ac:spMkLst>
            <pc:docMk/>
            <pc:sldMk cId="2170217879" sldId="298"/>
            <ac:spMk id="22" creationId="{C87E1F18-C9D4-95EB-E61B-99F5C421C61E}"/>
          </ac:spMkLst>
        </pc:spChg>
        <pc:spChg chg="mod ord">
          <ac:chgData name="GAETANO MARTEDI'" userId="8704ce28-ee15-448c-af90-789234e31805" providerId="ADAL" clId="{4F591AAF-623F-4283-ADBD-A46382301F77}" dt="2025-07-20T13:42:43.241" v="29386" actId="207"/>
          <ac:spMkLst>
            <pc:docMk/>
            <pc:sldMk cId="2170217879" sldId="298"/>
            <ac:spMk id="23" creationId="{8D10E90B-D253-16C8-3D98-1A717B25F894}"/>
          </ac:spMkLst>
        </pc:spChg>
        <pc:spChg chg="mod ord">
          <ac:chgData name="GAETANO MARTEDI'" userId="8704ce28-ee15-448c-af90-789234e31805" providerId="ADAL" clId="{4F591AAF-623F-4283-ADBD-A46382301F77}" dt="2025-07-20T13:42:43.241" v="29386" actId="207"/>
          <ac:spMkLst>
            <pc:docMk/>
            <pc:sldMk cId="2170217879" sldId="298"/>
            <ac:spMk id="24" creationId="{19A07CB8-9B2A-B5A1-5483-B918C9BF0B37}"/>
          </ac:spMkLst>
        </pc:spChg>
        <pc:picChg chg="add mod">
          <ac:chgData name="GAETANO MARTEDI'" userId="8704ce28-ee15-448c-af90-789234e31805" providerId="ADAL" clId="{4F591AAF-623F-4283-ADBD-A46382301F77}" dt="2025-07-17T19:57:24.113" v="15574"/>
          <ac:picMkLst>
            <pc:docMk/>
            <pc:sldMk cId="2170217879" sldId="298"/>
            <ac:picMk id="48" creationId="{6E1C19C9-0B37-0568-EACF-BB87B3130AD6}"/>
          </ac:picMkLst>
        </pc:picChg>
        <pc:picChg chg="add mod">
          <ac:chgData name="GAETANO MARTEDI'" userId="8704ce28-ee15-448c-af90-789234e31805" providerId="ADAL" clId="{4F591AAF-623F-4283-ADBD-A46382301F77}" dt="2025-07-17T19:57:42.484" v="15582"/>
          <ac:picMkLst>
            <pc:docMk/>
            <pc:sldMk cId="2170217879" sldId="298"/>
            <ac:picMk id="49" creationId="{BCB0C03E-6B36-590A-D525-96A475398304}"/>
          </ac:picMkLst>
        </pc:picChg>
        <pc:picChg chg="add mod">
          <ac:chgData name="GAETANO MARTEDI'" userId="8704ce28-ee15-448c-af90-789234e31805" providerId="ADAL" clId="{4F591AAF-623F-4283-ADBD-A46382301F77}" dt="2025-07-17T19:57:52.795" v="15585"/>
          <ac:picMkLst>
            <pc:docMk/>
            <pc:sldMk cId="2170217879" sldId="298"/>
            <ac:picMk id="50" creationId="{F433AF49-660A-043C-15C5-A107401C069E}"/>
          </ac:picMkLst>
        </pc:picChg>
      </pc:sldChg>
      <pc:sldChg chg="addSp delSp modSp mod chgLayout">
        <pc:chgData name="GAETANO MARTEDI'" userId="8704ce28-ee15-448c-af90-789234e31805" providerId="ADAL" clId="{4F591AAF-623F-4283-ADBD-A46382301F77}" dt="2025-07-17T19:47:38.157" v="15288" actId="478"/>
        <pc:sldMkLst>
          <pc:docMk/>
          <pc:sldMk cId="2767286764" sldId="299"/>
        </pc:sldMkLst>
        <pc:spChg chg="mod ord">
          <ac:chgData name="GAETANO MARTEDI'" userId="8704ce28-ee15-448c-af90-789234e31805" providerId="ADAL" clId="{4F591AAF-623F-4283-ADBD-A46382301F77}" dt="2025-07-17T19:47:33.330" v="15283" actId="6264"/>
          <ac:spMkLst>
            <pc:docMk/>
            <pc:sldMk cId="2767286764" sldId="299"/>
            <ac:spMk id="2" creationId="{2577E805-70F8-F018-8749-95F7B1A4BAA9}"/>
          </ac:spMkLst>
        </pc:spChg>
        <pc:spChg chg="mod ord">
          <ac:chgData name="GAETANO MARTEDI'" userId="8704ce28-ee15-448c-af90-789234e31805" providerId="ADAL" clId="{4F591AAF-623F-4283-ADBD-A46382301F77}" dt="2025-07-17T19:47:33.330" v="15283" actId="6264"/>
          <ac:spMkLst>
            <pc:docMk/>
            <pc:sldMk cId="2767286764" sldId="299"/>
            <ac:spMk id="82" creationId="{F33F646E-F33F-F85C-3292-659C99B5D170}"/>
          </ac:spMkLst>
        </pc:spChg>
      </pc:sldChg>
      <pc:sldChg chg="addSp modSp mod chgLayout">
        <pc:chgData name="GAETANO MARTEDI'" userId="8704ce28-ee15-448c-af90-789234e31805" providerId="ADAL" clId="{4F591AAF-623F-4283-ADBD-A46382301F77}" dt="2025-07-17T19:47:11.289" v="15276" actId="27636"/>
        <pc:sldMkLst>
          <pc:docMk/>
          <pc:sldMk cId="655422455" sldId="300"/>
        </pc:sldMkLst>
        <pc:spChg chg="mod ord">
          <ac:chgData name="GAETANO MARTEDI'" userId="8704ce28-ee15-448c-af90-789234e31805" providerId="ADAL" clId="{4F591AAF-623F-4283-ADBD-A46382301F77}" dt="2025-07-17T19:47:11.226" v="15272" actId="700"/>
          <ac:spMkLst>
            <pc:docMk/>
            <pc:sldMk cId="655422455" sldId="300"/>
            <ac:spMk id="2" creationId="{EDA84FD7-3453-2137-478E-05A6DC8B9C23}"/>
          </ac:spMkLst>
        </pc:spChg>
        <pc:spChg chg="add mod ord">
          <ac:chgData name="GAETANO MARTEDI'" userId="8704ce28-ee15-448c-af90-789234e31805" providerId="ADAL" clId="{4F591AAF-623F-4283-ADBD-A46382301F77}" dt="2025-07-17T19:47:11.275" v="15273" actId="27636"/>
          <ac:spMkLst>
            <pc:docMk/>
            <pc:sldMk cId="655422455" sldId="300"/>
            <ac:spMk id="3" creationId="{04C72C2F-F6EF-B415-E4AB-0E64A712ED3C}"/>
          </ac:spMkLst>
        </pc:spChg>
        <pc:spChg chg="add mod ord">
          <ac:chgData name="GAETANO MARTEDI'" userId="8704ce28-ee15-448c-af90-789234e31805" providerId="ADAL" clId="{4F591AAF-623F-4283-ADBD-A46382301F77}" dt="2025-07-17T19:47:11.226" v="15272" actId="700"/>
          <ac:spMkLst>
            <pc:docMk/>
            <pc:sldMk cId="655422455" sldId="300"/>
            <ac:spMk id="4" creationId="{E333CB19-3032-A3E0-F60A-AADC515DBF2E}"/>
          </ac:spMkLst>
        </pc:spChg>
        <pc:spChg chg="add mod ord">
          <ac:chgData name="GAETANO MARTEDI'" userId="8704ce28-ee15-448c-af90-789234e31805" providerId="ADAL" clId="{4F591AAF-623F-4283-ADBD-A46382301F77}" dt="2025-07-17T19:47:11.275" v="15274" actId="27636"/>
          <ac:spMkLst>
            <pc:docMk/>
            <pc:sldMk cId="655422455" sldId="300"/>
            <ac:spMk id="6" creationId="{45147CC7-0035-94FC-F9E6-B1E41E59C30C}"/>
          </ac:spMkLst>
        </pc:spChg>
        <pc:spChg chg="add mod ord">
          <ac:chgData name="GAETANO MARTEDI'" userId="8704ce28-ee15-448c-af90-789234e31805" providerId="ADAL" clId="{4F591AAF-623F-4283-ADBD-A46382301F77}" dt="2025-07-17T19:47:11.226" v="15272" actId="700"/>
          <ac:spMkLst>
            <pc:docMk/>
            <pc:sldMk cId="655422455" sldId="300"/>
            <ac:spMk id="7" creationId="{EFE7FFCF-6689-C3B8-193C-F1E8B22D56F3}"/>
          </ac:spMkLst>
        </pc:spChg>
        <pc:spChg chg="add mod ord">
          <ac:chgData name="GAETANO MARTEDI'" userId="8704ce28-ee15-448c-af90-789234e31805" providerId="ADAL" clId="{4F591AAF-623F-4283-ADBD-A46382301F77}" dt="2025-07-17T19:47:11.289" v="15275" actId="27636"/>
          <ac:spMkLst>
            <pc:docMk/>
            <pc:sldMk cId="655422455" sldId="300"/>
            <ac:spMk id="8" creationId="{7B56B56D-E88B-74D0-089A-AD55944CB8AB}"/>
          </ac:spMkLst>
        </pc:spChg>
        <pc:spChg chg="add mod ord">
          <ac:chgData name="GAETANO MARTEDI'" userId="8704ce28-ee15-448c-af90-789234e31805" providerId="ADAL" clId="{4F591AAF-623F-4283-ADBD-A46382301F77}" dt="2025-07-17T19:47:11.226" v="15272" actId="700"/>
          <ac:spMkLst>
            <pc:docMk/>
            <pc:sldMk cId="655422455" sldId="300"/>
            <ac:spMk id="9" creationId="{434FBD3D-E7BE-A7BB-3192-F95E5BB2245B}"/>
          </ac:spMkLst>
        </pc:spChg>
        <pc:spChg chg="add mod ord">
          <ac:chgData name="GAETANO MARTEDI'" userId="8704ce28-ee15-448c-af90-789234e31805" providerId="ADAL" clId="{4F591AAF-623F-4283-ADBD-A46382301F77}" dt="2025-07-17T19:47:11.289" v="15276" actId="27636"/>
          <ac:spMkLst>
            <pc:docMk/>
            <pc:sldMk cId="655422455" sldId="300"/>
            <ac:spMk id="10" creationId="{B4906427-3278-B4E7-6A15-6195E2A53F4F}"/>
          </ac:spMkLst>
        </pc:spChg>
        <pc:spChg chg="add mod ord">
          <ac:chgData name="GAETANO MARTEDI'" userId="8704ce28-ee15-448c-af90-789234e31805" providerId="ADAL" clId="{4F591AAF-623F-4283-ADBD-A46382301F77}" dt="2025-07-17T19:47:11.226" v="15272" actId="700"/>
          <ac:spMkLst>
            <pc:docMk/>
            <pc:sldMk cId="655422455" sldId="300"/>
            <ac:spMk id="11" creationId="{9EC0959E-2400-4338-8559-587A72F1952C}"/>
          </ac:spMkLst>
        </pc:spChg>
        <pc:spChg chg="mod ord">
          <ac:chgData name="GAETANO MARTEDI'" userId="8704ce28-ee15-448c-af90-789234e31805" providerId="ADAL" clId="{4F591AAF-623F-4283-ADBD-A46382301F77}" dt="2025-07-17T19:47:11.226" v="15272" actId="700"/>
          <ac:spMkLst>
            <pc:docMk/>
            <pc:sldMk cId="655422455" sldId="300"/>
            <ac:spMk id="82" creationId="{36E29F0E-082E-6699-3C38-4CA788F1A6F1}"/>
          </ac:spMkLst>
        </pc:spChg>
      </pc:sldChg>
      <pc:sldChg chg="addSp delSp modSp mod">
        <pc:chgData name="GAETANO MARTEDI'" userId="8704ce28-ee15-448c-af90-789234e31805" providerId="ADAL" clId="{4F591AAF-623F-4283-ADBD-A46382301F77}" dt="2025-07-21T16:13:39.840" v="49336" actId="20577"/>
        <pc:sldMkLst>
          <pc:docMk/>
          <pc:sldMk cId="2914737931" sldId="301"/>
        </pc:sldMkLst>
        <pc:spChg chg="add mod">
          <ac:chgData name="GAETANO MARTEDI'" userId="8704ce28-ee15-448c-af90-789234e31805" providerId="ADAL" clId="{4F591AAF-623F-4283-ADBD-A46382301F77}" dt="2025-07-21T16:13:39.840" v="49336" actId="20577"/>
          <ac:spMkLst>
            <pc:docMk/>
            <pc:sldMk cId="2914737931" sldId="301"/>
            <ac:spMk id="4" creationId="{BF2012A3-4972-D30A-B09F-82200B99232D}"/>
          </ac:spMkLst>
        </pc:spChg>
        <pc:spChg chg="mod">
          <ac:chgData name="GAETANO MARTEDI'" userId="8704ce28-ee15-448c-af90-789234e31805" providerId="ADAL" clId="{4F591AAF-623F-4283-ADBD-A46382301F77}" dt="2025-07-17T19:33:50.354" v="14951"/>
          <ac:spMkLst>
            <pc:docMk/>
            <pc:sldMk cId="2914737931" sldId="301"/>
            <ac:spMk id="11" creationId="{51B7DBDA-187C-1647-C058-FB3A3B6A38CA}"/>
          </ac:spMkLst>
        </pc:spChg>
      </pc:sldChg>
      <pc:sldChg chg="modSp mod">
        <pc:chgData name="GAETANO MARTEDI'" userId="8704ce28-ee15-448c-af90-789234e31805" providerId="ADAL" clId="{4F591AAF-623F-4283-ADBD-A46382301F77}" dt="2025-07-17T18:52:36.230" v="14667" actId="20577"/>
        <pc:sldMkLst>
          <pc:docMk/>
          <pc:sldMk cId="1757311458" sldId="303"/>
        </pc:sldMkLst>
        <pc:spChg chg="mod">
          <ac:chgData name="GAETANO MARTEDI'" userId="8704ce28-ee15-448c-af90-789234e31805" providerId="ADAL" clId="{4F591AAF-623F-4283-ADBD-A46382301F77}" dt="2025-07-17T18:52:36.230" v="14667" actId="20577"/>
          <ac:spMkLst>
            <pc:docMk/>
            <pc:sldMk cId="1757311458" sldId="303"/>
            <ac:spMk id="2" creationId="{98F614BC-8B54-F018-B22A-0CDB2C0AF365}"/>
          </ac:spMkLst>
        </pc:spChg>
      </pc:sldChg>
      <pc:sldChg chg="modSp mod ord">
        <pc:chgData name="GAETANO MARTEDI'" userId="8704ce28-ee15-448c-af90-789234e31805" providerId="ADAL" clId="{4F591AAF-623F-4283-ADBD-A46382301F77}" dt="2025-05-05T10:01:44.996" v="10942" actId="20577"/>
        <pc:sldMkLst>
          <pc:docMk/>
          <pc:sldMk cId="179030446" sldId="304"/>
        </pc:sldMkLst>
      </pc:sldChg>
      <pc:sldChg chg="modSp del mod">
        <pc:chgData name="GAETANO MARTEDI'" userId="8704ce28-ee15-448c-af90-789234e31805" providerId="ADAL" clId="{4F591AAF-623F-4283-ADBD-A46382301F77}" dt="2025-07-20T23:13:20.395" v="39493" actId="47"/>
        <pc:sldMkLst>
          <pc:docMk/>
          <pc:sldMk cId="2246374966" sldId="305"/>
        </pc:sldMkLst>
      </pc:sldChg>
      <pc:sldChg chg="modSp mod">
        <pc:chgData name="GAETANO MARTEDI'" userId="8704ce28-ee15-448c-af90-789234e31805" providerId="ADAL" clId="{4F591AAF-623F-4283-ADBD-A46382301F77}" dt="2025-07-17T19:33:43.858" v="14949"/>
        <pc:sldMkLst>
          <pc:docMk/>
          <pc:sldMk cId="45306879" sldId="306"/>
        </pc:sldMkLst>
      </pc:sldChg>
      <pc:sldChg chg="del ord">
        <pc:chgData name="GAETANO MARTEDI'" userId="8704ce28-ee15-448c-af90-789234e31805" providerId="ADAL" clId="{4F591AAF-623F-4283-ADBD-A46382301F77}" dt="2025-04-18T10:49:02.704" v="7138" actId="47"/>
        <pc:sldMkLst>
          <pc:docMk/>
          <pc:sldMk cId="579758039" sldId="307"/>
        </pc:sldMkLst>
      </pc:sldChg>
      <pc:sldChg chg="del ord">
        <pc:chgData name="GAETANO MARTEDI'" userId="8704ce28-ee15-448c-af90-789234e31805" providerId="ADAL" clId="{4F591AAF-623F-4283-ADBD-A46382301F77}" dt="2025-04-18T10:49:05.010" v="7139" actId="47"/>
        <pc:sldMkLst>
          <pc:docMk/>
          <pc:sldMk cId="1876284931" sldId="308"/>
        </pc:sldMkLst>
      </pc:sldChg>
      <pc:sldChg chg="del">
        <pc:chgData name="GAETANO MARTEDI'" userId="8704ce28-ee15-448c-af90-789234e31805" providerId="ADAL" clId="{4F591AAF-623F-4283-ADBD-A46382301F77}" dt="2025-05-05T10:01:08.299" v="10935" actId="2696"/>
        <pc:sldMkLst>
          <pc:docMk/>
          <pc:sldMk cId="2278594064" sldId="309"/>
        </pc:sldMkLst>
      </pc:sldChg>
      <pc:sldChg chg="modSp add mod">
        <pc:chgData name="GAETANO MARTEDI'" userId="8704ce28-ee15-448c-af90-789234e31805" providerId="ADAL" clId="{4F591AAF-623F-4283-ADBD-A46382301F77}" dt="2025-05-05T10:01:25.673" v="10938" actId="20577"/>
        <pc:sldMkLst>
          <pc:docMk/>
          <pc:sldMk cId="3080559330" sldId="309"/>
        </pc:sldMkLst>
      </pc:sldChg>
      <pc:sldChg chg="modSp mod">
        <pc:chgData name="GAETANO MARTEDI'" userId="8704ce28-ee15-448c-af90-789234e31805" providerId="ADAL" clId="{4F591AAF-623F-4283-ADBD-A46382301F77}" dt="2025-07-17T19:33:43.858" v="14949"/>
        <pc:sldMkLst>
          <pc:docMk/>
          <pc:sldMk cId="3272113353" sldId="320"/>
        </pc:sldMkLst>
        <pc:spChg chg="mod">
          <ac:chgData name="GAETANO MARTEDI'" userId="8704ce28-ee15-448c-af90-789234e31805" providerId="ADAL" clId="{4F591AAF-623F-4283-ADBD-A46382301F77}" dt="2025-07-17T19:33:43.858" v="14949"/>
          <ac:spMkLst>
            <pc:docMk/>
            <pc:sldMk cId="3272113353" sldId="320"/>
            <ac:spMk id="6" creationId="{10FCB6B6-92D5-5BED-92A1-67F691040859}"/>
          </ac:spMkLst>
        </pc:spChg>
      </pc:sldChg>
      <pc:sldChg chg="modSp mod">
        <pc:chgData name="GAETANO MARTEDI'" userId="8704ce28-ee15-448c-af90-789234e31805" providerId="ADAL" clId="{4F591AAF-623F-4283-ADBD-A46382301F77}" dt="2025-04-16T13:28:15.698" v="0" actId="20577"/>
        <pc:sldMkLst>
          <pc:docMk/>
          <pc:sldMk cId="3506125615" sldId="322"/>
        </pc:sldMkLst>
      </pc:sldChg>
      <pc:sldChg chg="new del">
        <pc:chgData name="GAETANO MARTEDI'" userId="8704ce28-ee15-448c-af90-789234e31805" providerId="ADAL" clId="{4F591AAF-623F-4283-ADBD-A46382301F77}" dt="2025-04-16T13:34:19.412" v="2" actId="47"/>
        <pc:sldMkLst>
          <pc:docMk/>
          <pc:sldMk cId="698853461" sldId="330"/>
        </pc:sldMkLst>
      </pc:sldChg>
      <pc:sldChg chg="addSp delSp modSp new mod ord">
        <pc:chgData name="GAETANO MARTEDI'" userId="8704ce28-ee15-448c-af90-789234e31805" providerId="ADAL" clId="{4F591AAF-623F-4283-ADBD-A46382301F77}" dt="2025-07-17T19:36:01.802" v="14980"/>
        <pc:sldMkLst>
          <pc:docMk/>
          <pc:sldMk cId="4053543058" sldId="330"/>
        </pc:sldMkLst>
        <pc:spChg chg="mod">
          <ac:chgData name="GAETANO MARTEDI'" userId="8704ce28-ee15-448c-af90-789234e31805" providerId="ADAL" clId="{4F591AAF-623F-4283-ADBD-A46382301F77}" dt="2025-07-17T19:36:01.802" v="14980"/>
          <ac:spMkLst>
            <pc:docMk/>
            <pc:sldMk cId="4053543058" sldId="330"/>
            <ac:spMk id="4" creationId="{A78085E0-F0E6-5853-2F42-5F0C0784D6D1}"/>
          </ac:spMkLst>
        </pc:spChg>
        <pc:spChg chg="mod">
          <ac:chgData name="GAETANO MARTEDI'" userId="8704ce28-ee15-448c-af90-789234e31805" providerId="ADAL" clId="{4F591AAF-623F-4283-ADBD-A46382301F77}" dt="2025-07-17T19:36:01.802" v="14980"/>
          <ac:spMkLst>
            <pc:docMk/>
            <pc:sldMk cId="4053543058" sldId="330"/>
            <ac:spMk id="5" creationId="{C80ABCF6-5408-CB5D-C1C4-B0A4E29EC128}"/>
          </ac:spMkLst>
        </pc:spChg>
        <pc:spChg chg="mod">
          <ac:chgData name="GAETANO MARTEDI'" userId="8704ce28-ee15-448c-af90-789234e31805" providerId="ADAL" clId="{4F591AAF-623F-4283-ADBD-A46382301F77}" dt="2025-07-17T19:36:01.802" v="14980"/>
          <ac:spMkLst>
            <pc:docMk/>
            <pc:sldMk cId="4053543058" sldId="330"/>
            <ac:spMk id="6" creationId="{197CC1B4-3A41-3880-5AEE-95A8D8469803}"/>
          </ac:spMkLst>
        </pc:spChg>
      </pc:sldChg>
      <pc:sldChg chg="modSp mod">
        <pc:chgData name="GAETANO MARTEDI'" userId="8704ce28-ee15-448c-af90-789234e31805" providerId="ADAL" clId="{4F591AAF-623F-4283-ADBD-A46382301F77}" dt="2025-07-17T19:33:43.858" v="14949"/>
        <pc:sldMkLst>
          <pc:docMk/>
          <pc:sldMk cId="139225673" sldId="331"/>
        </pc:sldMkLst>
      </pc:sldChg>
      <pc:sldChg chg="modSp mod">
        <pc:chgData name="GAETANO MARTEDI'" userId="8704ce28-ee15-448c-af90-789234e31805" providerId="ADAL" clId="{4F591AAF-623F-4283-ADBD-A46382301F77}" dt="2025-07-17T19:33:43.858" v="14949"/>
        <pc:sldMkLst>
          <pc:docMk/>
          <pc:sldMk cId="295142624" sldId="333"/>
        </pc:sldMkLst>
      </pc:sldChg>
      <pc:sldChg chg="addSp delSp modSp add mod ord">
        <pc:chgData name="GAETANO MARTEDI'" userId="8704ce28-ee15-448c-af90-789234e31805" providerId="ADAL" clId="{4F591AAF-623F-4283-ADBD-A46382301F77}" dt="2025-07-17T19:36:01.802" v="14980"/>
        <pc:sldMkLst>
          <pc:docMk/>
          <pc:sldMk cId="4270757439" sldId="334"/>
        </pc:sldMkLst>
        <pc:spChg chg="mod">
          <ac:chgData name="GAETANO MARTEDI'" userId="8704ce28-ee15-448c-af90-789234e31805" providerId="ADAL" clId="{4F591AAF-623F-4283-ADBD-A46382301F77}" dt="2025-07-17T19:36:01.802" v="14980"/>
          <ac:spMkLst>
            <pc:docMk/>
            <pc:sldMk cId="4270757439" sldId="334"/>
            <ac:spMk id="4" creationId="{3587E993-68B2-6A31-25A8-FEB00DEAC1AA}"/>
          </ac:spMkLst>
        </pc:spChg>
        <pc:spChg chg="mod">
          <ac:chgData name="GAETANO MARTEDI'" userId="8704ce28-ee15-448c-af90-789234e31805" providerId="ADAL" clId="{4F591AAF-623F-4283-ADBD-A46382301F77}" dt="2025-07-17T19:36:01.802" v="14980"/>
          <ac:spMkLst>
            <pc:docMk/>
            <pc:sldMk cId="4270757439" sldId="334"/>
            <ac:spMk id="5" creationId="{E40913F2-2AF9-6D79-C212-71E104772D47}"/>
          </ac:spMkLst>
        </pc:spChg>
        <pc:spChg chg="mod">
          <ac:chgData name="GAETANO MARTEDI'" userId="8704ce28-ee15-448c-af90-789234e31805" providerId="ADAL" clId="{4F591AAF-623F-4283-ADBD-A46382301F77}" dt="2025-07-17T19:36:01.802" v="14980"/>
          <ac:spMkLst>
            <pc:docMk/>
            <pc:sldMk cId="4270757439" sldId="334"/>
            <ac:spMk id="6" creationId="{7772E547-DDD3-8539-7960-614D839209EF}"/>
          </ac:spMkLst>
        </pc:spChg>
      </pc:sldChg>
      <pc:sldChg chg="modSp add mod ord">
        <pc:chgData name="GAETANO MARTEDI'" userId="8704ce28-ee15-448c-af90-789234e31805" providerId="ADAL" clId="{4F591AAF-623F-4283-ADBD-A46382301F77}" dt="2025-07-17T19:36:01.802" v="14980"/>
        <pc:sldMkLst>
          <pc:docMk/>
          <pc:sldMk cId="3338134721" sldId="335"/>
        </pc:sldMkLst>
        <pc:spChg chg="mod">
          <ac:chgData name="GAETANO MARTEDI'" userId="8704ce28-ee15-448c-af90-789234e31805" providerId="ADAL" clId="{4F591AAF-623F-4283-ADBD-A46382301F77}" dt="2025-07-17T19:36:01.802" v="14980"/>
          <ac:spMkLst>
            <pc:docMk/>
            <pc:sldMk cId="3338134721" sldId="335"/>
            <ac:spMk id="4" creationId="{CBB7AD9B-41C4-2078-4D28-C325B29668FB}"/>
          </ac:spMkLst>
        </pc:spChg>
        <pc:spChg chg="mod">
          <ac:chgData name="GAETANO MARTEDI'" userId="8704ce28-ee15-448c-af90-789234e31805" providerId="ADAL" clId="{4F591AAF-623F-4283-ADBD-A46382301F77}" dt="2025-07-17T19:36:01.802" v="14980"/>
          <ac:spMkLst>
            <pc:docMk/>
            <pc:sldMk cId="3338134721" sldId="335"/>
            <ac:spMk id="5" creationId="{59C421C8-B027-D79D-4FD8-61F2EAE8E2E7}"/>
          </ac:spMkLst>
        </pc:spChg>
        <pc:spChg chg="mod">
          <ac:chgData name="GAETANO MARTEDI'" userId="8704ce28-ee15-448c-af90-789234e31805" providerId="ADAL" clId="{4F591AAF-623F-4283-ADBD-A46382301F77}" dt="2025-07-17T19:36:01.802" v="14980"/>
          <ac:spMkLst>
            <pc:docMk/>
            <pc:sldMk cId="3338134721" sldId="335"/>
            <ac:spMk id="6" creationId="{59FCB06F-9B5C-F886-6061-86A733FC84C9}"/>
          </ac:spMkLst>
        </pc:spChg>
      </pc:sldChg>
      <pc:sldChg chg="modSp add mod ord">
        <pc:chgData name="GAETANO MARTEDI'" userId="8704ce28-ee15-448c-af90-789234e31805" providerId="ADAL" clId="{4F591AAF-623F-4283-ADBD-A46382301F77}" dt="2025-07-17T19:36:01.802" v="14980"/>
        <pc:sldMkLst>
          <pc:docMk/>
          <pc:sldMk cId="182222118" sldId="336"/>
        </pc:sldMkLst>
        <pc:spChg chg="mod">
          <ac:chgData name="GAETANO MARTEDI'" userId="8704ce28-ee15-448c-af90-789234e31805" providerId="ADAL" clId="{4F591AAF-623F-4283-ADBD-A46382301F77}" dt="2025-07-17T19:36:01.802" v="14980"/>
          <ac:spMkLst>
            <pc:docMk/>
            <pc:sldMk cId="182222118" sldId="336"/>
            <ac:spMk id="6" creationId="{EC24DF8A-656D-4D4D-4217-939F2B89BE78}"/>
          </ac:spMkLst>
        </pc:spChg>
      </pc:sldChg>
      <pc:sldChg chg="modSp mod">
        <pc:chgData name="GAETANO MARTEDI'" userId="8704ce28-ee15-448c-af90-789234e31805" providerId="ADAL" clId="{4F591AAF-623F-4283-ADBD-A46382301F77}" dt="2025-07-17T19:33:43.858" v="14949"/>
        <pc:sldMkLst>
          <pc:docMk/>
          <pc:sldMk cId="1143116308" sldId="337"/>
        </pc:sldMkLst>
      </pc:sldChg>
      <pc:sldChg chg="modSp add mod ord">
        <pc:chgData name="GAETANO MARTEDI'" userId="8704ce28-ee15-448c-af90-789234e31805" providerId="ADAL" clId="{4F591AAF-623F-4283-ADBD-A46382301F77}" dt="2025-07-17T19:36:01.802" v="14980"/>
        <pc:sldMkLst>
          <pc:docMk/>
          <pc:sldMk cId="3945740745" sldId="338"/>
        </pc:sldMkLst>
        <pc:spChg chg="mod">
          <ac:chgData name="GAETANO MARTEDI'" userId="8704ce28-ee15-448c-af90-789234e31805" providerId="ADAL" clId="{4F591AAF-623F-4283-ADBD-A46382301F77}" dt="2025-07-17T19:36:01.802" v="14980"/>
          <ac:spMkLst>
            <pc:docMk/>
            <pc:sldMk cId="3945740745" sldId="338"/>
            <ac:spMk id="4" creationId="{F6D02094-EDD8-6908-73C6-C6C1A0E6AFC5}"/>
          </ac:spMkLst>
        </pc:spChg>
        <pc:spChg chg="mod">
          <ac:chgData name="GAETANO MARTEDI'" userId="8704ce28-ee15-448c-af90-789234e31805" providerId="ADAL" clId="{4F591AAF-623F-4283-ADBD-A46382301F77}" dt="2025-07-17T19:36:01.802" v="14980"/>
          <ac:spMkLst>
            <pc:docMk/>
            <pc:sldMk cId="3945740745" sldId="338"/>
            <ac:spMk id="5" creationId="{F370A78F-D9E8-0960-CE04-957EE6313669}"/>
          </ac:spMkLst>
        </pc:spChg>
        <pc:spChg chg="mod">
          <ac:chgData name="GAETANO MARTEDI'" userId="8704ce28-ee15-448c-af90-789234e31805" providerId="ADAL" clId="{4F591AAF-623F-4283-ADBD-A46382301F77}" dt="2025-07-17T19:36:01.802" v="14980"/>
          <ac:spMkLst>
            <pc:docMk/>
            <pc:sldMk cId="3945740745" sldId="338"/>
            <ac:spMk id="6" creationId="{AF14750F-3863-8784-F198-030AFD4F739C}"/>
          </ac:spMkLst>
        </pc:spChg>
      </pc:sldChg>
      <pc:sldChg chg="addSp delSp modSp add mod ord">
        <pc:chgData name="GAETANO MARTEDI'" userId="8704ce28-ee15-448c-af90-789234e31805" providerId="ADAL" clId="{4F591AAF-623F-4283-ADBD-A46382301F77}" dt="2025-07-17T19:36:01.802" v="14980"/>
        <pc:sldMkLst>
          <pc:docMk/>
          <pc:sldMk cId="3404257790" sldId="339"/>
        </pc:sldMkLst>
        <pc:spChg chg="mod">
          <ac:chgData name="GAETANO MARTEDI'" userId="8704ce28-ee15-448c-af90-789234e31805" providerId="ADAL" clId="{4F591AAF-623F-4283-ADBD-A46382301F77}" dt="2025-07-17T19:36:01.802" v="14980"/>
          <ac:spMkLst>
            <pc:docMk/>
            <pc:sldMk cId="3404257790" sldId="339"/>
            <ac:spMk id="4" creationId="{6B41F62C-EF9D-1918-6456-1B0C962E7E8A}"/>
          </ac:spMkLst>
        </pc:spChg>
        <pc:spChg chg="mod">
          <ac:chgData name="GAETANO MARTEDI'" userId="8704ce28-ee15-448c-af90-789234e31805" providerId="ADAL" clId="{4F591AAF-623F-4283-ADBD-A46382301F77}" dt="2025-07-17T19:36:01.802" v="14980"/>
          <ac:spMkLst>
            <pc:docMk/>
            <pc:sldMk cId="3404257790" sldId="339"/>
            <ac:spMk id="5" creationId="{926ADF8A-103F-7A1C-93DE-7BA0EBCD0A81}"/>
          </ac:spMkLst>
        </pc:spChg>
        <pc:spChg chg="mod">
          <ac:chgData name="GAETANO MARTEDI'" userId="8704ce28-ee15-448c-af90-789234e31805" providerId="ADAL" clId="{4F591AAF-623F-4283-ADBD-A46382301F77}" dt="2025-07-17T19:36:01.802" v="14980"/>
          <ac:spMkLst>
            <pc:docMk/>
            <pc:sldMk cId="3404257790" sldId="339"/>
            <ac:spMk id="6" creationId="{2E0C6829-C309-56C2-7C28-59A19502E2A2}"/>
          </ac:spMkLst>
        </pc:spChg>
      </pc:sldChg>
      <pc:sldChg chg="modSp add mod ord">
        <pc:chgData name="GAETANO MARTEDI'" userId="8704ce28-ee15-448c-af90-789234e31805" providerId="ADAL" clId="{4F591AAF-623F-4283-ADBD-A46382301F77}" dt="2025-07-17T19:36:01.802" v="14980"/>
        <pc:sldMkLst>
          <pc:docMk/>
          <pc:sldMk cId="1508817505" sldId="340"/>
        </pc:sldMkLst>
        <pc:spChg chg="mod">
          <ac:chgData name="GAETANO MARTEDI'" userId="8704ce28-ee15-448c-af90-789234e31805" providerId="ADAL" clId="{4F591AAF-623F-4283-ADBD-A46382301F77}" dt="2025-07-17T19:36:01.802" v="14980"/>
          <ac:spMkLst>
            <pc:docMk/>
            <pc:sldMk cId="1508817505" sldId="340"/>
            <ac:spMk id="4" creationId="{78C9893D-6C46-DB71-4B09-5FF56B7F7E7D}"/>
          </ac:spMkLst>
        </pc:spChg>
        <pc:spChg chg="mod">
          <ac:chgData name="GAETANO MARTEDI'" userId="8704ce28-ee15-448c-af90-789234e31805" providerId="ADAL" clId="{4F591AAF-623F-4283-ADBD-A46382301F77}" dt="2025-07-17T19:36:01.802" v="14980"/>
          <ac:spMkLst>
            <pc:docMk/>
            <pc:sldMk cId="1508817505" sldId="340"/>
            <ac:spMk id="5" creationId="{AF5E2568-2A43-3A4A-2BDE-A672F4FAD57A}"/>
          </ac:spMkLst>
        </pc:spChg>
        <pc:spChg chg="mod">
          <ac:chgData name="GAETANO MARTEDI'" userId="8704ce28-ee15-448c-af90-789234e31805" providerId="ADAL" clId="{4F591AAF-623F-4283-ADBD-A46382301F77}" dt="2025-07-17T19:36:01.802" v="14980"/>
          <ac:spMkLst>
            <pc:docMk/>
            <pc:sldMk cId="1508817505" sldId="340"/>
            <ac:spMk id="6" creationId="{6ADCF97C-DE74-F537-809F-DA66306338C2}"/>
          </ac:spMkLst>
        </pc:spChg>
      </pc:sldChg>
      <pc:sldChg chg="modSp add mod ord">
        <pc:chgData name="GAETANO MARTEDI'" userId="8704ce28-ee15-448c-af90-789234e31805" providerId="ADAL" clId="{4F591AAF-623F-4283-ADBD-A46382301F77}" dt="2025-07-17T19:36:01.802" v="14980"/>
        <pc:sldMkLst>
          <pc:docMk/>
          <pc:sldMk cId="24992132" sldId="341"/>
        </pc:sldMkLst>
        <pc:spChg chg="mod">
          <ac:chgData name="GAETANO MARTEDI'" userId="8704ce28-ee15-448c-af90-789234e31805" providerId="ADAL" clId="{4F591AAF-623F-4283-ADBD-A46382301F77}" dt="2025-07-17T19:36:01.802" v="14980"/>
          <ac:spMkLst>
            <pc:docMk/>
            <pc:sldMk cId="24992132" sldId="341"/>
            <ac:spMk id="4" creationId="{B1A8FEAB-CB56-AF78-9E10-4EFC62FE3520}"/>
          </ac:spMkLst>
        </pc:spChg>
        <pc:spChg chg="mod">
          <ac:chgData name="GAETANO MARTEDI'" userId="8704ce28-ee15-448c-af90-789234e31805" providerId="ADAL" clId="{4F591AAF-623F-4283-ADBD-A46382301F77}" dt="2025-07-17T19:36:01.802" v="14980"/>
          <ac:spMkLst>
            <pc:docMk/>
            <pc:sldMk cId="24992132" sldId="341"/>
            <ac:spMk id="5" creationId="{1A755CC1-BE3E-310D-9FAE-82D07CD1FD2C}"/>
          </ac:spMkLst>
        </pc:spChg>
        <pc:spChg chg="mod">
          <ac:chgData name="GAETANO MARTEDI'" userId="8704ce28-ee15-448c-af90-789234e31805" providerId="ADAL" clId="{4F591AAF-623F-4283-ADBD-A46382301F77}" dt="2025-07-17T19:36:01.802" v="14980"/>
          <ac:spMkLst>
            <pc:docMk/>
            <pc:sldMk cId="24992132" sldId="341"/>
            <ac:spMk id="6" creationId="{F12561F0-C985-4DC5-635B-C9C597A89319}"/>
          </ac:spMkLst>
        </pc:spChg>
      </pc:sldChg>
      <pc:sldChg chg="modSp add mod ord">
        <pc:chgData name="GAETANO MARTEDI'" userId="8704ce28-ee15-448c-af90-789234e31805" providerId="ADAL" clId="{4F591AAF-623F-4283-ADBD-A46382301F77}" dt="2025-07-17T19:36:01.802" v="14980"/>
        <pc:sldMkLst>
          <pc:docMk/>
          <pc:sldMk cId="1390654531" sldId="342"/>
        </pc:sldMkLst>
        <pc:spChg chg="mod">
          <ac:chgData name="GAETANO MARTEDI'" userId="8704ce28-ee15-448c-af90-789234e31805" providerId="ADAL" clId="{4F591AAF-623F-4283-ADBD-A46382301F77}" dt="2025-07-17T19:36:01.802" v="14980"/>
          <ac:spMkLst>
            <pc:docMk/>
            <pc:sldMk cId="1390654531" sldId="342"/>
            <ac:spMk id="6" creationId="{07A08E24-E7D9-5B3F-DB56-006CFBB81A2A}"/>
          </ac:spMkLst>
        </pc:spChg>
      </pc:sldChg>
      <pc:sldChg chg="addSp delSp modSp new mod ord">
        <pc:chgData name="GAETANO MARTEDI'" userId="8704ce28-ee15-448c-af90-789234e31805" providerId="ADAL" clId="{4F591AAF-623F-4283-ADBD-A46382301F77}" dt="2025-07-20T23:27:54.447" v="39680" actId="113"/>
        <pc:sldMkLst>
          <pc:docMk/>
          <pc:sldMk cId="4148718303" sldId="344"/>
        </pc:sldMkLst>
        <pc:spChg chg="mod">
          <ac:chgData name="GAETANO MARTEDI'" userId="8704ce28-ee15-448c-af90-789234e31805" providerId="ADAL" clId="{4F591AAF-623F-4283-ADBD-A46382301F77}" dt="2025-07-20T23:27:54.447" v="39680" actId="113"/>
          <ac:spMkLst>
            <pc:docMk/>
            <pc:sldMk cId="4148718303" sldId="344"/>
            <ac:spMk id="2" creationId="{929C58C0-5A58-BCD1-C98B-A1F66E4699B3}"/>
          </ac:spMkLst>
        </pc:spChg>
        <pc:spChg chg="mod">
          <ac:chgData name="GAETANO MARTEDI'" userId="8704ce28-ee15-448c-af90-789234e31805" providerId="ADAL" clId="{4F591AAF-623F-4283-ADBD-A46382301F77}" dt="2025-07-20T23:19:00.947" v="39520" actId="207"/>
          <ac:spMkLst>
            <pc:docMk/>
            <pc:sldMk cId="4148718303" sldId="344"/>
            <ac:spMk id="8" creationId="{6EB49369-D75D-837B-A548-024E42F27150}"/>
          </ac:spMkLst>
        </pc:spChg>
        <pc:spChg chg="mod">
          <ac:chgData name="GAETANO MARTEDI'" userId="8704ce28-ee15-448c-af90-789234e31805" providerId="ADAL" clId="{4F591AAF-623F-4283-ADBD-A46382301F77}" dt="2025-07-17T19:35:54.053" v="14976"/>
          <ac:spMkLst>
            <pc:docMk/>
            <pc:sldMk cId="4148718303" sldId="344"/>
            <ac:spMk id="11" creationId="{5F142509-96BA-A943-9FF1-F50FBF7854EB}"/>
          </ac:spMkLst>
        </pc:spChg>
      </pc:sldChg>
      <pc:sldChg chg="modSp mod">
        <pc:chgData name="GAETANO MARTEDI'" userId="8704ce28-ee15-448c-af90-789234e31805" providerId="ADAL" clId="{4F591AAF-623F-4283-ADBD-A46382301F77}" dt="2025-07-17T19:33:55.032" v="14953"/>
        <pc:sldMkLst>
          <pc:docMk/>
          <pc:sldMk cId="3945472179" sldId="347"/>
        </pc:sldMkLst>
      </pc:sldChg>
      <pc:sldChg chg="modSp mod">
        <pc:chgData name="GAETANO MARTEDI'" userId="8704ce28-ee15-448c-af90-789234e31805" providerId="ADAL" clId="{4F591AAF-623F-4283-ADBD-A46382301F77}" dt="2025-07-17T19:33:55.032" v="14953"/>
        <pc:sldMkLst>
          <pc:docMk/>
          <pc:sldMk cId="2001938436" sldId="348"/>
        </pc:sldMkLst>
      </pc:sldChg>
      <pc:sldChg chg="addSp delSp modSp mod">
        <pc:chgData name="GAETANO MARTEDI'" userId="8704ce28-ee15-448c-af90-789234e31805" providerId="ADAL" clId="{4F591AAF-623F-4283-ADBD-A46382301F77}" dt="2025-07-17T19:33:55.032" v="14953"/>
        <pc:sldMkLst>
          <pc:docMk/>
          <pc:sldMk cId="2135589758" sldId="349"/>
        </pc:sldMkLst>
      </pc:sldChg>
      <pc:sldChg chg="modSp mod">
        <pc:chgData name="GAETANO MARTEDI'" userId="8704ce28-ee15-448c-af90-789234e31805" providerId="ADAL" clId="{4F591AAF-623F-4283-ADBD-A46382301F77}" dt="2025-07-17T19:33:55.032" v="14953"/>
        <pc:sldMkLst>
          <pc:docMk/>
          <pc:sldMk cId="1808880843" sldId="350"/>
        </pc:sldMkLst>
        <pc:spChg chg="mod">
          <ac:chgData name="GAETANO MARTEDI'" userId="8704ce28-ee15-448c-af90-789234e31805" providerId="ADAL" clId="{4F591AAF-623F-4283-ADBD-A46382301F77}" dt="2025-07-17T19:33:55.032" v="14953"/>
          <ac:spMkLst>
            <pc:docMk/>
            <pc:sldMk cId="1808880843" sldId="350"/>
            <ac:spMk id="11" creationId="{590A3E46-9F16-2AF7-D241-193779BF6A69}"/>
          </ac:spMkLst>
        </pc:spChg>
      </pc:sldChg>
      <pc:sldChg chg="modSp">
        <pc:chgData name="GAETANO MARTEDI'" userId="8704ce28-ee15-448c-af90-789234e31805" providerId="ADAL" clId="{4F591AAF-623F-4283-ADBD-A46382301F77}" dt="2025-07-17T19:33:18.869" v="14941"/>
        <pc:sldMkLst>
          <pc:docMk/>
          <pc:sldMk cId="311658156" sldId="351"/>
        </pc:sldMkLst>
      </pc:sldChg>
      <pc:sldChg chg="modSp mod">
        <pc:chgData name="GAETANO MARTEDI'" userId="8704ce28-ee15-448c-af90-789234e31805" providerId="ADAL" clId="{4F591AAF-623F-4283-ADBD-A46382301F77}" dt="2025-07-17T19:33:55.032" v="14953"/>
        <pc:sldMkLst>
          <pc:docMk/>
          <pc:sldMk cId="4031680271" sldId="352"/>
        </pc:sldMkLst>
        <pc:spChg chg="mod">
          <ac:chgData name="GAETANO MARTEDI'" userId="8704ce28-ee15-448c-af90-789234e31805" providerId="ADAL" clId="{4F591AAF-623F-4283-ADBD-A46382301F77}" dt="2025-07-17T19:33:55.032" v="14953"/>
          <ac:spMkLst>
            <pc:docMk/>
            <pc:sldMk cId="4031680271" sldId="352"/>
            <ac:spMk id="11" creationId="{58A62314-A15F-EED0-3F53-36959E82C27B}"/>
          </ac:spMkLst>
        </pc:spChg>
      </pc:sldChg>
      <pc:sldChg chg="modSp mod">
        <pc:chgData name="GAETANO MARTEDI'" userId="8704ce28-ee15-448c-af90-789234e31805" providerId="ADAL" clId="{4F591AAF-623F-4283-ADBD-A46382301F77}" dt="2025-07-17T19:33:55.032" v="14953"/>
        <pc:sldMkLst>
          <pc:docMk/>
          <pc:sldMk cId="3348329163" sldId="353"/>
        </pc:sldMkLst>
        <pc:spChg chg="mod">
          <ac:chgData name="GAETANO MARTEDI'" userId="8704ce28-ee15-448c-af90-789234e31805" providerId="ADAL" clId="{4F591AAF-623F-4283-ADBD-A46382301F77}" dt="2025-07-17T19:33:55.032" v="14953"/>
          <ac:spMkLst>
            <pc:docMk/>
            <pc:sldMk cId="3348329163" sldId="353"/>
            <ac:spMk id="11" creationId="{6D12F76A-6E6F-D177-FEDC-7998E68FCA8A}"/>
          </ac:spMkLst>
        </pc:spChg>
      </pc:sldChg>
      <pc:sldChg chg="modSp mod">
        <pc:chgData name="GAETANO MARTEDI'" userId="8704ce28-ee15-448c-af90-789234e31805" providerId="ADAL" clId="{4F591AAF-623F-4283-ADBD-A46382301F77}" dt="2025-07-17T19:33:55.032" v="14953"/>
        <pc:sldMkLst>
          <pc:docMk/>
          <pc:sldMk cId="1063384952" sldId="354"/>
        </pc:sldMkLst>
        <pc:spChg chg="mod">
          <ac:chgData name="GAETANO MARTEDI'" userId="8704ce28-ee15-448c-af90-789234e31805" providerId="ADAL" clId="{4F591AAF-623F-4283-ADBD-A46382301F77}" dt="2025-07-17T19:33:55.032" v="14953"/>
          <ac:spMkLst>
            <pc:docMk/>
            <pc:sldMk cId="1063384952" sldId="354"/>
            <ac:spMk id="11" creationId="{AF9C2C84-7C26-39E8-340A-7CCC67482F12}"/>
          </ac:spMkLst>
        </pc:spChg>
      </pc:sldChg>
      <pc:sldChg chg="modSp">
        <pc:chgData name="GAETANO MARTEDI'" userId="8704ce28-ee15-448c-af90-789234e31805" providerId="ADAL" clId="{4F591AAF-623F-4283-ADBD-A46382301F77}" dt="2025-07-17T19:33:55.032" v="14953"/>
        <pc:sldMkLst>
          <pc:docMk/>
          <pc:sldMk cId="605470679" sldId="355"/>
        </pc:sldMkLst>
        <pc:spChg chg="mod">
          <ac:chgData name="GAETANO MARTEDI'" userId="8704ce28-ee15-448c-af90-789234e31805" providerId="ADAL" clId="{4F591AAF-623F-4283-ADBD-A46382301F77}" dt="2025-07-17T19:33:55.032" v="14953"/>
          <ac:spMkLst>
            <pc:docMk/>
            <pc:sldMk cId="605470679" sldId="355"/>
            <ac:spMk id="11" creationId="{6A062790-7BDE-3639-3209-758F11819A2F}"/>
          </ac:spMkLst>
        </pc:spChg>
      </pc:sldChg>
      <pc:sldChg chg="modSp">
        <pc:chgData name="GAETANO MARTEDI'" userId="8704ce28-ee15-448c-af90-789234e31805" providerId="ADAL" clId="{4F591AAF-623F-4283-ADBD-A46382301F77}" dt="2025-07-17T19:33:55.032" v="14953"/>
        <pc:sldMkLst>
          <pc:docMk/>
          <pc:sldMk cId="3160918826" sldId="356"/>
        </pc:sldMkLst>
      </pc:sldChg>
      <pc:sldChg chg="addSp delSp modSp mod">
        <pc:chgData name="GAETANO MARTEDI'" userId="8704ce28-ee15-448c-af90-789234e31805" providerId="ADAL" clId="{4F591AAF-623F-4283-ADBD-A46382301F77}" dt="2025-04-16T16:40:43.962" v="1012" actId="478"/>
        <pc:sldMkLst>
          <pc:docMk/>
          <pc:sldMk cId="867061877" sldId="359"/>
        </pc:sldMkLst>
      </pc:sldChg>
      <pc:sldChg chg="modSp">
        <pc:chgData name="GAETANO MARTEDI'" userId="8704ce28-ee15-448c-af90-789234e31805" providerId="ADAL" clId="{4F591AAF-623F-4283-ADBD-A46382301F77}" dt="2025-07-17T19:33:35.154" v="14945"/>
        <pc:sldMkLst>
          <pc:docMk/>
          <pc:sldMk cId="2517381126" sldId="360"/>
        </pc:sldMkLst>
        <pc:spChg chg="mod">
          <ac:chgData name="GAETANO MARTEDI'" userId="8704ce28-ee15-448c-af90-789234e31805" providerId="ADAL" clId="{4F591AAF-623F-4283-ADBD-A46382301F77}" dt="2025-07-17T19:33:35.154" v="14945"/>
          <ac:spMkLst>
            <pc:docMk/>
            <pc:sldMk cId="2517381126" sldId="360"/>
            <ac:spMk id="13" creationId="{59B3F1AB-5F39-448D-0C1A-C095631E1B85}"/>
          </ac:spMkLst>
        </pc:spChg>
      </pc:sldChg>
      <pc:sldChg chg="modSp mod">
        <pc:chgData name="GAETANO MARTEDI'" userId="8704ce28-ee15-448c-af90-789234e31805" providerId="ADAL" clId="{4F591AAF-623F-4283-ADBD-A46382301F77}" dt="2025-07-17T19:33:55.032" v="14953"/>
        <pc:sldMkLst>
          <pc:docMk/>
          <pc:sldMk cId="3976227322" sldId="361"/>
        </pc:sldMkLst>
      </pc:sldChg>
      <pc:sldChg chg="modSp">
        <pc:chgData name="GAETANO MARTEDI'" userId="8704ce28-ee15-448c-af90-789234e31805" providerId="ADAL" clId="{4F591AAF-623F-4283-ADBD-A46382301F77}" dt="2025-07-17T19:33:55.032" v="14953"/>
        <pc:sldMkLst>
          <pc:docMk/>
          <pc:sldMk cId="2225404710" sldId="362"/>
        </pc:sldMkLst>
      </pc:sldChg>
      <pc:sldChg chg="modSp mod">
        <pc:chgData name="GAETANO MARTEDI'" userId="8704ce28-ee15-448c-af90-789234e31805" providerId="ADAL" clId="{4F591AAF-623F-4283-ADBD-A46382301F77}" dt="2025-07-17T19:33:55.032" v="14953"/>
        <pc:sldMkLst>
          <pc:docMk/>
          <pc:sldMk cId="713454716" sldId="363"/>
        </pc:sldMkLst>
      </pc:sldChg>
      <pc:sldChg chg="modSp">
        <pc:chgData name="GAETANO MARTEDI'" userId="8704ce28-ee15-448c-af90-789234e31805" providerId="ADAL" clId="{4F591AAF-623F-4283-ADBD-A46382301F77}" dt="2025-07-17T19:33:43.858" v="14949"/>
        <pc:sldMkLst>
          <pc:docMk/>
          <pc:sldMk cId="359240238" sldId="364"/>
        </pc:sldMkLst>
        <pc:spChg chg="mod">
          <ac:chgData name="GAETANO MARTEDI'" userId="8704ce28-ee15-448c-af90-789234e31805" providerId="ADAL" clId="{4F591AAF-623F-4283-ADBD-A46382301F77}" dt="2025-07-17T19:33:43.858" v="14949"/>
          <ac:spMkLst>
            <pc:docMk/>
            <pc:sldMk cId="359240238" sldId="364"/>
            <ac:spMk id="6" creationId="{2390958B-BC3E-2667-604B-1AEBE912E5F8}"/>
          </ac:spMkLst>
        </pc:spChg>
      </pc:sldChg>
      <pc:sldChg chg="modSp">
        <pc:chgData name="GAETANO MARTEDI'" userId="8704ce28-ee15-448c-af90-789234e31805" providerId="ADAL" clId="{4F591AAF-623F-4283-ADBD-A46382301F77}" dt="2025-07-17T19:33:55.032" v="14953"/>
        <pc:sldMkLst>
          <pc:docMk/>
          <pc:sldMk cId="247209391" sldId="367"/>
        </pc:sldMkLst>
        <pc:spChg chg="mod">
          <ac:chgData name="GAETANO MARTEDI'" userId="8704ce28-ee15-448c-af90-789234e31805" providerId="ADAL" clId="{4F591AAF-623F-4283-ADBD-A46382301F77}" dt="2025-07-17T19:33:55.032" v="14953"/>
          <ac:spMkLst>
            <pc:docMk/>
            <pc:sldMk cId="247209391" sldId="367"/>
            <ac:spMk id="11" creationId="{8BA684BE-373E-14EE-643B-55C4975306D7}"/>
          </ac:spMkLst>
        </pc:spChg>
      </pc:sldChg>
      <pc:sldChg chg="modSp mod">
        <pc:chgData name="GAETANO MARTEDI'" userId="8704ce28-ee15-448c-af90-789234e31805" providerId="ADAL" clId="{4F591AAF-623F-4283-ADBD-A46382301F77}" dt="2025-07-17T19:35:34.966" v="14974"/>
        <pc:sldMkLst>
          <pc:docMk/>
          <pc:sldMk cId="3788198269" sldId="371"/>
        </pc:sldMkLst>
      </pc:sldChg>
      <pc:sldChg chg="modSp">
        <pc:chgData name="GAETANO MARTEDI'" userId="8704ce28-ee15-448c-af90-789234e31805" providerId="ADAL" clId="{4F591AAF-623F-4283-ADBD-A46382301F77}" dt="2025-07-17T19:33:35.154" v="14945"/>
        <pc:sldMkLst>
          <pc:docMk/>
          <pc:sldMk cId="2725277334" sldId="372"/>
        </pc:sldMkLst>
      </pc:sldChg>
      <pc:sldChg chg="modSp mod">
        <pc:chgData name="GAETANO MARTEDI'" userId="8704ce28-ee15-448c-af90-789234e31805" providerId="ADAL" clId="{4F591AAF-623F-4283-ADBD-A46382301F77}" dt="2025-07-21T13:23:42.285" v="44328" actId="1076"/>
        <pc:sldMkLst>
          <pc:docMk/>
          <pc:sldMk cId="3751925815" sldId="373"/>
        </pc:sldMkLst>
        <pc:spChg chg="mod">
          <ac:chgData name="GAETANO MARTEDI'" userId="8704ce28-ee15-448c-af90-789234e31805" providerId="ADAL" clId="{4F591AAF-623F-4283-ADBD-A46382301F77}" dt="2025-07-21T13:23:42.285" v="44328" actId="1076"/>
          <ac:spMkLst>
            <pc:docMk/>
            <pc:sldMk cId="3751925815" sldId="373"/>
            <ac:spMk id="2" creationId="{07EEBF93-4437-555A-56B2-BEFB9A15A203}"/>
          </ac:spMkLst>
        </pc:spChg>
        <pc:spChg chg="mod">
          <ac:chgData name="GAETANO MARTEDI'" userId="8704ce28-ee15-448c-af90-789234e31805" providerId="ADAL" clId="{4F591AAF-623F-4283-ADBD-A46382301F77}" dt="2025-07-21T13:23:26.275" v="44325" actId="1076"/>
          <ac:spMkLst>
            <pc:docMk/>
            <pc:sldMk cId="3751925815" sldId="373"/>
            <ac:spMk id="3" creationId="{5EA174A3-AEE0-E555-820A-696281B8F17F}"/>
          </ac:spMkLst>
        </pc:spChg>
        <pc:spChg chg="mod">
          <ac:chgData name="GAETANO MARTEDI'" userId="8704ce28-ee15-448c-af90-789234e31805" providerId="ADAL" clId="{4F591AAF-623F-4283-ADBD-A46382301F77}" dt="2025-07-17T19:36:55.352" v="15002"/>
          <ac:spMkLst>
            <pc:docMk/>
            <pc:sldMk cId="3751925815" sldId="373"/>
            <ac:spMk id="6" creationId="{C47647FB-4ED3-7986-F461-0CFD97618EEC}"/>
          </ac:spMkLst>
        </pc:spChg>
        <pc:picChg chg="mod">
          <ac:chgData name="GAETANO MARTEDI'" userId="8704ce28-ee15-448c-af90-789234e31805" providerId="ADAL" clId="{4F591AAF-623F-4283-ADBD-A46382301F77}" dt="2025-07-21T13:23:15.418" v="44320" actId="1076"/>
          <ac:picMkLst>
            <pc:docMk/>
            <pc:sldMk cId="3751925815" sldId="373"/>
            <ac:picMk id="5" creationId="{A0AAE0D7-1C30-7728-3558-A3703A3CED2F}"/>
          </ac:picMkLst>
        </pc:picChg>
      </pc:sldChg>
      <pc:sldChg chg="addSp delSp modSp new mod ord setBg">
        <pc:chgData name="GAETANO MARTEDI'" userId="8704ce28-ee15-448c-af90-789234e31805" providerId="ADAL" clId="{4F591AAF-623F-4283-ADBD-A46382301F77}" dt="2025-07-20T23:27:42.260" v="39677" actId="113"/>
        <pc:sldMkLst>
          <pc:docMk/>
          <pc:sldMk cId="41073484" sldId="374"/>
        </pc:sldMkLst>
        <pc:spChg chg="mod">
          <ac:chgData name="GAETANO MARTEDI'" userId="8704ce28-ee15-448c-af90-789234e31805" providerId="ADAL" clId="{4F591AAF-623F-4283-ADBD-A46382301F77}" dt="2025-07-20T23:26:20.707" v="39654" actId="207"/>
          <ac:spMkLst>
            <pc:docMk/>
            <pc:sldMk cId="41073484" sldId="374"/>
            <ac:spMk id="3" creationId="{B007997B-4835-D72C-55F8-E2D44386588C}"/>
          </ac:spMkLst>
        </pc:spChg>
        <pc:spChg chg="mod">
          <ac:chgData name="GAETANO MARTEDI'" userId="8704ce28-ee15-448c-af90-789234e31805" providerId="ADAL" clId="{4F591AAF-623F-4283-ADBD-A46382301F77}" dt="2025-07-17T19:33:43.858" v="14949"/>
          <ac:spMkLst>
            <pc:docMk/>
            <pc:sldMk cId="41073484" sldId="374"/>
            <ac:spMk id="6" creationId="{BDDBE332-06C8-F732-F559-010297A1FA9C}"/>
          </ac:spMkLst>
        </pc:spChg>
        <pc:spChg chg="mod">
          <ac:chgData name="GAETANO MARTEDI'" userId="8704ce28-ee15-448c-af90-789234e31805" providerId="ADAL" clId="{4F591AAF-623F-4283-ADBD-A46382301F77}" dt="2025-07-20T23:27:42.260" v="39677" actId="113"/>
          <ac:spMkLst>
            <pc:docMk/>
            <pc:sldMk cId="41073484" sldId="374"/>
            <ac:spMk id="13" creationId="{AC77E5D2-DE6B-974B-8779-6834942C4D0C}"/>
          </ac:spMkLst>
        </pc:spChg>
        <pc:picChg chg="mod">
          <ac:chgData name="GAETANO MARTEDI'" userId="8704ce28-ee15-448c-af90-789234e31805" providerId="ADAL" clId="{4F591AAF-623F-4283-ADBD-A46382301F77}" dt="2025-07-20T23:26:04.580" v="39647" actId="1440"/>
          <ac:picMkLst>
            <pc:docMk/>
            <pc:sldMk cId="41073484" sldId="374"/>
            <ac:picMk id="12" creationId="{75FC42DC-3163-1EDB-5683-02E0765B637E}"/>
          </ac:picMkLst>
        </pc:picChg>
      </pc:sldChg>
      <pc:sldChg chg="addSp delSp modSp new mod ord modClrScheme chgLayout">
        <pc:chgData name="GAETANO MARTEDI'" userId="8704ce28-ee15-448c-af90-789234e31805" providerId="ADAL" clId="{4F591AAF-623F-4283-ADBD-A46382301F77}" dt="2025-07-20T23:24:05.691" v="39624" actId="207"/>
        <pc:sldMkLst>
          <pc:docMk/>
          <pc:sldMk cId="1215575045" sldId="375"/>
        </pc:sldMkLst>
        <pc:spChg chg="mod">
          <ac:chgData name="GAETANO MARTEDI'" userId="8704ce28-ee15-448c-af90-789234e31805" providerId="ADAL" clId="{4F591AAF-623F-4283-ADBD-A46382301F77}" dt="2025-07-20T23:19:41.573" v="39527" actId="14100"/>
          <ac:spMkLst>
            <pc:docMk/>
            <pc:sldMk cId="1215575045" sldId="375"/>
            <ac:spMk id="4" creationId="{AC5FC3D1-FB00-ABB5-4F85-343569559819}"/>
          </ac:spMkLst>
        </pc:spChg>
        <pc:spChg chg="mod">
          <ac:chgData name="GAETANO MARTEDI'" userId="8704ce28-ee15-448c-af90-789234e31805" providerId="ADAL" clId="{4F591AAF-623F-4283-ADBD-A46382301F77}" dt="2025-07-17T19:35:34.966" v="14974"/>
          <ac:spMkLst>
            <pc:docMk/>
            <pc:sldMk cId="1215575045" sldId="375"/>
            <ac:spMk id="11" creationId="{82B15437-4FDE-C74F-ADC1-90256E210F09}"/>
          </ac:spMkLst>
        </pc:spChg>
        <pc:spChg chg="mod">
          <ac:chgData name="GAETANO MARTEDI'" userId="8704ce28-ee15-448c-af90-789234e31805" providerId="ADAL" clId="{4F591AAF-623F-4283-ADBD-A46382301F77}" dt="2025-07-20T23:24:05.691" v="39624" actId="207"/>
          <ac:spMkLst>
            <pc:docMk/>
            <pc:sldMk cId="1215575045" sldId="375"/>
            <ac:spMk id="13" creationId="{DB7D5BFA-6411-E57B-ED1D-92DD472600FC}"/>
          </ac:spMkLst>
        </pc:spChg>
        <pc:spChg chg="mod">
          <ac:chgData name="GAETANO MARTEDI'" userId="8704ce28-ee15-448c-af90-789234e31805" providerId="ADAL" clId="{4F591AAF-623F-4283-ADBD-A46382301F77}" dt="2025-07-20T23:19:44.774" v="39528" actId="14100"/>
          <ac:spMkLst>
            <pc:docMk/>
            <pc:sldMk cId="1215575045" sldId="375"/>
            <ac:spMk id="14" creationId="{52DDD0E0-A9FB-4EEA-8750-44DB81278BBE}"/>
          </ac:spMkLst>
        </pc:spChg>
        <pc:spChg chg="mod">
          <ac:chgData name="GAETANO MARTEDI'" userId="8704ce28-ee15-448c-af90-789234e31805" providerId="ADAL" clId="{4F591AAF-623F-4283-ADBD-A46382301F77}" dt="2025-07-20T23:24:05.691" v="39624" actId="207"/>
          <ac:spMkLst>
            <pc:docMk/>
            <pc:sldMk cId="1215575045" sldId="375"/>
            <ac:spMk id="15" creationId="{5426F4D2-93B2-49BA-2108-5050E17BEBC1}"/>
          </ac:spMkLst>
        </pc:spChg>
        <pc:spChg chg="mod">
          <ac:chgData name="GAETANO MARTEDI'" userId="8704ce28-ee15-448c-af90-789234e31805" providerId="ADAL" clId="{4F591AAF-623F-4283-ADBD-A46382301F77}" dt="2025-07-20T23:24:05.691" v="39624" actId="207"/>
          <ac:spMkLst>
            <pc:docMk/>
            <pc:sldMk cId="1215575045" sldId="375"/>
            <ac:spMk id="17" creationId="{1E85191F-7471-8D7D-4797-34DA63814D10}"/>
          </ac:spMkLst>
        </pc:spChg>
        <pc:picChg chg="mod">
          <ac:chgData name="GAETANO MARTEDI'" userId="8704ce28-ee15-448c-af90-789234e31805" providerId="ADAL" clId="{4F591AAF-623F-4283-ADBD-A46382301F77}" dt="2025-07-20T23:20:02.122" v="39549" actId="1036"/>
          <ac:picMkLst>
            <pc:docMk/>
            <pc:sldMk cId="1215575045" sldId="375"/>
            <ac:picMk id="19" creationId="{26C4C7E6-8492-9BD5-2686-155A55363425}"/>
          </ac:picMkLst>
        </pc:picChg>
        <pc:picChg chg="mod">
          <ac:chgData name="GAETANO MARTEDI'" userId="8704ce28-ee15-448c-af90-789234e31805" providerId="ADAL" clId="{4F591AAF-623F-4283-ADBD-A46382301F77}" dt="2025-07-20T23:20:02.122" v="39549" actId="1036"/>
          <ac:picMkLst>
            <pc:docMk/>
            <pc:sldMk cId="1215575045" sldId="375"/>
            <ac:picMk id="21" creationId="{235EA533-5548-DE10-70B9-2F47CCE948FB}"/>
          </ac:picMkLst>
        </pc:picChg>
      </pc:sldChg>
      <pc:sldChg chg="addSp delSp modSp new mod ord">
        <pc:chgData name="GAETANO MARTEDI'" userId="8704ce28-ee15-448c-af90-789234e31805" providerId="ADAL" clId="{4F591AAF-623F-4283-ADBD-A46382301F77}" dt="2025-07-21T11:06:21.943" v="42090" actId="207"/>
        <pc:sldMkLst>
          <pc:docMk/>
          <pc:sldMk cId="652208311" sldId="376"/>
        </pc:sldMkLst>
        <pc:spChg chg="mod">
          <ac:chgData name="GAETANO MARTEDI'" userId="8704ce28-ee15-448c-af90-789234e31805" providerId="ADAL" clId="{4F591AAF-623F-4283-ADBD-A46382301F77}" dt="2025-07-20T23:27:49.968" v="39679" actId="113"/>
          <ac:spMkLst>
            <pc:docMk/>
            <pc:sldMk cId="652208311" sldId="376"/>
            <ac:spMk id="2" creationId="{983D748F-286E-4932-EC18-333FA7E3C51E}"/>
          </ac:spMkLst>
        </pc:spChg>
        <pc:spChg chg="mod">
          <ac:chgData name="GAETANO MARTEDI'" userId="8704ce28-ee15-448c-af90-789234e31805" providerId="ADAL" clId="{4F591AAF-623F-4283-ADBD-A46382301F77}" dt="2025-07-21T11:06:21.943" v="42090" actId="207"/>
          <ac:spMkLst>
            <pc:docMk/>
            <pc:sldMk cId="652208311" sldId="376"/>
            <ac:spMk id="8" creationId="{2D8281C3-0336-60D9-F0FA-9D2CE48FE58C}"/>
          </ac:spMkLst>
        </pc:spChg>
        <pc:spChg chg="mod">
          <ac:chgData name="GAETANO MARTEDI'" userId="8704ce28-ee15-448c-af90-789234e31805" providerId="ADAL" clId="{4F591AAF-623F-4283-ADBD-A46382301F77}" dt="2025-07-17T19:35:54.053" v="14976"/>
          <ac:spMkLst>
            <pc:docMk/>
            <pc:sldMk cId="652208311" sldId="376"/>
            <ac:spMk id="11" creationId="{A9997C26-A26F-CBD5-8DCE-6E0052CC8923}"/>
          </ac:spMkLst>
        </pc:spChg>
        <pc:picChg chg="mod">
          <ac:chgData name="GAETANO MARTEDI'" userId="8704ce28-ee15-448c-af90-789234e31805" providerId="ADAL" clId="{4F591AAF-623F-4283-ADBD-A46382301F77}" dt="2025-07-20T23:20:34.834" v="39555" actId="1440"/>
          <ac:picMkLst>
            <pc:docMk/>
            <pc:sldMk cId="652208311" sldId="376"/>
            <ac:picMk id="13" creationId="{87E0F485-B239-5A5B-AB85-C1FB409C9626}"/>
          </ac:picMkLst>
        </pc:picChg>
      </pc:sldChg>
      <pc:sldChg chg="modSp">
        <pc:chgData name="GAETANO MARTEDI'" userId="8704ce28-ee15-448c-af90-789234e31805" providerId="ADAL" clId="{4F591AAF-623F-4283-ADBD-A46382301F77}" dt="2025-07-17T19:33:43.858" v="14949"/>
        <pc:sldMkLst>
          <pc:docMk/>
          <pc:sldMk cId="3045669865" sldId="377"/>
        </pc:sldMkLst>
      </pc:sldChg>
      <pc:sldChg chg="addSp delSp modSp add mod ord">
        <pc:chgData name="GAETANO MARTEDI'" userId="8704ce28-ee15-448c-af90-789234e31805" providerId="ADAL" clId="{4F591AAF-623F-4283-ADBD-A46382301F77}" dt="2025-07-20T23:27:45.307" v="39678" actId="113"/>
        <pc:sldMkLst>
          <pc:docMk/>
          <pc:sldMk cId="4259658187" sldId="379"/>
        </pc:sldMkLst>
        <pc:spChg chg="mod">
          <ac:chgData name="GAETANO MARTEDI'" userId="8704ce28-ee15-448c-af90-789234e31805" providerId="ADAL" clId="{4F591AAF-623F-4283-ADBD-A46382301F77}" dt="2025-07-20T23:27:45.307" v="39678" actId="113"/>
          <ac:spMkLst>
            <pc:docMk/>
            <pc:sldMk cId="4259658187" sldId="379"/>
            <ac:spMk id="2" creationId="{5BFD1D0E-6B21-5320-83C6-8B00CBA5E496}"/>
          </ac:spMkLst>
        </pc:spChg>
        <pc:spChg chg="mod">
          <ac:chgData name="GAETANO MARTEDI'" userId="8704ce28-ee15-448c-af90-789234e31805" providerId="ADAL" clId="{4F591AAF-623F-4283-ADBD-A46382301F77}" dt="2025-07-20T23:24:21.138" v="39626" actId="113"/>
          <ac:spMkLst>
            <pc:docMk/>
            <pc:sldMk cId="4259658187" sldId="379"/>
            <ac:spMk id="8" creationId="{A2B6FE34-2670-728B-4099-178E9464EF9A}"/>
          </ac:spMkLst>
        </pc:spChg>
        <pc:spChg chg="mod">
          <ac:chgData name="GAETANO MARTEDI'" userId="8704ce28-ee15-448c-af90-789234e31805" providerId="ADAL" clId="{4F591AAF-623F-4283-ADBD-A46382301F77}" dt="2025-07-17T19:35:54.053" v="14976"/>
          <ac:spMkLst>
            <pc:docMk/>
            <pc:sldMk cId="4259658187" sldId="379"/>
            <ac:spMk id="11" creationId="{A4BB21AF-E8D2-AAF1-5E8B-4050A288F7E3}"/>
          </ac:spMkLst>
        </pc:spChg>
        <pc:picChg chg="mod">
          <ac:chgData name="GAETANO MARTEDI'" userId="8704ce28-ee15-448c-af90-789234e31805" providerId="ADAL" clId="{4F591AAF-623F-4283-ADBD-A46382301F77}" dt="2025-07-20T23:22:07.392" v="39587" actId="1440"/>
          <ac:picMkLst>
            <pc:docMk/>
            <pc:sldMk cId="4259658187" sldId="379"/>
            <ac:picMk id="5" creationId="{F3BF362A-E700-726C-F34E-4427B5075E50}"/>
          </ac:picMkLst>
        </pc:picChg>
      </pc:sldChg>
      <pc:sldChg chg="addSp delSp modSp new add del mod ord modShow">
        <pc:chgData name="GAETANO MARTEDI'" userId="8704ce28-ee15-448c-af90-789234e31805" providerId="ADAL" clId="{4F591AAF-623F-4283-ADBD-A46382301F77}" dt="2025-07-21T21:11:09.716" v="53193" actId="729"/>
        <pc:sldMkLst>
          <pc:docMk/>
          <pc:sldMk cId="1832276543" sldId="381"/>
        </pc:sldMkLst>
        <pc:spChg chg="mod">
          <ac:chgData name="GAETANO MARTEDI'" userId="8704ce28-ee15-448c-af90-789234e31805" providerId="ADAL" clId="{4F591AAF-623F-4283-ADBD-A46382301F77}" dt="2025-07-20T23:27:38.996" v="39676" actId="113"/>
          <ac:spMkLst>
            <pc:docMk/>
            <pc:sldMk cId="1832276543" sldId="381"/>
            <ac:spMk id="2" creationId="{ECF51897-73CB-809E-0CA6-AE4BC94E3DE6}"/>
          </ac:spMkLst>
        </pc:spChg>
        <pc:spChg chg="mod">
          <ac:chgData name="GAETANO MARTEDI'" userId="8704ce28-ee15-448c-af90-789234e31805" providerId="ADAL" clId="{4F591AAF-623F-4283-ADBD-A46382301F77}" dt="2025-07-20T23:27:29.622" v="39675" actId="207"/>
          <ac:spMkLst>
            <pc:docMk/>
            <pc:sldMk cId="1832276543" sldId="381"/>
            <ac:spMk id="3" creationId="{5094DB3A-FA7D-4838-1C4C-53FD16BA5DA2}"/>
          </ac:spMkLst>
        </pc:spChg>
        <pc:picChg chg="mod">
          <ac:chgData name="GAETANO MARTEDI'" userId="8704ce28-ee15-448c-af90-789234e31805" providerId="ADAL" clId="{4F591AAF-623F-4283-ADBD-A46382301F77}" dt="2025-07-20T23:26:55.702" v="39660" actId="1440"/>
          <ac:picMkLst>
            <pc:docMk/>
            <pc:sldMk cId="1832276543" sldId="381"/>
            <ac:picMk id="9" creationId="{3B79D0EA-B9E2-CC24-679A-B147156FF946}"/>
          </ac:picMkLst>
        </pc:picChg>
      </pc:sldChg>
      <pc:sldChg chg="modSp">
        <pc:chgData name="GAETANO MARTEDI'" userId="8704ce28-ee15-448c-af90-789234e31805" providerId="ADAL" clId="{4F591AAF-623F-4283-ADBD-A46382301F77}" dt="2025-07-17T19:33:31.256" v="14943"/>
        <pc:sldMkLst>
          <pc:docMk/>
          <pc:sldMk cId="3491442574" sldId="382"/>
        </pc:sldMkLst>
        <pc:spChg chg="mod">
          <ac:chgData name="GAETANO MARTEDI'" userId="8704ce28-ee15-448c-af90-789234e31805" providerId="ADAL" clId="{4F591AAF-623F-4283-ADBD-A46382301F77}" dt="2025-07-17T19:33:31.256" v="14943"/>
          <ac:spMkLst>
            <pc:docMk/>
            <pc:sldMk cId="3491442574" sldId="382"/>
            <ac:spMk id="13" creationId="{99F251C2-199B-C108-EB5A-19DBC2E76C83}"/>
          </ac:spMkLst>
        </pc:spChg>
      </pc:sldChg>
      <pc:sldChg chg="addSp delSp modSp new mod ord modShow chgLayout">
        <pc:chgData name="GAETANO MARTEDI'" userId="8704ce28-ee15-448c-af90-789234e31805" providerId="ADAL" clId="{4F591AAF-623F-4283-ADBD-A46382301F77}" dt="2025-07-21T21:11:09.716" v="53193" actId="729"/>
        <pc:sldMkLst>
          <pc:docMk/>
          <pc:sldMk cId="872988825" sldId="383"/>
        </pc:sldMkLst>
        <pc:spChg chg="mod">
          <ac:chgData name="GAETANO MARTEDI'" userId="8704ce28-ee15-448c-af90-789234e31805" providerId="ADAL" clId="{4F591AAF-623F-4283-ADBD-A46382301F77}" dt="2025-07-17T19:36:01.802" v="14980"/>
          <ac:spMkLst>
            <pc:docMk/>
            <pc:sldMk cId="872988825" sldId="383"/>
            <ac:spMk id="6" creationId="{ECB91DD5-7044-D39A-3827-862C4DC47104}"/>
          </ac:spMkLst>
        </pc:spChg>
        <pc:spChg chg="mod">
          <ac:chgData name="GAETANO MARTEDI'" userId="8704ce28-ee15-448c-af90-789234e31805" providerId="ADAL" clId="{4F591AAF-623F-4283-ADBD-A46382301F77}" dt="2025-07-20T23:29:47.860" v="39684" actId="113"/>
          <ac:spMkLst>
            <pc:docMk/>
            <pc:sldMk cId="872988825" sldId="383"/>
            <ac:spMk id="7" creationId="{EEACB1BD-65EB-9067-E453-E125D3A54BCF}"/>
          </ac:spMkLst>
        </pc:spChg>
        <pc:spChg chg="mod">
          <ac:chgData name="GAETANO MARTEDI'" userId="8704ce28-ee15-448c-af90-789234e31805" providerId="ADAL" clId="{4F591AAF-623F-4283-ADBD-A46382301F77}" dt="2025-07-20T23:30:10.737" v="39691" actId="207"/>
          <ac:spMkLst>
            <pc:docMk/>
            <pc:sldMk cId="872988825" sldId="383"/>
            <ac:spMk id="8" creationId="{4B3CD05F-6772-6D14-C4D7-161B36D604DD}"/>
          </ac:spMkLst>
        </pc:spChg>
        <pc:picChg chg="mod">
          <ac:chgData name="GAETANO MARTEDI'" userId="8704ce28-ee15-448c-af90-789234e31805" providerId="ADAL" clId="{4F591AAF-623F-4283-ADBD-A46382301F77}" dt="2025-07-20T23:30:20.130" v="39692" actId="1440"/>
          <ac:picMkLst>
            <pc:docMk/>
            <pc:sldMk cId="872988825" sldId="383"/>
            <ac:picMk id="10" creationId="{5AC831E6-58C1-5658-291D-4E782E3D57A8}"/>
          </ac:picMkLst>
        </pc:picChg>
      </pc:sldChg>
      <pc:sldChg chg="add del ord">
        <pc:chgData name="GAETANO MARTEDI'" userId="8704ce28-ee15-448c-af90-789234e31805" providerId="ADAL" clId="{4F591AAF-623F-4283-ADBD-A46382301F77}" dt="2025-04-17T15:17:59.878" v="6938" actId="47"/>
        <pc:sldMkLst>
          <pc:docMk/>
          <pc:sldMk cId="1821741682" sldId="384"/>
        </pc:sldMkLst>
      </pc:sldChg>
      <pc:sldChg chg="addSp delSp modSp add mod ord">
        <pc:chgData name="GAETANO MARTEDI'" userId="8704ce28-ee15-448c-af90-789234e31805" providerId="ADAL" clId="{4F591AAF-623F-4283-ADBD-A46382301F77}" dt="2025-07-20T23:25:04.967" v="39634" actId="14100"/>
        <pc:sldMkLst>
          <pc:docMk/>
          <pc:sldMk cId="4041479458" sldId="385"/>
        </pc:sldMkLst>
        <pc:spChg chg="mod">
          <ac:chgData name="GAETANO MARTEDI'" userId="8704ce28-ee15-448c-af90-789234e31805" providerId="ADAL" clId="{4F591AAF-623F-4283-ADBD-A46382301F77}" dt="2025-07-17T19:36:01.802" v="14980"/>
          <ac:spMkLst>
            <pc:docMk/>
            <pc:sldMk cId="4041479458" sldId="385"/>
            <ac:spMk id="6" creationId="{DBF1DD26-2287-B5EF-EA22-07D86BD721BC}"/>
          </ac:spMkLst>
        </pc:spChg>
        <pc:grpChg chg="mod">
          <ac:chgData name="GAETANO MARTEDI'" userId="8704ce28-ee15-448c-af90-789234e31805" providerId="ADAL" clId="{4F591AAF-623F-4283-ADBD-A46382301F77}" dt="2025-07-20T23:24:54.996" v="39632"/>
          <ac:grpSpMkLst>
            <pc:docMk/>
            <pc:sldMk cId="4041479458" sldId="385"/>
            <ac:grpSpMk id="10" creationId="{DD8379B2-3EF1-D81F-59EE-80422095FD96}"/>
          </ac:grpSpMkLst>
        </pc:grpChg>
        <pc:picChg chg="mod">
          <ac:chgData name="GAETANO MARTEDI'" userId="8704ce28-ee15-448c-af90-789234e31805" providerId="ADAL" clId="{4F591AAF-623F-4283-ADBD-A46382301F77}" dt="2025-07-20T23:25:04.967" v="39634" actId="14100"/>
          <ac:picMkLst>
            <pc:docMk/>
            <pc:sldMk cId="4041479458" sldId="385"/>
            <ac:picMk id="8" creationId="{EA94E7EB-C400-BA33-D62C-1A6F8B596694}"/>
          </ac:picMkLst>
        </pc:picChg>
      </pc:sldChg>
      <pc:sldChg chg="modSp">
        <pc:chgData name="GAETANO MARTEDI'" userId="8704ce28-ee15-448c-af90-789234e31805" providerId="ADAL" clId="{4F591AAF-623F-4283-ADBD-A46382301F77}" dt="2025-07-17T19:36:49.723" v="15000"/>
        <pc:sldMkLst>
          <pc:docMk/>
          <pc:sldMk cId="4115960274" sldId="386"/>
        </pc:sldMkLst>
      </pc:sldChg>
      <pc:sldChg chg="modSp">
        <pc:chgData name="GAETANO MARTEDI'" userId="8704ce28-ee15-448c-af90-789234e31805" providerId="ADAL" clId="{4F591AAF-623F-4283-ADBD-A46382301F77}" dt="2025-07-17T19:36:49.723" v="15000"/>
        <pc:sldMkLst>
          <pc:docMk/>
          <pc:sldMk cId="340844155" sldId="388"/>
        </pc:sldMkLst>
      </pc:sldChg>
      <pc:sldChg chg="modSp">
        <pc:chgData name="GAETANO MARTEDI'" userId="8704ce28-ee15-448c-af90-789234e31805" providerId="ADAL" clId="{4F591AAF-623F-4283-ADBD-A46382301F77}" dt="2025-07-17T19:36:49.723" v="15000"/>
        <pc:sldMkLst>
          <pc:docMk/>
          <pc:sldMk cId="2555459758" sldId="389"/>
        </pc:sldMkLst>
      </pc:sldChg>
      <pc:sldChg chg="modSp">
        <pc:chgData name="GAETANO MARTEDI'" userId="8704ce28-ee15-448c-af90-789234e31805" providerId="ADAL" clId="{4F591AAF-623F-4283-ADBD-A46382301F77}" dt="2025-07-17T19:35:34.966" v="14974"/>
        <pc:sldMkLst>
          <pc:docMk/>
          <pc:sldMk cId="1571690316" sldId="390"/>
        </pc:sldMkLst>
      </pc:sldChg>
      <pc:sldChg chg="modSp">
        <pc:chgData name="GAETANO MARTEDI'" userId="8704ce28-ee15-448c-af90-789234e31805" providerId="ADAL" clId="{4F591AAF-623F-4283-ADBD-A46382301F77}" dt="2025-07-17T19:33:55.032" v="14953"/>
        <pc:sldMkLst>
          <pc:docMk/>
          <pc:sldMk cId="4145257028" sldId="392"/>
        </pc:sldMkLst>
        <pc:spChg chg="mod">
          <ac:chgData name="GAETANO MARTEDI'" userId="8704ce28-ee15-448c-af90-789234e31805" providerId="ADAL" clId="{4F591AAF-623F-4283-ADBD-A46382301F77}" dt="2025-07-17T19:33:55.032" v="14953"/>
          <ac:spMkLst>
            <pc:docMk/>
            <pc:sldMk cId="4145257028" sldId="392"/>
            <ac:spMk id="11" creationId="{25C06C41-1607-CCA0-9DB7-C94F861AB5A2}"/>
          </ac:spMkLst>
        </pc:spChg>
      </pc:sldChg>
      <pc:sldChg chg="modSp">
        <pc:chgData name="GAETANO MARTEDI'" userId="8704ce28-ee15-448c-af90-789234e31805" providerId="ADAL" clId="{4F591AAF-623F-4283-ADBD-A46382301F77}" dt="2025-07-17T19:33:55.032" v="14953"/>
        <pc:sldMkLst>
          <pc:docMk/>
          <pc:sldMk cId="1120057393" sldId="393"/>
        </pc:sldMkLst>
        <pc:spChg chg="mod">
          <ac:chgData name="GAETANO MARTEDI'" userId="8704ce28-ee15-448c-af90-789234e31805" providerId="ADAL" clId="{4F591AAF-623F-4283-ADBD-A46382301F77}" dt="2025-07-17T19:33:55.032" v="14953"/>
          <ac:spMkLst>
            <pc:docMk/>
            <pc:sldMk cId="1120057393" sldId="393"/>
            <ac:spMk id="11" creationId="{B7F90D12-E672-AC11-E3BE-D30F71477D33}"/>
          </ac:spMkLst>
        </pc:spChg>
      </pc:sldChg>
      <pc:sldChg chg="modSp">
        <pc:chgData name="GAETANO MARTEDI'" userId="8704ce28-ee15-448c-af90-789234e31805" providerId="ADAL" clId="{4F591AAF-623F-4283-ADBD-A46382301F77}" dt="2025-07-17T19:35:34.966" v="14974"/>
        <pc:sldMkLst>
          <pc:docMk/>
          <pc:sldMk cId="441521926" sldId="396"/>
        </pc:sldMkLst>
      </pc:sldChg>
      <pc:sldChg chg="modSp">
        <pc:chgData name="GAETANO MARTEDI'" userId="8704ce28-ee15-448c-af90-789234e31805" providerId="ADAL" clId="{4F591AAF-623F-4283-ADBD-A46382301F77}" dt="2025-07-17T19:35:34.966" v="14974"/>
        <pc:sldMkLst>
          <pc:docMk/>
          <pc:sldMk cId="4153411788" sldId="398"/>
        </pc:sldMkLst>
      </pc:sldChg>
      <pc:sldChg chg="delSp mod">
        <pc:chgData name="GAETANO MARTEDI'" userId="8704ce28-ee15-448c-af90-789234e31805" providerId="ADAL" clId="{4F591AAF-623F-4283-ADBD-A46382301F77}" dt="2025-04-22T10:25:37.334" v="7654" actId="478"/>
        <pc:sldMkLst>
          <pc:docMk/>
          <pc:sldMk cId="1275925542" sldId="399"/>
        </pc:sldMkLst>
      </pc:sldChg>
      <pc:sldChg chg="modSp del mod modShow">
        <pc:chgData name="GAETANO MARTEDI'" userId="8704ce28-ee15-448c-af90-789234e31805" providerId="ADAL" clId="{4F591AAF-623F-4283-ADBD-A46382301F77}" dt="2025-07-20T16:58:53.778" v="34965" actId="47"/>
        <pc:sldMkLst>
          <pc:docMk/>
          <pc:sldMk cId="2693132147" sldId="401"/>
        </pc:sldMkLst>
      </pc:sldChg>
      <pc:sldChg chg="addSp delSp modSp new del mod ord modShow">
        <pc:chgData name="GAETANO MARTEDI'" userId="8704ce28-ee15-448c-af90-789234e31805" providerId="ADAL" clId="{4F591AAF-623F-4283-ADBD-A46382301F77}" dt="2025-07-20T23:10:58.685" v="39441" actId="47"/>
        <pc:sldMkLst>
          <pc:docMk/>
          <pc:sldMk cId="490345951" sldId="402"/>
        </pc:sldMkLst>
      </pc:sldChg>
      <pc:sldChg chg="modSp">
        <pc:chgData name="GAETANO MARTEDI'" userId="8704ce28-ee15-448c-af90-789234e31805" providerId="ADAL" clId="{4F591AAF-623F-4283-ADBD-A46382301F77}" dt="2025-07-17T19:33:55.032" v="14953"/>
        <pc:sldMkLst>
          <pc:docMk/>
          <pc:sldMk cId="4111701746" sldId="404"/>
        </pc:sldMkLst>
        <pc:spChg chg="mod">
          <ac:chgData name="GAETANO MARTEDI'" userId="8704ce28-ee15-448c-af90-789234e31805" providerId="ADAL" clId="{4F591AAF-623F-4283-ADBD-A46382301F77}" dt="2025-07-17T19:33:55.032" v="14953"/>
          <ac:spMkLst>
            <pc:docMk/>
            <pc:sldMk cId="4111701746" sldId="404"/>
            <ac:spMk id="11" creationId="{1F956AB6-31C1-5238-3DA4-6B0BF778A0CD}"/>
          </ac:spMkLst>
        </pc:spChg>
      </pc:sldChg>
      <pc:sldChg chg="modSp">
        <pc:chgData name="GAETANO MARTEDI'" userId="8704ce28-ee15-448c-af90-789234e31805" providerId="ADAL" clId="{4F591AAF-623F-4283-ADBD-A46382301F77}" dt="2025-07-17T19:33:55.032" v="14953"/>
        <pc:sldMkLst>
          <pc:docMk/>
          <pc:sldMk cId="795242630" sldId="405"/>
        </pc:sldMkLst>
        <pc:spChg chg="mod">
          <ac:chgData name="GAETANO MARTEDI'" userId="8704ce28-ee15-448c-af90-789234e31805" providerId="ADAL" clId="{4F591AAF-623F-4283-ADBD-A46382301F77}" dt="2025-07-17T19:33:55.032" v="14953"/>
          <ac:spMkLst>
            <pc:docMk/>
            <pc:sldMk cId="795242630" sldId="405"/>
            <ac:spMk id="11" creationId="{524CBAA3-3CC0-A25C-CA29-79EC17456762}"/>
          </ac:spMkLst>
        </pc:spChg>
      </pc:sldChg>
      <pc:sldChg chg="modSp">
        <pc:chgData name="GAETANO MARTEDI'" userId="8704ce28-ee15-448c-af90-789234e31805" providerId="ADAL" clId="{4F591AAF-623F-4283-ADBD-A46382301F77}" dt="2025-07-17T19:33:55.032" v="14953"/>
        <pc:sldMkLst>
          <pc:docMk/>
          <pc:sldMk cId="2997092928" sldId="406"/>
        </pc:sldMkLst>
        <pc:spChg chg="mod">
          <ac:chgData name="GAETANO MARTEDI'" userId="8704ce28-ee15-448c-af90-789234e31805" providerId="ADAL" clId="{4F591AAF-623F-4283-ADBD-A46382301F77}" dt="2025-07-17T19:33:55.032" v="14953"/>
          <ac:spMkLst>
            <pc:docMk/>
            <pc:sldMk cId="2997092928" sldId="406"/>
            <ac:spMk id="11" creationId="{EF90DE35-436A-415F-D879-ED50B83338D1}"/>
          </ac:spMkLst>
        </pc:spChg>
      </pc:sldChg>
      <pc:sldChg chg="modSp mod modShow">
        <pc:chgData name="GAETANO MARTEDI'" userId="8704ce28-ee15-448c-af90-789234e31805" providerId="ADAL" clId="{4F591AAF-623F-4283-ADBD-A46382301F77}" dt="2025-07-20T13:43:19.343" v="29392" actId="207"/>
        <pc:sldMkLst>
          <pc:docMk/>
          <pc:sldMk cId="3739434334" sldId="407"/>
        </pc:sldMkLst>
        <pc:spChg chg="mod">
          <ac:chgData name="GAETANO MARTEDI'" userId="8704ce28-ee15-448c-af90-789234e31805" providerId="ADAL" clId="{4F591AAF-623F-4283-ADBD-A46382301F77}" dt="2025-07-20T13:43:19.343" v="29392" actId="207"/>
          <ac:spMkLst>
            <pc:docMk/>
            <pc:sldMk cId="3739434334" sldId="407"/>
            <ac:spMk id="3" creationId="{646B54CF-0E99-9FC8-C427-CECDD55BB6DD}"/>
          </ac:spMkLst>
        </pc:spChg>
        <pc:spChg chg="mod">
          <ac:chgData name="GAETANO MARTEDI'" userId="8704ce28-ee15-448c-af90-789234e31805" providerId="ADAL" clId="{4F591AAF-623F-4283-ADBD-A46382301F77}" dt="2025-07-17T19:33:43.858" v="14949"/>
          <ac:spMkLst>
            <pc:docMk/>
            <pc:sldMk cId="3739434334" sldId="407"/>
            <ac:spMk id="6" creationId="{B7D9D558-3F6B-3F8C-4F0E-882667EA469A}"/>
          </ac:spMkLst>
        </pc:spChg>
      </pc:sldChg>
      <pc:sldChg chg="addSp delSp modSp add mod ord chgLayout">
        <pc:chgData name="GAETANO MARTEDI'" userId="8704ce28-ee15-448c-af90-789234e31805" providerId="ADAL" clId="{4F591AAF-623F-4283-ADBD-A46382301F77}" dt="2025-07-17T19:59:07.445" v="15597" actId="478"/>
        <pc:sldMkLst>
          <pc:docMk/>
          <pc:sldMk cId="185436269" sldId="408"/>
        </pc:sldMkLst>
        <pc:spChg chg="mod ord">
          <ac:chgData name="GAETANO MARTEDI'" userId="8704ce28-ee15-448c-af90-789234e31805" providerId="ADAL" clId="{4F591AAF-623F-4283-ADBD-A46382301F77}" dt="2025-07-17T19:59:05.086" v="15596" actId="6264"/>
          <ac:spMkLst>
            <pc:docMk/>
            <pc:sldMk cId="185436269" sldId="408"/>
            <ac:spMk id="3" creationId="{C8CBCAFB-CB8F-85BD-14FB-D74CB684E3B5}"/>
          </ac:spMkLst>
        </pc:spChg>
        <pc:spChg chg="mod ord">
          <ac:chgData name="GAETANO MARTEDI'" userId="8704ce28-ee15-448c-af90-789234e31805" providerId="ADAL" clId="{4F591AAF-623F-4283-ADBD-A46382301F77}" dt="2025-07-17T19:59:05.086" v="15596" actId="6264"/>
          <ac:spMkLst>
            <pc:docMk/>
            <pc:sldMk cId="185436269" sldId="408"/>
            <ac:spMk id="6" creationId="{00E2D23B-8A24-4ED8-98FB-B88B4988D1F0}"/>
          </ac:spMkLst>
        </pc:spChg>
      </pc:sldChg>
      <pc:sldChg chg="addSp delSp modSp new del mod ord modClrScheme chgLayout">
        <pc:chgData name="GAETANO MARTEDI'" userId="8704ce28-ee15-448c-af90-789234e31805" providerId="ADAL" clId="{4F591AAF-623F-4283-ADBD-A46382301F77}" dt="2025-07-18T09:15:46.197" v="15765" actId="47"/>
        <pc:sldMkLst>
          <pc:docMk/>
          <pc:sldMk cId="337394455" sldId="409"/>
        </pc:sldMkLst>
      </pc:sldChg>
      <pc:sldChg chg="new del">
        <pc:chgData name="GAETANO MARTEDI'" userId="8704ce28-ee15-448c-af90-789234e31805" providerId="ADAL" clId="{4F591AAF-623F-4283-ADBD-A46382301F77}" dt="2025-05-02T14:50:10.700" v="8382" actId="47"/>
        <pc:sldMkLst>
          <pc:docMk/>
          <pc:sldMk cId="223171818" sldId="410"/>
        </pc:sldMkLst>
      </pc:sldChg>
      <pc:sldChg chg="addSp delSp modSp new mod ord modClrScheme chgLayout">
        <pc:chgData name="GAETANO MARTEDI'" userId="8704ce28-ee15-448c-af90-789234e31805" providerId="ADAL" clId="{4F591AAF-623F-4283-ADBD-A46382301F77}" dt="2025-07-20T13:44:10.377" v="29399" actId="207"/>
        <pc:sldMkLst>
          <pc:docMk/>
          <pc:sldMk cId="631483070" sldId="411"/>
        </pc:sldMkLst>
        <pc:spChg chg="mod">
          <ac:chgData name="GAETANO MARTEDI'" userId="8704ce28-ee15-448c-af90-789234e31805" providerId="ADAL" clId="{4F591AAF-623F-4283-ADBD-A46382301F77}" dt="2025-07-18T09:14:50.010" v="15755" actId="14100"/>
          <ac:spMkLst>
            <pc:docMk/>
            <pc:sldMk cId="631483070" sldId="411"/>
            <ac:spMk id="3" creationId="{4D36107C-3EDA-3058-5062-C5916B23DFF2}"/>
          </ac:spMkLst>
        </pc:spChg>
        <pc:spChg chg="mod">
          <ac:chgData name="GAETANO MARTEDI'" userId="8704ce28-ee15-448c-af90-789234e31805" providerId="ADAL" clId="{4F591AAF-623F-4283-ADBD-A46382301F77}" dt="2025-07-17T19:35:54.053" v="14976"/>
          <ac:spMkLst>
            <pc:docMk/>
            <pc:sldMk cId="631483070" sldId="411"/>
            <ac:spMk id="6" creationId="{EA0B45E0-34BA-1A4E-E3CF-F2D503E5E118}"/>
          </ac:spMkLst>
        </pc:spChg>
        <pc:spChg chg="mod">
          <ac:chgData name="GAETANO MARTEDI'" userId="8704ce28-ee15-448c-af90-789234e31805" providerId="ADAL" clId="{4F591AAF-623F-4283-ADBD-A46382301F77}" dt="2025-07-20T13:44:10.377" v="29399" actId="207"/>
          <ac:spMkLst>
            <pc:docMk/>
            <pc:sldMk cId="631483070" sldId="411"/>
            <ac:spMk id="18" creationId="{535A20F4-520B-DBCC-C1AB-D71BB076772F}"/>
          </ac:spMkLst>
        </pc:spChg>
      </pc:sldChg>
      <pc:sldChg chg="addSp delSp modSp new add del mod ord modShow chgLayout">
        <pc:chgData name="GAETANO MARTEDI'" userId="8704ce28-ee15-448c-af90-789234e31805" providerId="ADAL" clId="{4F591AAF-623F-4283-ADBD-A46382301F77}" dt="2025-07-20T17:12:30.055" v="35269" actId="47"/>
        <pc:sldMkLst>
          <pc:docMk/>
          <pc:sldMk cId="2040651953" sldId="412"/>
        </pc:sldMkLst>
      </pc:sldChg>
      <pc:sldChg chg="new del">
        <pc:chgData name="GAETANO MARTEDI'" userId="8704ce28-ee15-448c-af90-789234e31805" providerId="ADAL" clId="{4F591AAF-623F-4283-ADBD-A46382301F77}" dt="2025-05-05T08:44:47.120" v="8412" actId="47"/>
        <pc:sldMkLst>
          <pc:docMk/>
          <pc:sldMk cId="2966225969" sldId="412"/>
        </pc:sldMkLst>
      </pc:sldChg>
      <pc:sldChg chg="addSp delSp modSp add mod ord">
        <pc:chgData name="GAETANO MARTEDI'" userId="8704ce28-ee15-448c-af90-789234e31805" providerId="ADAL" clId="{4F591AAF-623F-4283-ADBD-A46382301F77}" dt="2025-07-20T13:44:17.692" v="29400" actId="207"/>
        <pc:sldMkLst>
          <pc:docMk/>
          <pc:sldMk cId="280829478" sldId="413"/>
        </pc:sldMkLst>
        <pc:spChg chg="mod">
          <ac:chgData name="GAETANO MARTEDI'" userId="8704ce28-ee15-448c-af90-789234e31805" providerId="ADAL" clId="{4F591AAF-623F-4283-ADBD-A46382301F77}" dt="2025-07-17T19:26:25.690" v="14938" actId="14100"/>
          <ac:spMkLst>
            <pc:docMk/>
            <pc:sldMk cId="280829478" sldId="413"/>
            <ac:spMk id="2" creationId="{7EBCF3FB-33D8-FCDE-894E-EC5D02420B50}"/>
          </ac:spMkLst>
        </pc:spChg>
        <pc:spChg chg="mod">
          <ac:chgData name="GAETANO MARTEDI'" userId="8704ce28-ee15-448c-af90-789234e31805" providerId="ADAL" clId="{4F591AAF-623F-4283-ADBD-A46382301F77}" dt="2025-07-17T19:36:01.802" v="14980"/>
          <ac:spMkLst>
            <pc:docMk/>
            <pc:sldMk cId="280829478" sldId="413"/>
            <ac:spMk id="11" creationId="{3A9C404C-F49A-1355-05DC-284B96853FCF}"/>
          </ac:spMkLst>
        </pc:spChg>
        <pc:spChg chg="mod">
          <ac:chgData name="GAETANO MARTEDI'" userId="8704ce28-ee15-448c-af90-789234e31805" providerId="ADAL" clId="{4F591AAF-623F-4283-ADBD-A46382301F77}" dt="2025-07-20T13:44:17.692" v="29400" actId="207"/>
          <ac:spMkLst>
            <pc:docMk/>
            <pc:sldMk cId="280829478" sldId="413"/>
            <ac:spMk id="17" creationId="{F378305A-15D5-88F8-94E2-9E7543D8450D}"/>
          </ac:spMkLst>
        </pc:spChg>
        <pc:picChg chg="add mod">
          <ac:chgData name="GAETANO MARTEDI'" userId="8704ce28-ee15-448c-af90-789234e31805" providerId="ADAL" clId="{4F591AAF-623F-4283-ADBD-A46382301F77}" dt="2025-07-17T19:24:20.626" v="14862" actId="1076"/>
          <ac:picMkLst>
            <pc:docMk/>
            <pc:sldMk cId="280829478" sldId="413"/>
            <ac:picMk id="4" creationId="{F3B3EB2E-95E8-89E4-19CC-D2D9AB597FD4}"/>
          </ac:picMkLst>
        </pc:picChg>
      </pc:sldChg>
      <pc:sldChg chg="addSp delSp modSp new mod ord">
        <pc:chgData name="GAETANO MARTEDI'" userId="8704ce28-ee15-448c-af90-789234e31805" providerId="ADAL" clId="{4F591AAF-623F-4283-ADBD-A46382301F77}" dt="2025-07-17T19:36:01.802" v="14980"/>
        <pc:sldMkLst>
          <pc:docMk/>
          <pc:sldMk cId="3778308671" sldId="414"/>
        </pc:sldMkLst>
        <pc:spChg chg="mod">
          <ac:chgData name="GAETANO MARTEDI'" userId="8704ce28-ee15-448c-af90-789234e31805" providerId="ADAL" clId="{4F591AAF-623F-4283-ADBD-A46382301F77}" dt="2025-07-17T19:36:01.802" v="14980"/>
          <ac:spMkLst>
            <pc:docMk/>
            <pc:sldMk cId="3778308671" sldId="414"/>
            <ac:spMk id="6" creationId="{CC816D0A-07FC-A720-4391-1AE882B24DE4}"/>
          </ac:spMkLst>
        </pc:spChg>
      </pc:sldChg>
      <pc:sldChg chg="addSp delSp modSp new mod">
        <pc:chgData name="GAETANO MARTEDI'" userId="8704ce28-ee15-448c-af90-789234e31805" providerId="ADAL" clId="{4F591AAF-623F-4283-ADBD-A46382301F77}" dt="2025-05-14T13:05:19.733" v="11185" actId="20577"/>
        <pc:sldMkLst>
          <pc:docMk/>
          <pc:sldMk cId="3087658089" sldId="415"/>
        </pc:sldMkLst>
      </pc:sldChg>
      <pc:sldChg chg="addSp delSp modSp new del mod">
        <pc:chgData name="GAETANO MARTEDI'" userId="8704ce28-ee15-448c-af90-789234e31805" providerId="ADAL" clId="{4F591AAF-623F-4283-ADBD-A46382301F77}" dt="2025-06-23T12:47:44.474" v="12553" actId="47"/>
        <pc:sldMkLst>
          <pc:docMk/>
          <pc:sldMk cId="3475610096" sldId="416"/>
        </pc:sldMkLst>
      </pc:sldChg>
      <pc:sldChg chg="new del">
        <pc:chgData name="GAETANO MARTEDI'" userId="8704ce28-ee15-448c-af90-789234e31805" providerId="ADAL" clId="{4F591AAF-623F-4283-ADBD-A46382301F77}" dt="2025-05-08T15:45:22.779" v="11141" actId="47"/>
        <pc:sldMkLst>
          <pc:docMk/>
          <pc:sldMk cId="1363015888" sldId="417"/>
        </pc:sldMkLst>
      </pc:sldChg>
      <pc:sldChg chg="addSp delSp modSp add mod">
        <pc:chgData name="GAETANO MARTEDI'" userId="8704ce28-ee15-448c-af90-789234e31805" providerId="ADAL" clId="{4F591AAF-623F-4283-ADBD-A46382301F77}" dt="2025-05-14T13:05:37.640" v="11190" actId="478"/>
        <pc:sldMkLst>
          <pc:docMk/>
          <pc:sldMk cId="2697472099" sldId="417"/>
        </pc:sldMkLst>
      </pc:sldChg>
      <pc:sldChg chg="addSp delSp modSp new del mod">
        <pc:chgData name="GAETANO MARTEDI'" userId="8704ce28-ee15-448c-af90-789234e31805" providerId="ADAL" clId="{4F591AAF-623F-4283-ADBD-A46382301F77}" dt="2025-07-19T15:29:59.831" v="28136" actId="47"/>
        <pc:sldMkLst>
          <pc:docMk/>
          <pc:sldMk cId="1188766570" sldId="418"/>
        </pc:sldMkLst>
      </pc:sldChg>
      <pc:sldChg chg="addSp delSp modSp new mod">
        <pc:chgData name="GAETANO MARTEDI'" userId="8704ce28-ee15-448c-af90-789234e31805" providerId="ADAL" clId="{4F591AAF-623F-4283-ADBD-A46382301F77}" dt="2025-05-15T15:47:00.452" v="11365" actId="14861"/>
        <pc:sldMkLst>
          <pc:docMk/>
          <pc:sldMk cId="1208618386" sldId="419"/>
        </pc:sldMkLst>
      </pc:sldChg>
      <pc:sldChg chg="modSp add mod modShow">
        <pc:chgData name="GAETANO MARTEDI'" userId="8704ce28-ee15-448c-af90-789234e31805" providerId="ADAL" clId="{4F591AAF-623F-4283-ADBD-A46382301F77}" dt="2025-07-20T13:45:08.374" v="29404" actId="113"/>
        <pc:sldMkLst>
          <pc:docMk/>
          <pc:sldMk cId="3394224120" sldId="420"/>
        </pc:sldMkLst>
        <pc:spChg chg="mod">
          <ac:chgData name="GAETANO MARTEDI'" userId="8704ce28-ee15-448c-af90-789234e31805" providerId="ADAL" clId="{4F591AAF-623F-4283-ADBD-A46382301F77}" dt="2025-07-20T13:45:08.374" v="29404" actId="113"/>
          <ac:spMkLst>
            <pc:docMk/>
            <pc:sldMk cId="3394224120" sldId="420"/>
            <ac:spMk id="2" creationId="{9A0CB080-E0A8-78C2-D7F6-FFC3BC0022C1}"/>
          </ac:spMkLst>
        </pc:spChg>
      </pc:sldChg>
      <pc:sldChg chg="addSp delSp modSp new mod setBg chgLayout">
        <pc:chgData name="GAETANO MARTEDI'" userId="8704ce28-ee15-448c-af90-789234e31805" providerId="ADAL" clId="{4F591AAF-623F-4283-ADBD-A46382301F77}" dt="2025-07-20T13:44:35.697" v="29402" actId="207"/>
        <pc:sldMkLst>
          <pc:docMk/>
          <pc:sldMk cId="2091438858" sldId="421"/>
        </pc:sldMkLst>
        <pc:spChg chg="mod ord">
          <ac:chgData name="GAETANO MARTEDI'" userId="8704ce28-ee15-448c-af90-789234e31805" providerId="ADAL" clId="{4F591AAF-623F-4283-ADBD-A46382301F77}" dt="2025-07-17T19:35:34.966" v="14974"/>
          <ac:spMkLst>
            <pc:docMk/>
            <pc:sldMk cId="2091438858" sldId="421"/>
            <ac:spMk id="6" creationId="{A21C93B4-164A-AC57-795F-A53F93E611E9}"/>
          </ac:spMkLst>
        </pc:spChg>
        <pc:spChg chg="add mod ord">
          <ac:chgData name="GAETANO MARTEDI'" userId="8704ce28-ee15-448c-af90-789234e31805" providerId="ADAL" clId="{4F591AAF-623F-4283-ADBD-A46382301F77}" dt="2025-07-20T13:44:35.697" v="29402" actId="207"/>
          <ac:spMkLst>
            <pc:docMk/>
            <pc:sldMk cId="2091438858" sldId="421"/>
            <ac:spMk id="7" creationId="{BD82A48A-6201-ED6C-B538-EC6A594B8762}"/>
          </ac:spMkLst>
        </pc:spChg>
      </pc:sldChg>
      <pc:sldChg chg="delSp modSp new del mod">
        <pc:chgData name="GAETANO MARTEDI'" userId="8704ce28-ee15-448c-af90-789234e31805" providerId="ADAL" clId="{4F591AAF-623F-4283-ADBD-A46382301F77}" dt="2025-06-23T10:50:34.773" v="12287" actId="47"/>
        <pc:sldMkLst>
          <pc:docMk/>
          <pc:sldMk cId="3674858576" sldId="422"/>
        </pc:sldMkLst>
      </pc:sldChg>
      <pc:sldChg chg="addSp delSp modSp add del mod setBg modShow chgLayout">
        <pc:chgData name="GAETANO MARTEDI'" userId="8704ce28-ee15-448c-af90-789234e31805" providerId="ADAL" clId="{4F591AAF-623F-4283-ADBD-A46382301F77}" dt="2025-07-17T20:00:28.835" v="15603" actId="47"/>
        <pc:sldMkLst>
          <pc:docMk/>
          <pc:sldMk cId="2456757364" sldId="423"/>
        </pc:sldMkLst>
      </pc:sldChg>
      <pc:sldChg chg="modSp new del mod modShow">
        <pc:chgData name="GAETANO MARTEDI'" userId="8704ce28-ee15-448c-af90-789234e31805" providerId="ADAL" clId="{4F591AAF-623F-4283-ADBD-A46382301F77}" dt="2025-07-17T20:00:17.783" v="15602" actId="47"/>
        <pc:sldMkLst>
          <pc:docMk/>
          <pc:sldMk cId="4281815643" sldId="424"/>
        </pc:sldMkLst>
      </pc:sldChg>
      <pc:sldChg chg="modSp new del mod modShow">
        <pc:chgData name="GAETANO MARTEDI'" userId="8704ce28-ee15-448c-af90-789234e31805" providerId="ADAL" clId="{4F591AAF-623F-4283-ADBD-A46382301F77}" dt="2025-07-17T20:00:17.783" v="15602" actId="47"/>
        <pc:sldMkLst>
          <pc:docMk/>
          <pc:sldMk cId="714847789" sldId="425"/>
        </pc:sldMkLst>
      </pc:sldChg>
      <pc:sldChg chg="add del">
        <pc:chgData name="GAETANO MARTEDI'" userId="8704ce28-ee15-448c-af90-789234e31805" providerId="ADAL" clId="{4F591AAF-623F-4283-ADBD-A46382301F77}" dt="2025-06-23T13:04:45.656" v="12692" actId="47"/>
        <pc:sldMkLst>
          <pc:docMk/>
          <pc:sldMk cId="1854468632" sldId="426"/>
        </pc:sldMkLst>
      </pc:sldChg>
      <pc:sldChg chg="addSp delSp modSp new mod chgLayout">
        <pc:chgData name="GAETANO MARTEDI'" userId="8704ce28-ee15-448c-af90-789234e31805" providerId="ADAL" clId="{4F591AAF-623F-4283-ADBD-A46382301F77}" dt="2025-07-19T15:07:16.657" v="28099" actId="1076"/>
        <pc:sldMkLst>
          <pc:docMk/>
          <pc:sldMk cId="1948400346" sldId="426"/>
        </pc:sldMkLst>
        <pc:spChg chg="add mod">
          <ac:chgData name="GAETANO MARTEDI'" userId="8704ce28-ee15-448c-af90-789234e31805" providerId="ADAL" clId="{4F591AAF-623F-4283-ADBD-A46382301F77}" dt="2025-07-19T15:07:16.657" v="28099" actId="1076"/>
          <ac:spMkLst>
            <pc:docMk/>
            <pc:sldMk cId="1948400346" sldId="426"/>
            <ac:spMk id="2" creationId="{DC6DBEB9-0284-2586-A240-C6D4F1E839C8}"/>
          </ac:spMkLst>
        </pc:spChg>
        <pc:spChg chg="mod ord">
          <ac:chgData name="GAETANO MARTEDI'" userId="8704ce28-ee15-448c-af90-789234e31805" providerId="ADAL" clId="{4F591AAF-623F-4283-ADBD-A46382301F77}" dt="2025-07-17T19:36:01.802" v="14980"/>
          <ac:spMkLst>
            <pc:docMk/>
            <pc:sldMk cId="1948400346" sldId="426"/>
            <ac:spMk id="9" creationId="{74054E94-7EB0-5F4C-599F-465494100F74}"/>
          </ac:spMkLst>
        </pc:spChg>
      </pc:sldChg>
      <pc:sldChg chg="addSp delSp modSp add mod ord">
        <pc:chgData name="GAETANO MARTEDI'" userId="8704ce28-ee15-448c-af90-789234e31805" providerId="ADAL" clId="{4F591AAF-623F-4283-ADBD-A46382301F77}" dt="2025-07-19T15:07:00.740" v="28097" actId="1076"/>
        <pc:sldMkLst>
          <pc:docMk/>
          <pc:sldMk cId="856132097" sldId="427"/>
        </pc:sldMkLst>
        <pc:spChg chg="add mod">
          <ac:chgData name="GAETANO MARTEDI'" userId="8704ce28-ee15-448c-af90-789234e31805" providerId="ADAL" clId="{4F591AAF-623F-4283-ADBD-A46382301F77}" dt="2025-07-19T15:07:00.740" v="28097" actId="1076"/>
          <ac:spMkLst>
            <pc:docMk/>
            <pc:sldMk cId="856132097" sldId="427"/>
            <ac:spMk id="6" creationId="{863E58A2-17C3-1C79-D6A8-11C7940EC958}"/>
          </ac:spMkLst>
        </pc:spChg>
        <pc:spChg chg="mod">
          <ac:chgData name="GAETANO MARTEDI'" userId="8704ce28-ee15-448c-af90-789234e31805" providerId="ADAL" clId="{4F591AAF-623F-4283-ADBD-A46382301F77}" dt="2025-07-17T19:36:01.802" v="14980"/>
          <ac:spMkLst>
            <pc:docMk/>
            <pc:sldMk cId="856132097" sldId="427"/>
            <ac:spMk id="9" creationId="{F4E8A3AD-9B07-6EA8-2EB3-1CEFC27BF2C1}"/>
          </ac:spMkLst>
        </pc:spChg>
      </pc:sldChg>
      <pc:sldChg chg="addSp delSp modSp add mod ord chgLayout">
        <pc:chgData name="GAETANO MARTEDI'" userId="8704ce28-ee15-448c-af90-789234e31805" providerId="ADAL" clId="{4F591AAF-623F-4283-ADBD-A46382301F77}" dt="2025-07-17T19:59:16.359" v="15599" actId="478"/>
        <pc:sldMkLst>
          <pc:docMk/>
          <pc:sldMk cId="3643777492" sldId="428"/>
        </pc:sldMkLst>
        <pc:spChg chg="mod ord">
          <ac:chgData name="GAETANO MARTEDI'" userId="8704ce28-ee15-448c-af90-789234e31805" providerId="ADAL" clId="{4F591AAF-623F-4283-ADBD-A46382301F77}" dt="2025-07-17T19:59:14.294" v="15598" actId="6264"/>
          <ac:spMkLst>
            <pc:docMk/>
            <pc:sldMk cId="3643777492" sldId="428"/>
            <ac:spMk id="3" creationId="{3EDCFCA3-1BAD-2FC7-BD7A-36A2C21BF39F}"/>
          </ac:spMkLst>
        </pc:spChg>
        <pc:spChg chg="mod ord">
          <ac:chgData name="GAETANO MARTEDI'" userId="8704ce28-ee15-448c-af90-789234e31805" providerId="ADAL" clId="{4F591AAF-623F-4283-ADBD-A46382301F77}" dt="2025-07-17T19:59:14.294" v="15598" actId="6264"/>
          <ac:spMkLst>
            <pc:docMk/>
            <pc:sldMk cId="3643777492" sldId="428"/>
            <ac:spMk id="6" creationId="{F90F7DF5-2A65-A9C6-E0EE-0F5B56CB5FAB}"/>
          </ac:spMkLst>
        </pc:spChg>
      </pc:sldChg>
      <pc:sldChg chg="addSp delSp modSp add mod ord">
        <pc:chgData name="GAETANO MARTEDI'" userId="8704ce28-ee15-448c-af90-789234e31805" providerId="ADAL" clId="{4F591AAF-623F-4283-ADBD-A46382301F77}" dt="2025-07-17T19:35:34.966" v="14974"/>
        <pc:sldMkLst>
          <pc:docMk/>
          <pc:sldMk cId="1550673577" sldId="429"/>
        </pc:sldMkLst>
        <pc:spChg chg="mod">
          <ac:chgData name="GAETANO MARTEDI'" userId="8704ce28-ee15-448c-af90-789234e31805" providerId="ADAL" clId="{4F591AAF-623F-4283-ADBD-A46382301F77}" dt="2025-07-17T19:35:34.966" v="14974"/>
          <ac:spMkLst>
            <pc:docMk/>
            <pc:sldMk cId="1550673577" sldId="429"/>
            <ac:spMk id="6" creationId="{20C2DFA7-BD7B-7EE4-C874-1DAADBB22150}"/>
          </ac:spMkLst>
        </pc:spChg>
      </pc:sldChg>
      <pc:sldChg chg="addSp delSp modSp add mod ord chgLayout">
        <pc:chgData name="GAETANO MARTEDI'" userId="8704ce28-ee15-448c-af90-789234e31805" providerId="ADAL" clId="{4F591AAF-623F-4283-ADBD-A46382301F77}" dt="2025-07-17T19:47:23.616" v="15282" actId="478"/>
        <pc:sldMkLst>
          <pc:docMk/>
          <pc:sldMk cId="1226158733" sldId="431"/>
        </pc:sldMkLst>
        <pc:spChg chg="mod ord">
          <ac:chgData name="GAETANO MARTEDI'" userId="8704ce28-ee15-448c-af90-789234e31805" providerId="ADAL" clId="{4F591AAF-623F-4283-ADBD-A46382301F77}" dt="2025-07-17T19:47:19.715" v="15277" actId="700"/>
          <ac:spMkLst>
            <pc:docMk/>
            <pc:sldMk cId="1226158733" sldId="431"/>
            <ac:spMk id="2" creationId="{17328EAE-E359-5611-44FD-425327EE914C}"/>
          </ac:spMkLst>
        </pc:spChg>
        <pc:spChg chg="add mod ord">
          <ac:chgData name="GAETANO MARTEDI'" userId="8704ce28-ee15-448c-af90-789234e31805" providerId="ADAL" clId="{4F591AAF-623F-4283-ADBD-A46382301F77}" dt="2025-07-17T19:47:19.748" v="15278" actId="27636"/>
          <ac:spMkLst>
            <pc:docMk/>
            <pc:sldMk cId="1226158733" sldId="431"/>
            <ac:spMk id="3" creationId="{B799256F-4FE6-BCBE-73C6-319E55DAC311}"/>
          </ac:spMkLst>
        </pc:spChg>
        <pc:spChg chg="add mod ord">
          <ac:chgData name="GAETANO MARTEDI'" userId="8704ce28-ee15-448c-af90-789234e31805" providerId="ADAL" clId="{4F591AAF-623F-4283-ADBD-A46382301F77}" dt="2025-07-17T19:47:19.715" v="15277" actId="700"/>
          <ac:spMkLst>
            <pc:docMk/>
            <pc:sldMk cId="1226158733" sldId="431"/>
            <ac:spMk id="5" creationId="{FAF5F290-42B6-2A85-5819-70F4B8445DDF}"/>
          </ac:spMkLst>
        </pc:spChg>
        <pc:spChg chg="add mod ord">
          <ac:chgData name="GAETANO MARTEDI'" userId="8704ce28-ee15-448c-af90-789234e31805" providerId="ADAL" clId="{4F591AAF-623F-4283-ADBD-A46382301F77}" dt="2025-07-17T19:47:19.758" v="15281" actId="27636"/>
          <ac:spMkLst>
            <pc:docMk/>
            <pc:sldMk cId="1226158733" sldId="431"/>
            <ac:spMk id="6" creationId="{C50B2B9F-2E64-05E9-3356-CC14F693DA7C}"/>
          </ac:spMkLst>
        </pc:spChg>
        <pc:spChg chg="add mod ord">
          <ac:chgData name="GAETANO MARTEDI'" userId="8704ce28-ee15-448c-af90-789234e31805" providerId="ADAL" clId="{4F591AAF-623F-4283-ADBD-A46382301F77}" dt="2025-07-17T19:47:19.715" v="15277" actId="700"/>
          <ac:spMkLst>
            <pc:docMk/>
            <pc:sldMk cId="1226158733" sldId="431"/>
            <ac:spMk id="7" creationId="{023020C9-2F12-7C74-4E1B-8EF5E0BB103A}"/>
          </ac:spMkLst>
        </pc:spChg>
        <pc:spChg chg="add mod ord">
          <ac:chgData name="GAETANO MARTEDI'" userId="8704ce28-ee15-448c-af90-789234e31805" providerId="ADAL" clId="{4F591AAF-623F-4283-ADBD-A46382301F77}" dt="2025-07-17T19:47:19.758" v="15280" actId="27636"/>
          <ac:spMkLst>
            <pc:docMk/>
            <pc:sldMk cId="1226158733" sldId="431"/>
            <ac:spMk id="8" creationId="{A2FE33BF-0969-1744-6ACD-4B708542BF42}"/>
          </ac:spMkLst>
        </pc:spChg>
        <pc:spChg chg="add mod ord">
          <ac:chgData name="GAETANO MARTEDI'" userId="8704ce28-ee15-448c-af90-789234e31805" providerId="ADAL" clId="{4F591AAF-623F-4283-ADBD-A46382301F77}" dt="2025-07-17T19:47:19.748" v="15279" actId="27636"/>
          <ac:spMkLst>
            <pc:docMk/>
            <pc:sldMk cId="1226158733" sldId="431"/>
            <ac:spMk id="10" creationId="{5D67D29E-8880-965E-C096-ADBD67BAEBD9}"/>
          </ac:spMkLst>
        </pc:spChg>
        <pc:spChg chg="mod ord">
          <ac:chgData name="GAETANO MARTEDI'" userId="8704ce28-ee15-448c-af90-789234e31805" providerId="ADAL" clId="{4F591AAF-623F-4283-ADBD-A46382301F77}" dt="2025-07-17T19:47:19.715" v="15277" actId="700"/>
          <ac:spMkLst>
            <pc:docMk/>
            <pc:sldMk cId="1226158733" sldId="431"/>
            <ac:spMk id="82" creationId="{D86E3DA3-6459-FFE6-D141-C56B5C7A1D07}"/>
          </ac:spMkLst>
        </pc:spChg>
      </pc:sldChg>
      <pc:sldChg chg="modSp">
        <pc:chgData name="GAETANO MARTEDI'" userId="8704ce28-ee15-448c-af90-789234e31805" providerId="ADAL" clId="{4F591AAF-623F-4283-ADBD-A46382301F77}" dt="2025-07-17T19:35:34.966" v="14974"/>
        <pc:sldMkLst>
          <pc:docMk/>
          <pc:sldMk cId="423255283" sldId="432"/>
        </pc:sldMkLst>
        <pc:spChg chg="mod">
          <ac:chgData name="GAETANO MARTEDI'" userId="8704ce28-ee15-448c-af90-789234e31805" providerId="ADAL" clId="{4F591AAF-623F-4283-ADBD-A46382301F77}" dt="2025-07-17T19:35:34.966" v="14974"/>
          <ac:spMkLst>
            <pc:docMk/>
            <pc:sldMk cId="423255283" sldId="432"/>
            <ac:spMk id="6" creationId="{435626FB-F362-09B0-344B-D33813892E42}"/>
          </ac:spMkLst>
        </pc:spChg>
      </pc:sldChg>
      <pc:sldChg chg="new del">
        <pc:chgData name="GAETANO MARTEDI'" userId="8704ce28-ee15-448c-af90-789234e31805" providerId="ADAL" clId="{4F591AAF-623F-4283-ADBD-A46382301F77}" dt="2025-07-05T13:27:18.473" v="13860" actId="47"/>
        <pc:sldMkLst>
          <pc:docMk/>
          <pc:sldMk cId="2589144496" sldId="433"/>
        </pc:sldMkLst>
      </pc:sldChg>
      <pc:sldChg chg="modSp new mod">
        <pc:chgData name="GAETANO MARTEDI'" userId="8704ce28-ee15-448c-af90-789234e31805" providerId="ADAL" clId="{4F591AAF-623F-4283-ADBD-A46382301F77}" dt="2025-07-05T13:27:30.684" v="13882" actId="20577"/>
        <pc:sldMkLst>
          <pc:docMk/>
          <pc:sldMk cId="454502604" sldId="434"/>
        </pc:sldMkLst>
      </pc:sldChg>
      <pc:sldChg chg="new del">
        <pc:chgData name="GAETANO MARTEDI'" userId="8704ce28-ee15-448c-af90-789234e31805" providerId="ADAL" clId="{4F591AAF-623F-4283-ADBD-A46382301F77}" dt="2025-07-05T13:27:53.570" v="13884" actId="47"/>
        <pc:sldMkLst>
          <pc:docMk/>
          <pc:sldMk cId="829424927" sldId="435"/>
        </pc:sldMkLst>
      </pc:sldChg>
      <pc:sldChg chg="addSp delSp modSp new del mod">
        <pc:chgData name="GAETANO MARTEDI'" userId="8704ce28-ee15-448c-af90-789234e31805" providerId="ADAL" clId="{4F591AAF-623F-4283-ADBD-A46382301F77}" dt="2025-07-05T15:18:46.912" v="14126" actId="47"/>
        <pc:sldMkLst>
          <pc:docMk/>
          <pc:sldMk cId="3803189955" sldId="435"/>
        </pc:sldMkLst>
      </pc:sldChg>
      <pc:sldChg chg="addSp delSp modSp add mod chgLayout">
        <pc:chgData name="GAETANO MARTEDI'" userId="8704ce28-ee15-448c-af90-789234e31805" providerId="ADAL" clId="{4F591AAF-623F-4283-ADBD-A46382301F77}" dt="2025-07-19T15:29:00.207" v="28135" actId="207"/>
        <pc:sldMkLst>
          <pc:docMk/>
          <pc:sldMk cId="156804805" sldId="436"/>
        </pc:sldMkLst>
        <pc:spChg chg="add mod">
          <ac:chgData name="GAETANO MARTEDI'" userId="8704ce28-ee15-448c-af90-789234e31805" providerId="ADAL" clId="{4F591AAF-623F-4283-ADBD-A46382301F77}" dt="2025-07-19T15:29:00.207" v="28135" actId="207"/>
          <ac:spMkLst>
            <pc:docMk/>
            <pc:sldMk cId="156804805" sldId="436"/>
            <ac:spMk id="2" creationId="{5CE76886-DBF7-3494-CB8F-63DCBB2435CC}"/>
          </ac:spMkLst>
        </pc:spChg>
        <pc:spChg chg="add mod ord">
          <ac:chgData name="GAETANO MARTEDI'" userId="8704ce28-ee15-448c-af90-789234e31805" providerId="ADAL" clId="{4F591AAF-623F-4283-ADBD-A46382301F77}" dt="2025-07-17T20:01:13.660" v="15604" actId="6264"/>
          <ac:spMkLst>
            <pc:docMk/>
            <pc:sldMk cId="156804805" sldId="436"/>
            <ac:spMk id="6" creationId="{428A4EC9-BC7B-0FAE-B6CA-6C8BA9D6A952}"/>
          </ac:spMkLst>
        </pc:spChg>
        <pc:spChg chg="mod ord">
          <ac:chgData name="GAETANO MARTEDI'" userId="8704ce28-ee15-448c-af90-789234e31805" providerId="ADAL" clId="{4F591AAF-623F-4283-ADBD-A46382301F77}" dt="2025-07-17T20:01:13.660" v="15604" actId="6264"/>
          <ac:spMkLst>
            <pc:docMk/>
            <pc:sldMk cId="156804805" sldId="436"/>
            <ac:spMk id="9" creationId="{33BBD8CA-9B8D-5A87-A4F1-E7A69E25A228}"/>
          </ac:spMkLst>
        </pc:spChg>
        <pc:spChg chg="mod ord">
          <ac:chgData name="GAETANO MARTEDI'" userId="8704ce28-ee15-448c-af90-789234e31805" providerId="ADAL" clId="{4F591AAF-623F-4283-ADBD-A46382301F77}" dt="2025-07-17T20:01:13.660" v="15604" actId="6264"/>
          <ac:spMkLst>
            <pc:docMk/>
            <pc:sldMk cId="156804805" sldId="436"/>
            <ac:spMk id="10" creationId="{045678FD-069C-620B-EA33-ABCF74EE090D}"/>
          </ac:spMkLst>
        </pc:spChg>
        <pc:picChg chg="add mod modCrop">
          <ac:chgData name="GAETANO MARTEDI'" userId="8704ce28-ee15-448c-af90-789234e31805" providerId="ADAL" clId="{4F591AAF-623F-4283-ADBD-A46382301F77}" dt="2025-07-17T20:02:11.510" v="15616" actId="1076"/>
          <ac:picMkLst>
            <pc:docMk/>
            <pc:sldMk cId="156804805" sldId="436"/>
            <ac:picMk id="3" creationId="{20B970E3-D56F-EE36-9960-EF1B065AD0C7}"/>
          </ac:picMkLst>
        </pc:picChg>
      </pc:sldChg>
      <pc:sldChg chg="add del">
        <pc:chgData name="GAETANO MARTEDI'" userId="8704ce28-ee15-448c-af90-789234e31805" providerId="ADAL" clId="{4F591AAF-623F-4283-ADBD-A46382301F77}" dt="2025-07-05T13:57:11.908" v="13910" actId="47"/>
        <pc:sldMkLst>
          <pc:docMk/>
          <pc:sldMk cId="1590829836" sldId="436"/>
        </pc:sldMkLst>
      </pc:sldChg>
      <pc:sldChg chg="addSp delSp modSp add del mod">
        <pc:chgData name="GAETANO MARTEDI'" userId="8704ce28-ee15-448c-af90-789234e31805" providerId="ADAL" clId="{4F591AAF-623F-4283-ADBD-A46382301F77}" dt="2025-07-05T13:58:41.611" v="13941" actId="47"/>
        <pc:sldMkLst>
          <pc:docMk/>
          <pc:sldMk cId="988815546" sldId="437"/>
        </pc:sldMkLst>
      </pc:sldChg>
      <pc:sldChg chg="modSp add del mod">
        <pc:chgData name="GAETANO MARTEDI'" userId="8704ce28-ee15-448c-af90-789234e31805" providerId="ADAL" clId="{4F591AAF-623F-4283-ADBD-A46382301F77}" dt="2025-07-05T15:15:04.722" v="14124" actId="47"/>
        <pc:sldMkLst>
          <pc:docMk/>
          <pc:sldMk cId="2006574330" sldId="437"/>
        </pc:sldMkLst>
      </pc:sldChg>
      <pc:sldChg chg="modSp add mod">
        <pc:chgData name="GAETANO MARTEDI'" userId="8704ce28-ee15-448c-af90-789234e31805" providerId="ADAL" clId="{4F591AAF-623F-4283-ADBD-A46382301F77}" dt="2025-07-05T15:19:09.264" v="14152" actId="14100"/>
        <pc:sldMkLst>
          <pc:docMk/>
          <pc:sldMk cId="3299236499" sldId="437"/>
        </pc:sldMkLst>
      </pc:sldChg>
      <pc:sldChg chg="addSp delSp modSp new mod chgLayout">
        <pc:chgData name="GAETANO MARTEDI'" userId="8704ce28-ee15-448c-af90-789234e31805" providerId="ADAL" clId="{4F591AAF-623F-4283-ADBD-A46382301F77}" dt="2025-07-20T23:29:29.691" v="39681" actId="478"/>
        <pc:sldMkLst>
          <pc:docMk/>
          <pc:sldMk cId="3512766998" sldId="438"/>
        </pc:sldMkLst>
        <pc:spChg chg="mod ord">
          <ac:chgData name="GAETANO MARTEDI'" userId="8704ce28-ee15-448c-af90-789234e31805" providerId="ADAL" clId="{4F591AAF-623F-4283-ADBD-A46382301F77}" dt="2025-07-18T09:12:21.728" v="15707" actId="113"/>
          <ac:spMkLst>
            <pc:docMk/>
            <pc:sldMk cId="3512766998" sldId="438"/>
            <ac:spMk id="3" creationId="{ADC3A74C-0C5B-E51B-8203-CBB85623E44E}"/>
          </ac:spMkLst>
        </pc:spChg>
        <pc:spChg chg="mod">
          <ac:chgData name="GAETANO MARTEDI'" userId="8704ce28-ee15-448c-af90-789234e31805" providerId="ADAL" clId="{4F591AAF-623F-4283-ADBD-A46382301F77}" dt="2025-07-20T15:58:01.715" v="32671" actId="20577"/>
          <ac:spMkLst>
            <pc:docMk/>
            <pc:sldMk cId="3512766998" sldId="438"/>
            <ac:spMk id="4" creationId="{22C2BBE6-4FC5-A1FC-4BE3-8A2FF794857D}"/>
          </ac:spMkLst>
        </pc:spChg>
        <pc:spChg chg="mod ord">
          <ac:chgData name="GAETANO MARTEDI'" userId="8704ce28-ee15-448c-af90-789234e31805" providerId="ADAL" clId="{4F591AAF-623F-4283-ADBD-A46382301F77}" dt="2025-07-18T09:00:40.817" v="15630" actId="6264"/>
          <ac:spMkLst>
            <pc:docMk/>
            <pc:sldMk cId="3512766998" sldId="438"/>
            <ac:spMk id="6" creationId="{DA145114-7F27-871F-78B5-D5A447B6F630}"/>
          </ac:spMkLst>
        </pc:spChg>
      </pc:sldChg>
      <pc:sldChg chg="modSp add del mod">
        <pc:chgData name="GAETANO MARTEDI'" userId="8704ce28-ee15-448c-af90-789234e31805" providerId="ADAL" clId="{4F591AAF-623F-4283-ADBD-A46382301F77}" dt="2025-07-05T15:15:04.722" v="14124" actId="47"/>
        <pc:sldMkLst>
          <pc:docMk/>
          <pc:sldMk cId="4261847811" sldId="438"/>
        </pc:sldMkLst>
      </pc:sldChg>
      <pc:sldChg chg="modSp">
        <pc:chgData name="GAETANO MARTEDI'" userId="8704ce28-ee15-448c-af90-789234e31805" providerId="ADAL" clId="{4F591AAF-623F-4283-ADBD-A46382301F77}" dt="2025-07-17T19:33:43.858" v="14949"/>
        <pc:sldMkLst>
          <pc:docMk/>
          <pc:sldMk cId="2161599620" sldId="440"/>
        </pc:sldMkLst>
        <pc:spChg chg="mod">
          <ac:chgData name="GAETANO MARTEDI'" userId="8704ce28-ee15-448c-af90-789234e31805" providerId="ADAL" clId="{4F591AAF-623F-4283-ADBD-A46382301F77}" dt="2025-07-17T19:33:43.858" v="14949"/>
          <ac:spMkLst>
            <pc:docMk/>
            <pc:sldMk cId="2161599620" sldId="440"/>
            <ac:spMk id="6" creationId="{04B90ADC-748D-B659-00E8-5CAD70A4F039}"/>
          </ac:spMkLst>
        </pc:spChg>
      </pc:sldChg>
      <pc:sldChg chg="modSp">
        <pc:chgData name="GAETANO MARTEDI'" userId="8704ce28-ee15-448c-af90-789234e31805" providerId="ADAL" clId="{4F591AAF-623F-4283-ADBD-A46382301F77}" dt="2025-07-17T19:36:01.802" v="14980"/>
        <pc:sldMkLst>
          <pc:docMk/>
          <pc:sldMk cId="779881022" sldId="442"/>
        </pc:sldMkLst>
        <pc:spChg chg="mod">
          <ac:chgData name="GAETANO MARTEDI'" userId="8704ce28-ee15-448c-af90-789234e31805" providerId="ADAL" clId="{4F591AAF-623F-4283-ADBD-A46382301F77}" dt="2025-07-17T19:36:01.802" v="14980"/>
          <ac:spMkLst>
            <pc:docMk/>
            <pc:sldMk cId="779881022" sldId="442"/>
            <ac:spMk id="6" creationId="{123E531D-ED07-9C68-2389-CAAFCEF48EF4}"/>
          </ac:spMkLst>
        </pc:spChg>
      </pc:sldChg>
      <pc:sldChg chg="modSp">
        <pc:chgData name="GAETANO MARTEDI'" userId="8704ce28-ee15-448c-af90-789234e31805" providerId="ADAL" clId="{4F591AAF-623F-4283-ADBD-A46382301F77}" dt="2025-07-17T19:36:01.802" v="14980"/>
        <pc:sldMkLst>
          <pc:docMk/>
          <pc:sldMk cId="2347618906" sldId="443"/>
        </pc:sldMkLst>
        <pc:spChg chg="mod">
          <ac:chgData name="GAETANO MARTEDI'" userId="8704ce28-ee15-448c-af90-789234e31805" providerId="ADAL" clId="{4F591AAF-623F-4283-ADBD-A46382301F77}" dt="2025-07-17T19:36:01.802" v="14980"/>
          <ac:spMkLst>
            <pc:docMk/>
            <pc:sldMk cId="2347618906" sldId="443"/>
            <ac:spMk id="6" creationId="{8A36C441-3725-5817-5C07-40706021FDCD}"/>
          </ac:spMkLst>
        </pc:spChg>
      </pc:sldChg>
      <pc:sldChg chg="modSp">
        <pc:chgData name="GAETANO MARTEDI'" userId="8704ce28-ee15-448c-af90-789234e31805" providerId="ADAL" clId="{4F591AAF-623F-4283-ADBD-A46382301F77}" dt="2025-07-17T19:36:01.802" v="14980"/>
        <pc:sldMkLst>
          <pc:docMk/>
          <pc:sldMk cId="3756108521" sldId="444"/>
        </pc:sldMkLst>
        <pc:spChg chg="mod">
          <ac:chgData name="GAETANO MARTEDI'" userId="8704ce28-ee15-448c-af90-789234e31805" providerId="ADAL" clId="{4F591AAF-623F-4283-ADBD-A46382301F77}" dt="2025-07-17T19:36:01.802" v="14980"/>
          <ac:spMkLst>
            <pc:docMk/>
            <pc:sldMk cId="3756108521" sldId="444"/>
            <ac:spMk id="6" creationId="{51EDAFE4-EEBC-9C54-7A10-4807EBFB085D}"/>
          </ac:spMkLst>
        </pc:spChg>
      </pc:sldChg>
      <pc:sldChg chg="modSp">
        <pc:chgData name="GAETANO MARTEDI'" userId="8704ce28-ee15-448c-af90-789234e31805" providerId="ADAL" clId="{4F591AAF-623F-4283-ADBD-A46382301F77}" dt="2025-07-17T19:35:34.966" v="14974"/>
        <pc:sldMkLst>
          <pc:docMk/>
          <pc:sldMk cId="3030414981" sldId="445"/>
        </pc:sldMkLst>
        <pc:spChg chg="mod">
          <ac:chgData name="GAETANO MARTEDI'" userId="8704ce28-ee15-448c-af90-789234e31805" providerId="ADAL" clId="{4F591AAF-623F-4283-ADBD-A46382301F77}" dt="2025-07-17T19:35:34.966" v="14974"/>
          <ac:spMkLst>
            <pc:docMk/>
            <pc:sldMk cId="3030414981" sldId="445"/>
            <ac:spMk id="6" creationId="{412CEE5C-663C-9B02-FF50-477CE01577D9}"/>
          </ac:spMkLst>
        </pc:spChg>
      </pc:sldChg>
      <pc:sldChg chg="modSp mod">
        <pc:chgData name="GAETANO MARTEDI'" userId="8704ce28-ee15-448c-af90-789234e31805" providerId="ADAL" clId="{4F591AAF-623F-4283-ADBD-A46382301F77}" dt="2025-07-17T20:00:07.135" v="15601" actId="115"/>
        <pc:sldMkLst>
          <pc:docMk/>
          <pc:sldMk cId="1899927226" sldId="446"/>
        </pc:sldMkLst>
        <pc:spChg chg="mod">
          <ac:chgData name="GAETANO MARTEDI'" userId="8704ce28-ee15-448c-af90-789234e31805" providerId="ADAL" clId="{4F591AAF-623F-4283-ADBD-A46382301F77}" dt="2025-07-17T19:35:34.966" v="14974"/>
          <ac:spMkLst>
            <pc:docMk/>
            <pc:sldMk cId="1899927226" sldId="446"/>
            <ac:spMk id="6" creationId="{B0445708-4430-B215-F4E6-70FE44D89D9C}"/>
          </ac:spMkLst>
        </pc:spChg>
      </pc:sldChg>
      <pc:sldChg chg="modSp">
        <pc:chgData name="GAETANO MARTEDI'" userId="8704ce28-ee15-448c-af90-789234e31805" providerId="ADAL" clId="{4F591AAF-623F-4283-ADBD-A46382301F77}" dt="2025-07-17T19:36:01.802" v="14980"/>
        <pc:sldMkLst>
          <pc:docMk/>
          <pc:sldMk cId="594497704" sldId="450"/>
        </pc:sldMkLst>
        <pc:spChg chg="mod">
          <ac:chgData name="GAETANO MARTEDI'" userId="8704ce28-ee15-448c-af90-789234e31805" providerId="ADAL" clId="{4F591AAF-623F-4283-ADBD-A46382301F77}" dt="2025-07-17T19:36:01.802" v="14980"/>
          <ac:spMkLst>
            <pc:docMk/>
            <pc:sldMk cId="594497704" sldId="450"/>
            <ac:spMk id="6" creationId="{08C886C8-F17E-9523-F9B8-BE96306F9B9C}"/>
          </ac:spMkLst>
        </pc:spChg>
      </pc:sldChg>
      <pc:sldChg chg="modSp">
        <pc:chgData name="GAETANO MARTEDI'" userId="8704ce28-ee15-448c-af90-789234e31805" providerId="ADAL" clId="{4F591AAF-623F-4283-ADBD-A46382301F77}" dt="2025-07-17T19:36:01.802" v="14980"/>
        <pc:sldMkLst>
          <pc:docMk/>
          <pc:sldMk cId="629006428" sldId="451"/>
        </pc:sldMkLst>
      </pc:sldChg>
      <pc:sldChg chg="modSp">
        <pc:chgData name="GAETANO MARTEDI'" userId="8704ce28-ee15-448c-af90-789234e31805" providerId="ADAL" clId="{4F591AAF-623F-4283-ADBD-A46382301F77}" dt="2025-07-17T19:36:01.802" v="14980"/>
        <pc:sldMkLst>
          <pc:docMk/>
          <pc:sldMk cId="3962421723" sldId="452"/>
        </pc:sldMkLst>
      </pc:sldChg>
      <pc:sldChg chg="modSp">
        <pc:chgData name="GAETANO MARTEDI'" userId="8704ce28-ee15-448c-af90-789234e31805" providerId="ADAL" clId="{4F591AAF-623F-4283-ADBD-A46382301F77}" dt="2025-07-17T19:36:01.802" v="14980"/>
        <pc:sldMkLst>
          <pc:docMk/>
          <pc:sldMk cId="3082240706" sldId="453"/>
        </pc:sldMkLst>
      </pc:sldChg>
      <pc:sldChg chg="modSp">
        <pc:chgData name="GAETANO MARTEDI'" userId="8704ce28-ee15-448c-af90-789234e31805" providerId="ADAL" clId="{4F591AAF-623F-4283-ADBD-A46382301F77}" dt="2025-07-17T19:36:01.802" v="14980"/>
        <pc:sldMkLst>
          <pc:docMk/>
          <pc:sldMk cId="4091627161" sldId="454"/>
        </pc:sldMkLst>
      </pc:sldChg>
      <pc:sldChg chg="modSp">
        <pc:chgData name="GAETANO MARTEDI'" userId="8704ce28-ee15-448c-af90-789234e31805" providerId="ADAL" clId="{4F591AAF-623F-4283-ADBD-A46382301F77}" dt="2025-07-17T19:36:01.802" v="14980"/>
        <pc:sldMkLst>
          <pc:docMk/>
          <pc:sldMk cId="940593294" sldId="455"/>
        </pc:sldMkLst>
      </pc:sldChg>
      <pc:sldChg chg="modSp">
        <pc:chgData name="GAETANO MARTEDI'" userId="8704ce28-ee15-448c-af90-789234e31805" providerId="ADAL" clId="{4F591AAF-623F-4283-ADBD-A46382301F77}" dt="2025-07-17T19:36:01.802" v="14980"/>
        <pc:sldMkLst>
          <pc:docMk/>
          <pc:sldMk cId="3183055853" sldId="458"/>
        </pc:sldMkLst>
      </pc:sldChg>
      <pc:sldChg chg="modSp">
        <pc:chgData name="GAETANO MARTEDI'" userId="8704ce28-ee15-448c-af90-789234e31805" providerId="ADAL" clId="{4F591AAF-623F-4283-ADBD-A46382301F77}" dt="2025-07-17T19:36:01.802" v="14980"/>
        <pc:sldMkLst>
          <pc:docMk/>
          <pc:sldMk cId="642979415" sldId="459"/>
        </pc:sldMkLst>
      </pc:sldChg>
      <pc:sldChg chg="modSp">
        <pc:chgData name="GAETANO MARTEDI'" userId="8704ce28-ee15-448c-af90-789234e31805" providerId="ADAL" clId="{4F591AAF-623F-4283-ADBD-A46382301F77}" dt="2025-07-17T19:36:01.802" v="14980"/>
        <pc:sldMkLst>
          <pc:docMk/>
          <pc:sldMk cId="281663628" sldId="460"/>
        </pc:sldMkLst>
      </pc:sldChg>
      <pc:sldChg chg="modSp">
        <pc:chgData name="GAETANO MARTEDI'" userId="8704ce28-ee15-448c-af90-789234e31805" providerId="ADAL" clId="{4F591AAF-623F-4283-ADBD-A46382301F77}" dt="2025-07-17T19:36:01.802" v="14980"/>
        <pc:sldMkLst>
          <pc:docMk/>
          <pc:sldMk cId="3762775772" sldId="461"/>
        </pc:sldMkLst>
      </pc:sldChg>
      <pc:sldChg chg="modSp">
        <pc:chgData name="GAETANO MARTEDI'" userId="8704ce28-ee15-448c-af90-789234e31805" providerId="ADAL" clId="{4F591AAF-623F-4283-ADBD-A46382301F77}" dt="2025-07-17T19:36:01.802" v="14980"/>
        <pc:sldMkLst>
          <pc:docMk/>
          <pc:sldMk cId="1992819661" sldId="462"/>
        </pc:sldMkLst>
      </pc:sldChg>
      <pc:sldChg chg="addSp delSp modSp mod modClrScheme chgLayout">
        <pc:chgData name="GAETANO MARTEDI'" userId="8704ce28-ee15-448c-af90-789234e31805" providerId="ADAL" clId="{4F591AAF-623F-4283-ADBD-A46382301F77}" dt="2025-07-21T21:15:38.829" v="53206" actId="1440"/>
        <pc:sldMkLst>
          <pc:docMk/>
          <pc:sldMk cId="250229142" sldId="463"/>
        </pc:sldMkLst>
        <pc:spChg chg="mod ord">
          <ac:chgData name="GAETANO MARTEDI'" userId="8704ce28-ee15-448c-af90-789234e31805" providerId="ADAL" clId="{4F591AAF-623F-4283-ADBD-A46382301F77}" dt="2025-07-18T14:21:52.607" v="18698" actId="6264"/>
          <ac:spMkLst>
            <pc:docMk/>
            <pc:sldMk cId="250229142" sldId="463"/>
            <ac:spMk id="3" creationId="{51235B31-FD52-5F32-3360-274FD4383DAE}"/>
          </ac:spMkLst>
        </pc:spChg>
        <pc:spChg chg="mod ord">
          <ac:chgData name="GAETANO MARTEDI'" userId="8704ce28-ee15-448c-af90-789234e31805" providerId="ADAL" clId="{4F591AAF-623F-4283-ADBD-A46382301F77}" dt="2025-07-18T14:21:52.607" v="18698" actId="6264"/>
          <ac:spMkLst>
            <pc:docMk/>
            <pc:sldMk cId="250229142" sldId="463"/>
            <ac:spMk id="6" creationId="{0A147B40-74EA-F191-F827-71E19F2BE3EA}"/>
          </ac:spMkLst>
        </pc:spChg>
        <pc:spChg chg="add mod ord">
          <ac:chgData name="GAETANO MARTEDI'" userId="8704ce28-ee15-448c-af90-789234e31805" providerId="ADAL" clId="{4F591AAF-623F-4283-ADBD-A46382301F77}" dt="2025-07-21T21:15:11.458" v="53196" actId="14100"/>
          <ac:spMkLst>
            <pc:docMk/>
            <pc:sldMk cId="250229142" sldId="463"/>
            <ac:spMk id="9" creationId="{55FECC52-0586-3732-3BE6-86A118080082}"/>
          </ac:spMkLst>
        </pc:spChg>
        <pc:spChg chg="add mod ord">
          <ac:chgData name="GAETANO MARTEDI'" userId="8704ce28-ee15-448c-af90-789234e31805" providerId="ADAL" clId="{4F591AAF-623F-4283-ADBD-A46382301F77}" dt="2025-07-18T14:22:16.405" v="18702" actId="14100"/>
          <ac:spMkLst>
            <pc:docMk/>
            <pc:sldMk cId="250229142" sldId="463"/>
            <ac:spMk id="10" creationId="{E61AFDB2-C399-4070-D122-267B5C13EE2B}"/>
          </ac:spMkLst>
        </pc:spChg>
        <pc:picChg chg="add mod">
          <ac:chgData name="GAETANO MARTEDI'" userId="8704ce28-ee15-448c-af90-789234e31805" providerId="ADAL" clId="{4F591AAF-623F-4283-ADBD-A46382301F77}" dt="2025-07-21T21:15:38.829" v="53206" actId="1440"/>
          <ac:picMkLst>
            <pc:docMk/>
            <pc:sldMk cId="250229142" sldId="463"/>
            <ac:picMk id="2" creationId="{C6ACA05B-E8ED-6B4C-11B6-DA3F00DD9DD0}"/>
          </ac:picMkLst>
        </pc:picChg>
        <pc:picChg chg="add mod">
          <ac:chgData name="GAETANO MARTEDI'" userId="8704ce28-ee15-448c-af90-789234e31805" providerId="ADAL" clId="{4F591AAF-623F-4283-ADBD-A46382301F77}" dt="2025-07-21T21:15:33.131" v="53204" actId="1076"/>
          <ac:picMkLst>
            <pc:docMk/>
            <pc:sldMk cId="250229142" sldId="463"/>
            <ac:picMk id="7" creationId="{7C55CC50-034C-6E42-332B-DC26BD8CF301}"/>
          </ac:picMkLst>
        </pc:picChg>
      </pc:sldChg>
      <pc:sldChg chg="addSp delSp modSp mod modClrScheme chgLayout">
        <pc:chgData name="GAETANO MARTEDI'" userId="8704ce28-ee15-448c-af90-789234e31805" providerId="ADAL" clId="{4F591AAF-623F-4283-ADBD-A46382301F77}" dt="2025-07-20T13:46:12.763" v="29409" actId="207"/>
        <pc:sldMkLst>
          <pc:docMk/>
          <pc:sldMk cId="1075955102" sldId="464"/>
        </pc:sldMkLst>
        <pc:spChg chg="mod ord">
          <ac:chgData name="GAETANO MARTEDI'" userId="8704ce28-ee15-448c-af90-789234e31805" providerId="ADAL" clId="{4F591AAF-623F-4283-ADBD-A46382301F77}" dt="2025-07-18T14:04:18.895" v="17846" actId="20577"/>
          <ac:spMkLst>
            <pc:docMk/>
            <pc:sldMk cId="1075955102" sldId="464"/>
            <ac:spMk id="3" creationId="{674CC946-C236-B09D-8351-F6940B668285}"/>
          </ac:spMkLst>
        </pc:spChg>
        <pc:spChg chg="add mod ord">
          <ac:chgData name="GAETANO MARTEDI'" userId="8704ce28-ee15-448c-af90-789234e31805" providerId="ADAL" clId="{4F591AAF-623F-4283-ADBD-A46382301F77}" dt="2025-07-20T13:46:12.763" v="29409" actId="207"/>
          <ac:spMkLst>
            <pc:docMk/>
            <pc:sldMk cId="1075955102" sldId="464"/>
            <ac:spMk id="4" creationId="{CEE2DBBA-99B0-FF10-339B-466573AF8213}"/>
          </ac:spMkLst>
        </pc:spChg>
        <pc:spChg chg="add mod ord">
          <ac:chgData name="GAETANO MARTEDI'" userId="8704ce28-ee15-448c-af90-789234e31805" providerId="ADAL" clId="{4F591AAF-623F-4283-ADBD-A46382301F77}" dt="2025-07-20T13:46:12.763" v="29409" actId="207"/>
          <ac:spMkLst>
            <pc:docMk/>
            <pc:sldMk cId="1075955102" sldId="464"/>
            <ac:spMk id="5" creationId="{10BD688B-0882-48BF-F1E7-A829B54B7DF6}"/>
          </ac:spMkLst>
        </pc:spChg>
        <pc:spChg chg="mod ord">
          <ac:chgData name="GAETANO MARTEDI'" userId="8704ce28-ee15-448c-af90-789234e31805" providerId="ADAL" clId="{4F591AAF-623F-4283-ADBD-A46382301F77}" dt="2025-07-18T09:37:48.850" v="16610" actId="700"/>
          <ac:spMkLst>
            <pc:docMk/>
            <pc:sldMk cId="1075955102" sldId="464"/>
            <ac:spMk id="6" creationId="{8E17D6AA-829F-23BC-0A15-131480BF15B5}"/>
          </ac:spMkLst>
        </pc:spChg>
        <pc:picChg chg="add mod modCrop">
          <ac:chgData name="GAETANO MARTEDI'" userId="8704ce28-ee15-448c-af90-789234e31805" providerId="ADAL" clId="{4F591AAF-623F-4283-ADBD-A46382301F77}" dt="2025-07-18T13:44:14.819" v="17844" actId="1440"/>
          <ac:picMkLst>
            <pc:docMk/>
            <pc:sldMk cId="1075955102" sldId="464"/>
            <ac:picMk id="8" creationId="{B1E85072-53BC-1D22-7732-6DFBB9F173EB}"/>
          </ac:picMkLst>
        </pc:picChg>
      </pc:sldChg>
      <pc:sldChg chg="addSp delSp modSp mod modClrScheme chgLayout">
        <pc:chgData name="GAETANO MARTEDI'" userId="8704ce28-ee15-448c-af90-789234e31805" providerId="ADAL" clId="{4F591AAF-623F-4283-ADBD-A46382301F77}" dt="2025-07-20T13:46:24.541" v="29413" actId="14100"/>
        <pc:sldMkLst>
          <pc:docMk/>
          <pc:sldMk cId="46026469" sldId="465"/>
        </pc:sldMkLst>
        <pc:spChg chg="add mod ord">
          <ac:chgData name="GAETANO MARTEDI'" userId="8704ce28-ee15-448c-af90-789234e31805" providerId="ADAL" clId="{4F591AAF-623F-4283-ADBD-A46382301F77}" dt="2025-07-20T13:46:24.541" v="29413" actId="14100"/>
          <ac:spMkLst>
            <pc:docMk/>
            <pc:sldMk cId="46026469" sldId="465"/>
            <ac:spMk id="3" creationId="{DB0CD077-B36B-B7E5-D8B2-B7BA029EDAFA}"/>
          </ac:spMkLst>
        </pc:spChg>
        <pc:spChg chg="add mod ord">
          <ac:chgData name="GAETANO MARTEDI'" userId="8704ce28-ee15-448c-af90-789234e31805" providerId="ADAL" clId="{4F591AAF-623F-4283-ADBD-A46382301F77}" dt="2025-07-20T13:46:24.541" v="29413" actId="14100"/>
          <ac:spMkLst>
            <pc:docMk/>
            <pc:sldMk cId="46026469" sldId="465"/>
            <ac:spMk id="4" creationId="{C2171F43-15DD-D890-89E9-F5E7C64FC866}"/>
          </ac:spMkLst>
        </pc:spChg>
        <pc:spChg chg="mod ord">
          <ac:chgData name="GAETANO MARTEDI'" userId="8704ce28-ee15-448c-af90-789234e31805" providerId="ADAL" clId="{4F591AAF-623F-4283-ADBD-A46382301F77}" dt="2025-07-18T09:55:48.525" v="17453" actId="700"/>
          <ac:spMkLst>
            <pc:docMk/>
            <pc:sldMk cId="46026469" sldId="465"/>
            <ac:spMk id="6" creationId="{1C0F923D-12B4-C031-C4B4-1CCF4DDF91D2}"/>
          </ac:spMkLst>
        </pc:spChg>
        <pc:spChg chg="mod ord">
          <ac:chgData name="GAETANO MARTEDI'" userId="8704ce28-ee15-448c-af90-789234e31805" providerId="ADAL" clId="{4F591AAF-623F-4283-ADBD-A46382301F77}" dt="2025-07-18T14:04:25.655" v="17847" actId="20577"/>
          <ac:spMkLst>
            <pc:docMk/>
            <pc:sldMk cId="46026469" sldId="465"/>
            <ac:spMk id="7" creationId="{912202F3-8AB7-58E2-7521-08733653DAE2}"/>
          </ac:spMkLst>
        </pc:spChg>
        <pc:picChg chg="add mod">
          <ac:chgData name="GAETANO MARTEDI'" userId="8704ce28-ee15-448c-af90-789234e31805" providerId="ADAL" clId="{4F591AAF-623F-4283-ADBD-A46382301F77}" dt="2025-07-18T13:43:59.540" v="17843" actId="1440"/>
          <ac:picMkLst>
            <pc:docMk/>
            <pc:sldMk cId="46026469" sldId="465"/>
            <ac:picMk id="8" creationId="{978AE17E-87B8-5FB9-1793-9D0D487C70CE}"/>
          </ac:picMkLst>
        </pc:picChg>
      </pc:sldChg>
      <pc:sldChg chg="addSp delSp modSp mod modClrScheme chgLayout">
        <pc:chgData name="GAETANO MARTEDI'" userId="8704ce28-ee15-448c-af90-789234e31805" providerId="ADAL" clId="{4F591AAF-623F-4283-ADBD-A46382301F77}" dt="2025-07-20T13:46:37.869" v="29415" actId="207"/>
        <pc:sldMkLst>
          <pc:docMk/>
          <pc:sldMk cId="2959495575" sldId="466"/>
        </pc:sldMkLst>
        <pc:spChg chg="mod ord">
          <ac:chgData name="GAETANO MARTEDI'" userId="8704ce28-ee15-448c-af90-789234e31805" providerId="ADAL" clId="{4F591AAF-623F-4283-ADBD-A46382301F77}" dt="2025-07-18T14:04:14.344" v="17845" actId="20577"/>
          <ac:spMkLst>
            <pc:docMk/>
            <pc:sldMk cId="2959495575" sldId="466"/>
            <ac:spMk id="3" creationId="{7A916D94-8FC4-86D4-DF17-3AE51BC64C17}"/>
          </ac:spMkLst>
        </pc:spChg>
        <pc:spChg chg="mod ord">
          <ac:chgData name="GAETANO MARTEDI'" userId="8704ce28-ee15-448c-af90-789234e31805" providerId="ADAL" clId="{4F591AAF-623F-4283-ADBD-A46382301F77}" dt="2025-07-18T13:32:55.576" v="17635" actId="6264"/>
          <ac:spMkLst>
            <pc:docMk/>
            <pc:sldMk cId="2959495575" sldId="466"/>
            <ac:spMk id="6" creationId="{F17E2EF7-BD29-4EAC-070B-C54BDE5A872E}"/>
          </ac:spMkLst>
        </pc:spChg>
        <pc:spChg chg="add mod ord">
          <ac:chgData name="GAETANO MARTEDI'" userId="8704ce28-ee15-448c-af90-789234e31805" providerId="ADAL" clId="{4F591AAF-623F-4283-ADBD-A46382301F77}" dt="2025-07-20T13:46:37.869" v="29415" actId="207"/>
          <ac:spMkLst>
            <pc:docMk/>
            <pc:sldMk cId="2959495575" sldId="466"/>
            <ac:spMk id="9" creationId="{A08588BE-3FD1-A435-6F21-BA657047B92F}"/>
          </ac:spMkLst>
        </pc:spChg>
        <pc:spChg chg="add mod ord">
          <ac:chgData name="GAETANO MARTEDI'" userId="8704ce28-ee15-448c-af90-789234e31805" providerId="ADAL" clId="{4F591AAF-623F-4283-ADBD-A46382301F77}" dt="2025-07-20T13:46:37.869" v="29415" actId="207"/>
          <ac:spMkLst>
            <pc:docMk/>
            <pc:sldMk cId="2959495575" sldId="466"/>
            <ac:spMk id="10" creationId="{9F0B2893-397A-6399-BE22-0A0F7A4D14FC}"/>
          </ac:spMkLst>
        </pc:spChg>
        <pc:picChg chg="add mod">
          <ac:chgData name="GAETANO MARTEDI'" userId="8704ce28-ee15-448c-af90-789234e31805" providerId="ADAL" clId="{4F591AAF-623F-4283-ADBD-A46382301F77}" dt="2025-07-18T14:12:22.192" v="18239" actId="1076"/>
          <ac:picMkLst>
            <pc:docMk/>
            <pc:sldMk cId="2959495575" sldId="466"/>
            <ac:picMk id="14" creationId="{ECD909B5-7769-96AC-3AB1-93C04DF71D78}"/>
          </ac:picMkLst>
        </pc:picChg>
        <pc:picChg chg="add mod">
          <ac:chgData name="GAETANO MARTEDI'" userId="8704ce28-ee15-448c-af90-789234e31805" providerId="ADAL" clId="{4F591AAF-623F-4283-ADBD-A46382301F77}" dt="2025-07-18T14:16:25.103" v="18482" actId="1440"/>
          <ac:picMkLst>
            <pc:docMk/>
            <pc:sldMk cId="2959495575" sldId="466"/>
            <ac:picMk id="16" creationId="{6F5D4051-9AD0-BD86-3B7D-7DF72368CE4F}"/>
          </ac:picMkLst>
        </pc:picChg>
      </pc:sldChg>
      <pc:sldChg chg="addSp delSp modSp mod modClrScheme chgLayout">
        <pc:chgData name="GAETANO MARTEDI'" userId="8704ce28-ee15-448c-af90-789234e31805" providerId="ADAL" clId="{4F591AAF-623F-4283-ADBD-A46382301F77}" dt="2025-07-20T13:47:49.312" v="29425" actId="207"/>
        <pc:sldMkLst>
          <pc:docMk/>
          <pc:sldMk cId="1592095735" sldId="467"/>
        </pc:sldMkLst>
        <pc:spChg chg="mod ord">
          <ac:chgData name="GAETANO MARTEDI'" userId="8704ce28-ee15-448c-af90-789234e31805" providerId="ADAL" clId="{4F591AAF-623F-4283-ADBD-A46382301F77}" dt="2025-07-18T14:33:03.488" v="18866" actId="6264"/>
          <ac:spMkLst>
            <pc:docMk/>
            <pc:sldMk cId="1592095735" sldId="467"/>
            <ac:spMk id="6" creationId="{FA8ED88A-3409-04CB-DF76-FD2C82E97762}"/>
          </ac:spMkLst>
        </pc:spChg>
        <pc:spChg chg="mod ord">
          <ac:chgData name="GAETANO MARTEDI'" userId="8704ce28-ee15-448c-af90-789234e31805" providerId="ADAL" clId="{4F591AAF-623F-4283-ADBD-A46382301F77}" dt="2025-07-18T14:33:03.488" v="18866" actId="6264"/>
          <ac:spMkLst>
            <pc:docMk/>
            <pc:sldMk cId="1592095735" sldId="467"/>
            <ac:spMk id="7" creationId="{371E2B87-B1BD-33E4-D09C-F237AEAF6DBA}"/>
          </ac:spMkLst>
        </pc:spChg>
        <pc:spChg chg="add mod ord">
          <ac:chgData name="GAETANO MARTEDI'" userId="8704ce28-ee15-448c-af90-789234e31805" providerId="ADAL" clId="{4F591AAF-623F-4283-ADBD-A46382301F77}" dt="2025-07-20T13:47:49.312" v="29425" actId="207"/>
          <ac:spMkLst>
            <pc:docMk/>
            <pc:sldMk cId="1592095735" sldId="467"/>
            <ac:spMk id="9" creationId="{39F88011-18E5-BD66-9907-FB2A41AC56E9}"/>
          </ac:spMkLst>
        </pc:spChg>
        <pc:spChg chg="add mod ord">
          <ac:chgData name="GAETANO MARTEDI'" userId="8704ce28-ee15-448c-af90-789234e31805" providerId="ADAL" clId="{4F591AAF-623F-4283-ADBD-A46382301F77}" dt="2025-07-18T14:35:41.660" v="18942" actId="20577"/>
          <ac:spMkLst>
            <pc:docMk/>
            <pc:sldMk cId="1592095735" sldId="467"/>
            <ac:spMk id="10" creationId="{0400866C-296D-1184-6CBF-F93F261521D1}"/>
          </ac:spMkLst>
        </pc:spChg>
      </pc:sldChg>
      <pc:sldChg chg="addSp delSp modSp mod modClrScheme chgLayout">
        <pc:chgData name="GAETANO MARTEDI'" userId="8704ce28-ee15-448c-af90-789234e31805" providerId="ADAL" clId="{4F591AAF-623F-4283-ADBD-A46382301F77}" dt="2025-07-18T14:46:49.343" v="19833" actId="1440"/>
        <pc:sldMkLst>
          <pc:docMk/>
          <pc:sldMk cId="1219319558" sldId="468"/>
        </pc:sldMkLst>
        <pc:spChg chg="mod ord">
          <ac:chgData name="GAETANO MARTEDI'" userId="8704ce28-ee15-448c-af90-789234e31805" providerId="ADAL" clId="{4F591AAF-623F-4283-ADBD-A46382301F77}" dt="2025-07-18T14:42:56.195" v="19627" actId="20577"/>
          <ac:spMkLst>
            <pc:docMk/>
            <pc:sldMk cId="1219319558" sldId="468"/>
            <ac:spMk id="3" creationId="{FF0915F8-EC1C-7F1E-CC08-FFF2C38F9513}"/>
          </ac:spMkLst>
        </pc:spChg>
        <pc:spChg chg="mod ord">
          <ac:chgData name="GAETANO MARTEDI'" userId="8704ce28-ee15-448c-af90-789234e31805" providerId="ADAL" clId="{4F591AAF-623F-4283-ADBD-A46382301F77}" dt="2025-07-18T14:42:38.520" v="19624" actId="6264"/>
          <ac:spMkLst>
            <pc:docMk/>
            <pc:sldMk cId="1219319558" sldId="468"/>
            <ac:spMk id="6" creationId="{F62F9DDF-AEDE-3F08-7213-B1034F0298FC}"/>
          </ac:spMkLst>
        </pc:spChg>
        <pc:spChg chg="add mod ord">
          <ac:chgData name="GAETANO MARTEDI'" userId="8704ce28-ee15-448c-af90-789234e31805" providerId="ADAL" clId="{4F591AAF-623F-4283-ADBD-A46382301F77}" dt="2025-07-18T14:45:00.775" v="19822" actId="14100"/>
          <ac:spMkLst>
            <pc:docMk/>
            <pc:sldMk cId="1219319558" sldId="468"/>
            <ac:spMk id="9" creationId="{570382DA-4731-A047-2653-E6A2060D3581}"/>
          </ac:spMkLst>
        </pc:spChg>
        <pc:spChg chg="add mod ord">
          <ac:chgData name="GAETANO MARTEDI'" userId="8704ce28-ee15-448c-af90-789234e31805" providerId="ADAL" clId="{4F591AAF-623F-4283-ADBD-A46382301F77}" dt="2025-07-18T14:43:21.735" v="19668" actId="20577"/>
          <ac:spMkLst>
            <pc:docMk/>
            <pc:sldMk cId="1219319558" sldId="468"/>
            <ac:spMk id="10" creationId="{2ED0ACC6-BD61-EFA0-FB37-C3E14617A5F8}"/>
          </ac:spMkLst>
        </pc:spChg>
        <pc:picChg chg="add mod modCrop">
          <ac:chgData name="GAETANO MARTEDI'" userId="8704ce28-ee15-448c-af90-789234e31805" providerId="ADAL" clId="{4F591AAF-623F-4283-ADBD-A46382301F77}" dt="2025-07-18T14:46:49.343" v="19833" actId="1440"/>
          <ac:picMkLst>
            <pc:docMk/>
            <pc:sldMk cId="1219319558" sldId="468"/>
            <ac:picMk id="12" creationId="{A87F7371-E11F-61AE-75A1-8F68CD0941A7}"/>
          </ac:picMkLst>
        </pc:picChg>
      </pc:sldChg>
      <pc:sldChg chg="addSp delSp modSp mod modClrScheme chgLayout">
        <pc:chgData name="GAETANO MARTEDI'" userId="8704ce28-ee15-448c-af90-789234e31805" providerId="ADAL" clId="{4F591AAF-623F-4283-ADBD-A46382301F77}" dt="2025-07-20T13:48:04.554" v="29429" actId="207"/>
        <pc:sldMkLst>
          <pc:docMk/>
          <pc:sldMk cId="2426189231" sldId="469"/>
        </pc:sldMkLst>
        <pc:spChg chg="mod ord">
          <ac:chgData name="GAETANO MARTEDI'" userId="8704ce28-ee15-448c-af90-789234e31805" providerId="ADAL" clId="{4F591AAF-623F-4283-ADBD-A46382301F77}" dt="2025-07-18T14:47:16.228" v="19835" actId="6264"/>
          <ac:spMkLst>
            <pc:docMk/>
            <pc:sldMk cId="2426189231" sldId="469"/>
            <ac:spMk id="3" creationId="{0E3246C5-0F5F-540D-E16A-FFBF0A2DA08A}"/>
          </ac:spMkLst>
        </pc:spChg>
        <pc:spChg chg="mod ord">
          <ac:chgData name="GAETANO MARTEDI'" userId="8704ce28-ee15-448c-af90-789234e31805" providerId="ADAL" clId="{4F591AAF-623F-4283-ADBD-A46382301F77}" dt="2025-07-18T14:47:16.228" v="19835" actId="6264"/>
          <ac:spMkLst>
            <pc:docMk/>
            <pc:sldMk cId="2426189231" sldId="469"/>
            <ac:spMk id="6" creationId="{DA0863EC-3279-DA40-4AA5-7DD2FFCC513E}"/>
          </ac:spMkLst>
        </pc:spChg>
        <pc:spChg chg="add mod ord">
          <ac:chgData name="GAETANO MARTEDI'" userId="8704ce28-ee15-448c-af90-789234e31805" providerId="ADAL" clId="{4F591AAF-623F-4283-ADBD-A46382301F77}" dt="2025-07-20T13:48:04.554" v="29429" actId="207"/>
          <ac:spMkLst>
            <pc:docMk/>
            <pc:sldMk cId="2426189231" sldId="469"/>
            <ac:spMk id="9" creationId="{D682AB72-8B30-517D-D72B-A6DAD6CC535B}"/>
          </ac:spMkLst>
        </pc:spChg>
        <pc:spChg chg="add mod ord">
          <ac:chgData name="GAETANO MARTEDI'" userId="8704ce28-ee15-448c-af90-789234e31805" providerId="ADAL" clId="{4F591AAF-623F-4283-ADBD-A46382301F77}" dt="2025-07-18T14:51:14.702" v="19847" actId="14100"/>
          <ac:spMkLst>
            <pc:docMk/>
            <pc:sldMk cId="2426189231" sldId="469"/>
            <ac:spMk id="10" creationId="{478187C7-373F-307D-2BA1-C4744443700F}"/>
          </ac:spMkLst>
        </pc:spChg>
      </pc:sldChg>
      <pc:sldChg chg="addSp delSp modSp mod modClrScheme chgLayout">
        <pc:chgData name="GAETANO MARTEDI'" userId="8704ce28-ee15-448c-af90-789234e31805" providerId="ADAL" clId="{4F591AAF-623F-4283-ADBD-A46382301F77}" dt="2025-07-20T16:59:26.501" v="34966" actId="20577"/>
        <pc:sldMkLst>
          <pc:docMk/>
          <pc:sldMk cId="4275630911" sldId="470"/>
        </pc:sldMkLst>
        <pc:spChg chg="mod ord">
          <ac:chgData name="GAETANO MARTEDI'" userId="8704ce28-ee15-448c-af90-789234e31805" providerId="ADAL" clId="{4F591AAF-623F-4283-ADBD-A46382301F77}" dt="2025-07-18T15:02:33.977" v="20490" actId="6264"/>
          <ac:spMkLst>
            <pc:docMk/>
            <pc:sldMk cId="4275630911" sldId="470"/>
            <ac:spMk id="3" creationId="{BD021E9E-CD56-59C7-F705-7C7C988A3E57}"/>
          </ac:spMkLst>
        </pc:spChg>
        <pc:spChg chg="mod ord">
          <ac:chgData name="GAETANO MARTEDI'" userId="8704ce28-ee15-448c-af90-789234e31805" providerId="ADAL" clId="{4F591AAF-623F-4283-ADBD-A46382301F77}" dt="2025-07-18T15:02:33.977" v="20490" actId="6264"/>
          <ac:spMkLst>
            <pc:docMk/>
            <pc:sldMk cId="4275630911" sldId="470"/>
            <ac:spMk id="6" creationId="{F89C81EC-D98D-D441-591F-3D58B6CAA17E}"/>
          </ac:spMkLst>
        </pc:spChg>
        <pc:spChg chg="add mod ord">
          <ac:chgData name="GAETANO MARTEDI'" userId="8704ce28-ee15-448c-af90-789234e31805" providerId="ADAL" clId="{4F591AAF-623F-4283-ADBD-A46382301F77}" dt="2025-07-20T16:59:26.501" v="34966" actId="20577"/>
          <ac:spMkLst>
            <pc:docMk/>
            <pc:sldMk cId="4275630911" sldId="470"/>
            <ac:spMk id="9" creationId="{56A68C41-3B8F-6378-3A77-8E1A63D5E171}"/>
          </ac:spMkLst>
        </pc:spChg>
        <pc:spChg chg="add mod ord">
          <ac:chgData name="GAETANO MARTEDI'" userId="8704ce28-ee15-448c-af90-789234e31805" providerId="ADAL" clId="{4F591AAF-623F-4283-ADBD-A46382301F77}" dt="2025-07-18T15:05:58.448" v="20719" actId="20577"/>
          <ac:spMkLst>
            <pc:docMk/>
            <pc:sldMk cId="4275630911" sldId="470"/>
            <ac:spMk id="10" creationId="{681DC0C2-F5F4-08E4-4098-A5F81D049C9B}"/>
          </ac:spMkLst>
        </pc:spChg>
      </pc:sldChg>
      <pc:sldChg chg="addSp delSp modSp mod modClrScheme chgLayout">
        <pc:chgData name="GAETANO MARTEDI'" userId="8704ce28-ee15-448c-af90-789234e31805" providerId="ADAL" clId="{4F591AAF-623F-4283-ADBD-A46382301F77}" dt="2025-07-21T11:08:54.544" v="42102" actId="113"/>
        <pc:sldMkLst>
          <pc:docMk/>
          <pc:sldMk cId="1391237676" sldId="471"/>
        </pc:sldMkLst>
        <pc:spChg chg="mod ord">
          <ac:chgData name="GAETANO MARTEDI'" userId="8704ce28-ee15-448c-af90-789234e31805" providerId="ADAL" clId="{4F591AAF-623F-4283-ADBD-A46382301F77}" dt="2025-07-20T14:06:31.051" v="30198" actId="1076"/>
          <ac:spMkLst>
            <pc:docMk/>
            <pc:sldMk cId="1391237676" sldId="471"/>
            <ac:spMk id="3" creationId="{8025389F-5828-B4B5-B4A4-E1F2775A4BAF}"/>
          </ac:spMkLst>
        </pc:spChg>
        <pc:spChg chg="mod ord">
          <ac:chgData name="GAETANO MARTEDI'" userId="8704ce28-ee15-448c-af90-789234e31805" providerId="ADAL" clId="{4F591AAF-623F-4283-ADBD-A46382301F77}" dt="2025-07-18T15:18:53.723" v="22167" actId="6264"/>
          <ac:spMkLst>
            <pc:docMk/>
            <pc:sldMk cId="1391237676" sldId="471"/>
            <ac:spMk id="6" creationId="{9AAF665B-F529-85ED-4700-37EEA609EA49}"/>
          </ac:spMkLst>
        </pc:spChg>
        <pc:spChg chg="add mod ord">
          <ac:chgData name="GAETANO MARTEDI'" userId="8704ce28-ee15-448c-af90-789234e31805" providerId="ADAL" clId="{4F591AAF-623F-4283-ADBD-A46382301F77}" dt="2025-07-21T11:08:54.544" v="42102" actId="113"/>
          <ac:spMkLst>
            <pc:docMk/>
            <pc:sldMk cId="1391237676" sldId="471"/>
            <ac:spMk id="9" creationId="{23ECC2D5-0BD7-121E-74DC-A40A4EFB5A8E}"/>
          </ac:spMkLst>
        </pc:spChg>
        <pc:spChg chg="add mod ord">
          <ac:chgData name="GAETANO MARTEDI'" userId="8704ce28-ee15-448c-af90-789234e31805" providerId="ADAL" clId="{4F591AAF-623F-4283-ADBD-A46382301F77}" dt="2025-07-20T14:07:13.768" v="30209" actId="27636"/>
          <ac:spMkLst>
            <pc:docMk/>
            <pc:sldMk cId="1391237676" sldId="471"/>
            <ac:spMk id="10" creationId="{B0A8F9DD-DF4B-5E2A-55E2-DCB469DD36FE}"/>
          </ac:spMkLst>
        </pc:spChg>
        <pc:picChg chg="add mod">
          <ac:chgData name="GAETANO MARTEDI'" userId="8704ce28-ee15-448c-af90-789234e31805" providerId="ADAL" clId="{4F591AAF-623F-4283-ADBD-A46382301F77}" dt="2025-07-20T14:07:26.967" v="30214" actId="14100"/>
          <ac:picMkLst>
            <pc:docMk/>
            <pc:sldMk cId="1391237676" sldId="471"/>
            <ac:picMk id="4" creationId="{80AA91DB-E947-B0D3-0F98-FDA77F02E843}"/>
          </ac:picMkLst>
        </pc:picChg>
        <pc:picChg chg="add mod modCrop">
          <ac:chgData name="GAETANO MARTEDI'" userId="8704ce28-ee15-448c-af90-789234e31805" providerId="ADAL" clId="{4F591AAF-623F-4283-ADBD-A46382301F77}" dt="2025-07-20T14:07:34.788" v="30215" actId="1076"/>
          <ac:picMkLst>
            <pc:docMk/>
            <pc:sldMk cId="1391237676" sldId="471"/>
            <ac:picMk id="12" creationId="{36B406EA-AF95-5926-FC0B-B17ED248CB22}"/>
          </ac:picMkLst>
        </pc:picChg>
      </pc:sldChg>
      <pc:sldChg chg="addSp delSp modSp mod modClrScheme chgLayout">
        <pc:chgData name="GAETANO MARTEDI'" userId="8704ce28-ee15-448c-af90-789234e31805" providerId="ADAL" clId="{4F591AAF-623F-4283-ADBD-A46382301F77}" dt="2025-07-18T18:26:45.544" v="27063" actId="20577"/>
        <pc:sldMkLst>
          <pc:docMk/>
          <pc:sldMk cId="1758425890" sldId="472"/>
        </pc:sldMkLst>
        <pc:spChg chg="mod ord">
          <ac:chgData name="GAETANO MARTEDI'" userId="8704ce28-ee15-448c-af90-789234e31805" providerId="ADAL" clId="{4F591AAF-623F-4283-ADBD-A46382301F77}" dt="2025-07-18T17:58:06.913" v="25494" actId="700"/>
          <ac:spMkLst>
            <pc:docMk/>
            <pc:sldMk cId="1758425890" sldId="472"/>
            <ac:spMk id="3" creationId="{13895045-522C-F518-183F-04044CBE0BB4}"/>
          </ac:spMkLst>
        </pc:spChg>
        <pc:spChg chg="mod ord">
          <ac:chgData name="GAETANO MARTEDI'" userId="8704ce28-ee15-448c-af90-789234e31805" providerId="ADAL" clId="{4F591AAF-623F-4283-ADBD-A46382301F77}" dt="2025-07-18T17:58:06.913" v="25494" actId="700"/>
          <ac:spMkLst>
            <pc:docMk/>
            <pc:sldMk cId="1758425890" sldId="472"/>
            <ac:spMk id="6" creationId="{1B23946E-CE75-0504-2A54-7FB984A7D94B}"/>
          </ac:spMkLst>
        </pc:spChg>
        <pc:spChg chg="add mod ord">
          <ac:chgData name="GAETANO MARTEDI'" userId="8704ce28-ee15-448c-af90-789234e31805" providerId="ADAL" clId="{4F591AAF-623F-4283-ADBD-A46382301F77}" dt="2025-07-18T18:26:45.544" v="27063" actId="20577"/>
          <ac:spMkLst>
            <pc:docMk/>
            <pc:sldMk cId="1758425890" sldId="472"/>
            <ac:spMk id="8" creationId="{898E864F-2EAA-AD96-7EDE-5A26468E7742}"/>
          </ac:spMkLst>
        </pc:spChg>
        <pc:spChg chg="add mod ord">
          <ac:chgData name="GAETANO MARTEDI'" userId="8704ce28-ee15-448c-af90-789234e31805" providerId="ADAL" clId="{4F591AAF-623F-4283-ADBD-A46382301F77}" dt="2025-07-18T17:58:21.241" v="25500" actId="14100"/>
          <ac:spMkLst>
            <pc:docMk/>
            <pc:sldMk cId="1758425890" sldId="472"/>
            <ac:spMk id="9" creationId="{289141D2-1965-5C4F-4EEC-13783C4C54BC}"/>
          </ac:spMkLst>
        </pc:spChg>
        <pc:picChg chg="add mod">
          <ac:chgData name="GAETANO MARTEDI'" userId="8704ce28-ee15-448c-af90-789234e31805" providerId="ADAL" clId="{4F591AAF-623F-4283-ADBD-A46382301F77}" dt="2025-07-18T18:02:35.956" v="25788" actId="1076"/>
          <ac:picMkLst>
            <pc:docMk/>
            <pc:sldMk cId="1758425890" sldId="472"/>
            <ac:picMk id="10" creationId="{801F2C29-4082-42BF-D093-CBE72C9F2262}"/>
          </ac:picMkLst>
        </pc:picChg>
      </pc:sldChg>
      <pc:sldChg chg="addSp delSp modSp mod modClrScheme chgLayout">
        <pc:chgData name="GAETANO MARTEDI'" userId="8704ce28-ee15-448c-af90-789234e31805" providerId="ADAL" clId="{4F591AAF-623F-4283-ADBD-A46382301F77}" dt="2025-07-18T18:39:54.672" v="27089" actId="1440"/>
        <pc:sldMkLst>
          <pc:docMk/>
          <pc:sldMk cId="1092089730" sldId="473"/>
        </pc:sldMkLst>
        <pc:spChg chg="mod ord">
          <ac:chgData name="GAETANO MARTEDI'" userId="8704ce28-ee15-448c-af90-789234e31805" providerId="ADAL" clId="{4F591AAF-623F-4283-ADBD-A46382301F77}" dt="2025-07-18T18:05:45.385" v="25963" actId="6264"/>
          <ac:spMkLst>
            <pc:docMk/>
            <pc:sldMk cId="1092089730" sldId="473"/>
            <ac:spMk id="3" creationId="{08ACAB5C-EB52-B7C9-B742-08080842F584}"/>
          </ac:spMkLst>
        </pc:spChg>
        <pc:spChg chg="mod ord">
          <ac:chgData name="GAETANO MARTEDI'" userId="8704ce28-ee15-448c-af90-789234e31805" providerId="ADAL" clId="{4F591AAF-623F-4283-ADBD-A46382301F77}" dt="2025-07-18T18:05:45.385" v="25963" actId="6264"/>
          <ac:spMkLst>
            <pc:docMk/>
            <pc:sldMk cId="1092089730" sldId="473"/>
            <ac:spMk id="6" creationId="{99335B2C-14C4-BD5E-0860-16513B094A76}"/>
          </ac:spMkLst>
        </pc:spChg>
        <pc:spChg chg="add mod ord">
          <ac:chgData name="GAETANO MARTEDI'" userId="8704ce28-ee15-448c-af90-789234e31805" providerId="ADAL" clId="{4F591AAF-623F-4283-ADBD-A46382301F77}" dt="2025-07-18T18:15:18.917" v="26632" actId="27636"/>
          <ac:spMkLst>
            <pc:docMk/>
            <pc:sldMk cId="1092089730" sldId="473"/>
            <ac:spMk id="9" creationId="{D38EE79D-3450-75D9-B72A-9F1B84CCF937}"/>
          </ac:spMkLst>
        </pc:spChg>
        <pc:spChg chg="add mod ord">
          <ac:chgData name="GAETANO MARTEDI'" userId="8704ce28-ee15-448c-af90-789234e31805" providerId="ADAL" clId="{4F591AAF-623F-4283-ADBD-A46382301F77}" dt="2025-07-18T18:10:25.603" v="25983" actId="14100"/>
          <ac:spMkLst>
            <pc:docMk/>
            <pc:sldMk cId="1092089730" sldId="473"/>
            <ac:spMk id="10" creationId="{FDD6E6D8-F191-32CA-B4C2-66C494F585E5}"/>
          </ac:spMkLst>
        </pc:spChg>
        <pc:picChg chg="add mod">
          <ac:chgData name="GAETANO MARTEDI'" userId="8704ce28-ee15-448c-af90-789234e31805" providerId="ADAL" clId="{4F591AAF-623F-4283-ADBD-A46382301F77}" dt="2025-07-18T18:39:54.672" v="27089" actId="1440"/>
          <ac:picMkLst>
            <pc:docMk/>
            <pc:sldMk cId="1092089730" sldId="473"/>
            <ac:picMk id="12" creationId="{2DAC0E57-F2B5-F807-8794-D2B58B789E46}"/>
          </ac:picMkLst>
        </pc:picChg>
      </pc:sldChg>
      <pc:sldChg chg="addSp delSp modSp mod modClrScheme chgLayout">
        <pc:chgData name="GAETANO MARTEDI'" userId="8704ce28-ee15-448c-af90-789234e31805" providerId="ADAL" clId="{4F591AAF-623F-4283-ADBD-A46382301F77}" dt="2025-07-18T18:40:01.893" v="27091" actId="1440"/>
        <pc:sldMkLst>
          <pc:docMk/>
          <pc:sldMk cId="315245091" sldId="474"/>
        </pc:sldMkLst>
        <pc:spChg chg="mod ord">
          <ac:chgData name="GAETANO MARTEDI'" userId="8704ce28-ee15-448c-af90-789234e31805" providerId="ADAL" clId="{4F591AAF-623F-4283-ADBD-A46382301F77}" dt="2025-07-18T18:15:54.675" v="26634" actId="6264"/>
          <ac:spMkLst>
            <pc:docMk/>
            <pc:sldMk cId="315245091" sldId="474"/>
            <ac:spMk id="3" creationId="{2345C834-1BA2-C60B-B28A-8D057B77FB78}"/>
          </ac:spMkLst>
        </pc:spChg>
        <pc:spChg chg="mod ord">
          <ac:chgData name="GAETANO MARTEDI'" userId="8704ce28-ee15-448c-af90-789234e31805" providerId="ADAL" clId="{4F591AAF-623F-4283-ADBD-A46382301F77}" dt="2025-07-18T18:15:54.675" v="26634" actId="6264"/>
          <ac:spMkLst>
            <pc:docMk/>
            <pc:sldMk cId="315245091" sldId="474"/>
            <ac:spMk id="6" creationId="{103C891C-AA17-A512-ECF3-90FF3A8FFD09}"/>
          </ac:spMkLst>
        </pc:spChg>
        <pc:spChg chg="add mod ord">
          <ac:chgData name="GAETANO MARTEDI'" userId="8704ce28-ee15-448c-af90-789234e31805" providerId="ADAL" clId="{4F591AAF-623F-4283-ADBD-A46382301F77}" dt="2025-07-18T18:19:28.853" v="26885" actId="27636"/>
          <ac:spMkLst>
            <pc:docMk/>
            <pc:sldMk cId="315245091" sldId="474"/>
            <ac:spMk id="9" creationId="{EB9AD81C-5760-9189-C306-B83ED7240DFE}"/>
          </ac:spMkLst>
        </pc:spChg>
        <pc:spChg chg="add mod ord">
          <ac:chgData name="GAETANO MARTEDI'" userId="8704ce28-ee15-448c-af90-789234e31805" providerId="ADAL" clId="{4F591AAF-623F-4283-ADBD-A46382301F77}" dt="2025-07-18T18:18:46.647" v="26881" actId="27636"/>
          <ac:spMkLst>
            <pc:docMk/>
            <pc:sldMk cId="315245091" sldId="474"/>
            <ac:spMk id="10" creationId="{B7C95211-44EE-EA03-C756-29EB2F7E4A15}"/>
          </ac:spMkLst>
        </pc:spChg>
        <pc:picChg chg="add mod">
          <ac:chgData name="GAETANO MARTEDI'" userId="8704ce28-ee15-448c-af90-789234e31805" providerId="ADAL" clId="{4F591AAF-623F-4283-ADBD-A46382301F77}" dt="2025-07-18T18:40:01.893" v="27091" actId="1440"/>
          <ac:picMkLst>
            <pc:docMk/>
            <pc:sldMk cId="315245091" sldId="474"/>
            <ac:picMk id="12" creationId="{98FBD963-7BD2-1F45-59C4-6214636AB5BE}"/>
          </ac:picMkLst>
        </pc:picChg>
      </pc:sldChg>
      <pc:sldChg chg="addSp delSp modSp mod modClrScheme chgLayout">
        <pc:chgData name="GAETANO MARTEDI'" userId="8704ce28-ee15-448c-af90-789234e31805" providerId="ADAL" clId="{4F591AAF-623F-4283-ADBD-A46382301F77}" dt="2025-07-18T18:42:51.837" v="27435" actId="114"/>
        <pc:sldMkLst>
          <pc:docMk/>
          <pc:sldMk cId="2582108248" sldId="475"/>
        </pc:sldMkLst>
        <pc:spChg chg="mod ord">
          <ac:chgData name="GAETANO MARTEDI'" userId="8704ce28-ee15-448c-af90-789234e31805" providerId="ADAL" clId="{4F591AAF-623F-4283-ADBD-A46382301F77}" dt="2025-07-18T18:36:35.461" v="27075" actId="6264"/>
          <ac:spMkLst>
            <pc:docMk/>
            <pc:sldMk cId="2582108248" sldId="475"/>
            <ac:spMk id="3" creationId="{E3727151-AA70-C8DC-F7AD-DF54747AE407}"/>
          </ac:spMkLst>
        </pc:spChg>
        <pc:spChg chg="mod ord">
          <ac:chgData name="GAETANO MARTEDI'" userId="8704ce28-ee15-448c-af90-789234e31805" providerId="ADAL" clId="{4F591AAF-623F-4283-ADBD-A46382301F77}" dt="2025-07-18T18:36:35.461" v="27075" actId="6264"/>
          <ac:spMkLst>
            <pc:docMk/>
            <pc:sldMk cId="2582108248" sldId="475"/>
            <ac:spMk id="6" creationId="{2F77167F-8C08-2122-ECB4-6A9A758D8B40}"/>
          </ac:spMkLst>
        </pc:spChg>
        <pc:spChg chg="add mod ord">
          <ac:chgData name="GAETANO MARTEDI'" userId="8704ce28-ee15-448c-af90-789234e31805" providerId="ADAL" clId="{4F591AAF-623F-4283-ADBD-A46382301F77}" dt="2025-07-18T18:42:51.837" v="27435" actId="114"/>
          <ac:spMkLst>
            <pc:docMk/>
            <pc:sldMk cId="2582108248" sldId="475"/>
            <ac:spMk id="11" creationId="{6D538252-0A35-100E-EA29-35FB87CEDF4C}"/>
          </ac:spMkLst>
        </pc:spChg>
        <pc:spChg chg="add mod ord">
          <ac:chgData name="GAETANO MARTEDI'" userId="8704ce28-ee15-448c-af90-789234e31805" providerId="ADAL" clId="{4F591AAF-623F-4283-ADBD-A46382301F77}" dt="2025-07-18T18:36:50.835" v="27081" actId="14100"/>
          <ac:spMkLst>
            <pc:docMk/>
            <pc:sldMk cId="2582108248" sldId="475"/>
            <ac:spMk id="12" creationId="{14652191-C4F0-DEA9-668F-7F8764511979}"/>
          </ac:spMkLst>
        </pc:spChg>
        <pc:picChg chg="add mod modCrop">
          <ac:chgData name="GAETANO MARTEDI'" userId="8704ce28-ee15-448c-af90-789234e31805" providerId="ADAL" clId="{4F591AAF-623F-4283-ADBD-A46382301F77}" dt="2025-07-18T18:40:08.169" v="27092" actId="1440"/>
          <ac:picMkLst>
            <pc:docMk/>
            <pc:sldMk cId="2582108248" sldId="475"/>
            <ac:picMk id="5" creationId="{EB39CF8C-504E-E952-BE9D-8227D4CFEBD1}"/>
          </ac:picMkLst>
        </pc:picChg>
      </pc:sldChg>
      <pc:sldChg chg="addSp delSp modSp mod modClrScheme chgLayout">
        <pc:chgData name="GAETANO MARTEDI'" userId="8704ce28-ee15-448c-af90-789234e31805" providerId="ADAL" clId="{4F591AAF-623F-4283-ADBD-A46382301F77}" dt="2025-07-18T18:54:00.839" v="27989" actId="1076"/>
        <pc:sldMkLst>
          <pc:docMk/>
          <pc:sldMk cId="380406966" sldId="476"/>
        </pc:sldMkLst>
        <pc:spChg chg="mod ord">
          <ac:chgData name="GAETANO MARTEDI'" userId="8704ce28-ee15-448c-af90-789234e31805" providerId="ADAL" clId="{4F591AAF-623F-4283-ADBD-A46382301F77}" dt="2025-07-18T18:46:45.648" v="27437" actId="6264"/>
          <ac:spMkLst>
            <pc:docMk/>
            <pc:sldMk cId="380406966" sldId="476"/>
            <ac:spMk id="3" creationId="{DC41699E-C454-81C5-4566-E9DC52C11565}"/>
          </ac:spMkLst>
        </pc:spChg>
        <pc:spChg chg="mod ord">
          <ac:chgData name="GAETANO MARTEDI'" userId="8704ce28-ee15-448c-af90-789234e31805" providerId="ADAL" clId="{4F591AAF-623F-4283-ADBD-A46382301F77}" dt="2025-07-18T18:46:45.648" v="27437" actId="6264"/>
          <ac:spMkLst>
            <pc:docMk/>
            <pc:sldMk cId="380406966" sldId="476"/>
            <ac:spMk id="6" creationId="{4B060C95-237A-A79E-CB9D-5712FBA0CD7D}"/>
          </ac:spMkLst>
        </pc:spChg>
        <pc:spChg chg="add mod ord">
          <ac:chgData name="GAETANO MARTEDI'" userId="8704ce28-ee15-448c-af90-789234e31805" providerId="ADAL" clId="{4F591AAF-623F-4283-ADBD-A46382301F77}" dt="2025-07-18T18:53:22.447" v="27987" actId="20577"/>
          <ac:spMkLst>
            <pc:docMk/>
            <pc:sldMk cId="380406966" sldId="476"/>
            <ac:spMk id="9" creationId="{4B56F5A8-6ED9-7B08-2232-B4B6FAB63D69}"/>
          </ac:spMkLst>
        </pc:spChg>
        <pc:spChg chg="add mod ord">
          <ac:chgData name="GAETANO MARTEDI'" userId="8704ce28-ee15-448c-af90-789234e31805" providerId="ADAL" clId="{4F591AAF-623F-4283-ADBD-A46382301F77}" dt="2025-07-18T18:47:28.705" v="27466" actId="14100"/>
          <ac:spMkLst>
            <pc:docMk/>
            <pc:sldMk cId="380406966" sldId="476"/>
            <ac:spMk id="10" creationId="{C8C9219D-4029-E155-D200-511F2149CE7F}"/>
          </ac:spMkLst>
        </pc:spChg>
        <pc:picChg chg="add mod">
          <ac:chgData name="GAETANO MARTEDI'" userId="8704ce28-ee15-448c-af90-789234e31805" providerId="ADAL" clId="{4F591AAF-623F-4283-ADBD-A46382301F77}" dt="2025-07-18T18:54:00.839" v="27989" actId="1076"/>
          <ac:picMkLst>
            <pc:docMk/>
            <pc:sldMk cId="380406966" sldId="476"/>
            <ac:picMk id="11" creationId="{0248E99B-D379-899D-8830-74D08F65D6B6}"/>
          </ac:picMkLst>
        </pc:picChg>
      </pc:sldChg>
      <pc:sldChg chg="addSp delSp modSp mod modClrScheme chgLayout">
        <pc:chgData name="GAETANO MARTEDI'" userId="8704ce28-ee15-448c-af90-789234e31805" providerId="ADAL" clId="{4F591AAF-623F-4283-ADBD-A46382301F77}" dt="2025-07-20T15:15:04.361" v="31876" actId="20577"/>
        <pc:sldMkLst>
          <pc:docMk/>
          <pc:sldMk cId="4220675539" sldId="477"/>
        </pc:sldMkLst>
        <pc:spChg chg="mod ord">
          <ac:chgData name="GAETANO MARTEDI'" userId="8704ce28-ee15-448c-af90-789234e31805" providerId="ADAL" clId="{4F591AAF-623F-4283-ADBD-A46382301F77}" dt="2025-07-20T14:45:32.388" v="31085" actId="6264"/>
          <ac:spMkLst>
            <pc:docMk/>
            <pc:sldMk cId="4220675539" sldId="477"/>
            <ac:spMk id="3" creationId="{E2DB4F44-2A46-137C-F4E8-371FAD7662D8}"/>
          </ac:spMkLst>
        </pc:spChg>
        <pc:spChg chg="mod ord">
          <ac:chgData name="GAETANO MARTEDI'" userId="8704ce28-ee15-448c-af90-789234e31805" providerId="ADAL" clId="{4F591AAF-623F-4283-ADBD-A46382301F77}" dt="2025-07-20T14:45:32.388" v="31085" actId="6264"/>
          <ac:spMkLst>
            <pc:docMk/>
            <pc:sldMk cId="4220675539" sldId="477"/>
            <ac:spMk id="6" creationId="{81E0CCAB-36C7-CC4B-644B-6DE95FF56C1F}"/>
          </ac:spMkLst>
        </pc:spChg>
        <pc:spChg chg="add mod ord">
          <ac:chgData name="GAETANO MARTEDI'" userId="8704ce28-ee15-448c-af90-789234e31805" providerId="ADAL" clId="{4F591AAF-623F-4283-ADBD-A46382301F77}" dt="2025-07-20T15:15:04.361" v="31876" actId="20577"/>
          <ac:spMkLst>
            <pc:docMk/>
            <pc:sldMk cId="4220675539" sldId="477"/>
            <ac:spMk id="9" creationId="{0279162A-95D7-192C-018E-D48D11DAEF13}"/>
          </ac:spMkLst>
        </pc:spChg>
        <pc:spChg chg="add mod ord">
          <ac:chgData name="GAETANO MARTEDI'" userId="8704ce28-ee15-448c-af90-789234e31805" providerId="ADAL" clId="{4F591AAF-623F-4283-ADBD-A46382301F77}" dt="2025-07-20T14:45:46.800" v="31092" actId="20577"/>
          <ac:spMkLst>
            <pc:docMk/>
            <pc:sldMk cId="4220675539" sldId="477"/>
            <ac:spMk id="10" creationId="{14C2F48C-D1E7-C1E3-2A02-CA3FAD34BF54}"/>
          </ac:spMkLst>
        </pc:spChg>
      </pc:sldChg>
      <pc:sldChg chg="addSp delSp modSp mod modClrScheme chgLayout">
        <pc:chgData name="GAETANO MARTEDI'" userId="8704ce28-ee15-448c-af90-789234e31805" providerId="ADAL" clId="{4F591AAF-623F-4283-ADBD-A46382301F77}" dt="2025-07-20T15:56:17.974" v="32630" actId="20577"/>
        <pc:sldMkLst>
          <pc:docMk/>
          <pc:sldMk cId="1633102579" sldId="478"/>
        </pc:sldMkLst>
        <pc:spChg chg="mod ord">
          <ac:chgData name="GAETANO MARTEDI'" userId="8704ce28-ee15-448c-af90-789234e31805" providerId="ADAL" clId="{4F591AAF-623F-4283-ADBD-A46382301F77}" dt="2025-07-20T15:43:22.877" v="32211" actId="6264"/>
          <ac:spMkLst>
            <pc:docMk/>
            <pc:sldMk cId="1633102579" sldId="478"/>
            <ac:spMk id="3" creationId="{27A281EE-5DB3-842F-0BC2-B3EA8A02FF74}"/>
          </ac:spMkLst>
        </pc:spChg>
        <pc:spChg chg="add mod ord">
          <ac:chgData name="GAETANO MARTEDI'" userId="8704ce28-ee15-448c-af90-789234e31805" providerId="ADAL" clId="{4F591AAF-623F-4283-ADBD-A46382301F77}" dt="2025-07-20T15:44:24.660" v="32218" actId="20577"/>
          <ac:spMkLst>
            <pc:docMk/>
            <pc:sldMk cId="1633102579" sldId="478"/>
            <ac:spMk id="5" creationId="{268DA690-1100-9958-4FB1-D0BB12ADE6D6}"/>
          </ac:spMkLst>
        </pc:spChg>
        <pc:spChg chg="mod ord">
          <ac:chgData name="GAETANO MARTEDI'" userId="8704ce28-ee15-448c-af90-789234e31805" providerId="ADAL" clId="{4F591AAF-623F-4283-ADBD-A46382301F77}" dt="2025-07-20T15:43:22.877" v="32211" actId="6264"/>
          <ac:spMkLst>
            <pc:docMk/>
            <pc:sldMk cId="1633102579" sldId="478"/>
            <ac:spMk id="6" creationId="{E46F2786-B84E-68D0-CD03-D316A3AB3166}"/>
          </ac:spMkLst>
        </pc:spChg>
        <pc:spChg chg="add mod ord">
          <ac:chgData name="GAETANO MARTEDI'" userId="8704ce28-ee15-448c-af90-789234e31805" providerId="ADAL" clId="{4F591AAF-623F-4283-ADBD-A46382301F77}" dt="2025-07-20T15:56:17.974" v="32630" actId="20577"/>
          <ac:spMkLst>
            <pc:docMk/>
            <pc:sldMk cId="1633102579" sldId="478"/>
            <ac:spMk id="10" creationId="{351B87BF-C5B8-B878-440A-4A0B0702D0A8}"/>
          </ac:spMkLst>
        </pc:spChg>
      </pc:sldChg>
      <pc:sldChg chg="addSp delSp modSp del mod modClrScheme chgLayout">
        <pc:chgData name="GAETANO MARTEDI'" userId="8704ce28-ee15-448c-af90-789234e31805" providerId="ADAL" clId="{4F591AAF-623F-4283-ADBD-A46382301F77}" dt="2025-07-20T16:06:03.921" v="33264" actId="47"/>
        <pc:sldMkLst>
          <pc:docMk/>
          <pc:sldMk cId="818629740" sldId="479"/>
        </pc:sldMkLst>
      </pc:sldChg>
      <pc:sldChg chg="addSp delSp modSp mod modClrScheme chgLayout">
        <pc:chgData name="GAETANO MARTEDI'" userId="8704ce28-ee15-448c-af90-789234e31805" providerId="ADAL" clId="{4F591AAF-623F-4283-ADBD-A46382301F77}" dt="2025-07-20T16:17:19.780" v="34542" actId="20577"/>
        <pc:sldMkLst>
          <pc:docMk/>
          <pc:sldMk cId="2393070860" sldId="480"/>
        </pc:sldMkLst>
        <pc:spChg chg="mod ord">
          <ac:chgData name="GAETANO MARTEDI'" userId="8704ce28-ee15-448c-af90-789234e31805" providerId="ADAL" clId="{4F591AAF-623F-4283-ADBD-A46382301F77}" dt="2025-07-20T16:06:08.892" v="33266" actId="6264"/>
          <ac:spMkLst>
            <pc:docMk/>
            <pc:sldMk cId="2393070860" sldId="480"/>
            <ac:spMk id="3" creationId="{043AED46-5E2A-6BBC-651F-5AE9B2913484}"/>
          </ac:spMkLst>
        </pc:spChg>
        <pc:spChg chg="mod ord">
          <ac:chgData name="GAETANO MARTEDI'" userId="8704ce28-ee15-448c-af90-789234e31805" providerId="ADAL" clId="{4F591AAF-623F-4283-ADBD-A46382301F77}" dt="2025-07-20T16:06:08.892" v="33266" actId="6264"/>
          <ac:spMkLst>
            <pc:docMk/>
            <pc:sldMk cId="2393070860" sldId="480"/>
            <ac:spMk id="6" creationId="{1741CDFC-5FF8-6C6B-F6BC-D1CD45B07BC1}"/>
          </ac:spMkLst>
        </pc:spChg>
        <pc:spChg chg="add mod ord">
          <ac:chgData name="GAETANO MARTEDI'" userId="8704ce28-ee15-448c-af90-789234e31805" providerId="ADAL" clId="{4F591AAF-623F-4283-ADBD-A46382301F77}" dt="2025-07-20T16:11:30.500" v="33899" actId="20577"/>
          <ac:spMkLst>
            <pc:docMk/>
            <pc:sldMk cId="2393070860" sldId="480"/>
            <ac:spMk id="9" creationId="{7F3DFAFF-DD35-2878-565D-263D938F1EA7}"/>
          </ac:spMkLst>
        </pc:spChg>
        <pc:spChg chg="add mod ord">
          <ac:chgData name="GAETANO MARTEDI'" userId="8704ce28-ee15-448c-af90-789234e31805" providerId="ADAL" clId="{4F591AAF-623F-4283-ADBD-A46382301F77}" dt="2025-07-20T16:06:21.435" v="33273" actId="20577"/>
          <ac:spMkLst>
            <pc:docMk/>
            <pc:sldMk cId="2393070860" sldId="480"/>
            <ac:spMk id="10" creationId="{614D7311-D107-0CEF-49AD-D2654589F82C}"/>
          </ac:spMkLst>
        </pc:spChg>
        <pc:spChg chg="add mod">
          <ac:chgData name="GAETANO MARTEDI'" userId="8704ce28-ee15-448c-af90-789234e31805" providerId="ADAL" clId="{4F591AAF-623F-4283-ADBD-A46382301F77}" dt="2025-07-20T16:12:45.731" v="33908" actId="20577"/>
          <ac:spMkLst>
            <pc:docMk/>
            <pc:sldMk cId="2393070860" sldId="480"/>
            <ac:spMk id="11" creationId="{983C7CA7-48FF-58DD-AC98-5881369F3041}"/>
          </ac:spMkLst>
        </pc:spChg>
        <pc:spChg chg="add mod">
          <ac:chgData name="GAETANO MARTEDI'" userId="8704ce28-ee15-448c-af90-789234e31805" providerId="ADAL" clId="{4F591AAF-623F-4283-ADBD-A46382301F77}" dt="2025-07-20T16:17:19.780" v="34542" actId="20577"/>
          <ac:spMkLst>
            <pc:docMk/>
            <pc:sldMk cId="2393070860" sldId="480"/>
            <ac:spMk id="12" creationId="{ED77B599-5201-BE98-8357-B3333AB75B0B}"/>
          </ac:spMkLst>
        </pc:spChg>
        <pc:spChg chg="add mod">
          <ac:chgData name="GAETANO MARTEDI'" userId="8704ce28-ee15-448c-af90-789234e31805" providerId="ADAL" clId="{4F591AAF-623F-4283-ADBD-A46382301F77}" dt="2025-07-20T16:13:42.819" v="33940" actId="20577"/>
          <ac:spMkLst>
            <pc:docMk/>
            <pc:sldMk cId="2393070860" sldId="480"/>
            <ac:spMk id="13" creationId="{ABFDE435-728C-78BA-587F-AC804BB36F79}"/>
          </ac:spMkLst>
        </pc:spChg>
      </pc:sldChg>
      <pc:sldChg chg="modSp mod">
        <pc:chgData name="GAETANO MARTEDI'" userId="8704ce28-ee15-448c-af90-789234e31805" providerId="ADAL" clId="{4F591AAF-623F-4283-ADBD-A46382301F77}" dt="2025-07-20T21:04:26.275" v="35493" actId="207"/>
        <pc:sldMkLst>
          <pc:docMk/>
          <pc:sldMk cId="1752043034" sldId="483"/>
        </pc:sldMkLst>
        <pc:spChg chg="mod">
          <ac:chgData name="GAETANO MARTEDI'" userId="8704ce28-ee15-448c-af90-789234e31805" providerId="ADAL" clId="{4F591AAF-623F-4283-ADBD-A46382301F77}" dt="2025-07-20T21:04:26.275" v="35493" actId="207"/>
          <ac:spMkLst>
            <pc:docMk/>
            <pc:sldMk cId="1752043034" sldId="483"/>
            <ac:spMk id="2" creationId="{6B7E97FC-2A2C-33DB-E139-1C0B05AD1EA1}"/>
          </ac:spMkLst>
        </pc:spChg>
        <pc:spChg chg="mod">
          <ac:chgData name="GAETANO MARTEDI'" userId="8704ce28-ee15-448c-af90-789234e31805" providerId="ADAL" clId="{4F591AAF-623F-4283-ADBD-A46382301F77}" dt="2025-07-20T21:04:26.275" v="35493" actId="207"/>
          <ac:spMkLst>
            <pc:docMk/>
            <pc:sldMk cId="1752043034" sldId="483"/>
            <ac:spMk id="5" creationId="{FD77BE60-8DFC-35F4-6011-B60FFFFA9572}"/>
          </ac:spMkLst>
        </pc:spChg>
        <pc:spChg chg="mod">
          <ac:chgData name="GAETANO MARTEDI'" userId="8704ce28-ee15-448c-af90-789234e31805" providerId="ADAL" clId="{4F591AAF-623F-4283-ADBD-A46382301F77}" dt="2025-07-17T19:36:01.802" v="14980"/>
          <ac:spMkLst>
            <pc:docMk/>
            <pc:sldMk cId="1752043034" sldId="483"/>
            <ac:spMk id="6" creationId="{595B4BDC-9E98-81F2-80E5-DE5E2816DFB0}"/>
          </ac:spMkLst>
        </pc:spChg>
        <pc:spChg chg="mod">
          <ac:chgData name="GAETANO MARTEDI'" userId="8704ce28-ee15-448c-af90-789234e31805" providerId="ADAL" clId="{4F591AAF-623F-4283-ADBD-A46382301F77}" dt="2025-07-20T21:04:26.275" v="35493" actId="207"/>
          <ac:spMkLst>
            <pc:docMk/>
            <pc:sldMk cId="1752043034" sldId="483"/>
            <ac:spMk id="11" creationId="{012D4C9D-DE0D-BA61-6AED-337674DDF06A}"/>
          </ac:spMkLst>
        </pc:spChg>
      </pc:sldChg>
      <pc:sldChg chg="modSp mod">
        <pc:chgData name="GAETANO MARTEDI'" userId="8704ce28-ee15-448c-af90-789234e31805" providerId="ADAL" clId="{4F591AAF-623F-4283-ADBD-A46382301F77}" dt="2025-07-20T21:08:55.590" v="35601" actId="1440"/>
        <pc:sldMkLst>
          <pc:docMk/>
          <pc:sldMk cId="3696490903" sldId="484"/>
        </pc:sldMkLst>
        <pc:spChg chg="mod">
          <ac:chgData name="GAETANO MARTEDI'" userId="8704ce28-ee15-448c-af90-789234e31805" providerId="ADAL" clId="{4F591AAF-623F-4283-ADBD-A46382301F77}" dt="2025-07-20T20:54:19.833" v="35297" actId="207"/>
          <ac:spMkLst>
            <pc:docMk/>
            <pc:sldMk cId="3696490903" sldId="484"/>
            <ac:spMk id="2" creationId="{B164E075-BEC9-D62F-91EC-EAEDBA606DC5}"/>
          </ac:spMkLst>
        </pc:spChg>
        <pc:spChg chg="mod">
          <ac:chgData name="GAETANO MARTEDI'" userId="8704ce28-ee15-448c-af90-789234e31805" providerId="ADAL" clId="{4F591AAF-623F-4283-ADBD-A46382301F77}" dt="2025-07-20T20:54:30.580" v="35299" actId="14100"/>
          <ac:spMkLst>
            <pc:docMk/>
            <pc:sldMk cId="3696490903" sldId="484"/>
            <ac:spMk id="5" creationId="{4DE61FB0-DE27-896E-A961-A20A8A23C276}"/>
          </ac:spMkLst>
        </pc:spChg>
        <pc:spChg chg="mod">
          <ac:chgData name="GAETANO MARTEDI'" userId="8704ce28-ee15-448c-af90-789234e31805" providerId="ADAL" clId="{4F591AAF-623F-4283-ADBD-A46382301F77}" dt="2025-07-17T19:36:01.802" v="14980"/>
          <ac:spMkLst>
            <pc:docMk/>
            <pc:sldMk cId="3696490903" sldId="484"/>
            <ac:spMk id="6" creationId="{514FF104-7755-2090-D844-1A35553B49E7}"/>
          </ac:spMkLst>
        </pc:spChg>
        <pc:picChg chg="mod">
          <ac:chgData name="GAETANO MARTEDI'" userId="8704ce28-ee15-448c-af90-789234e31805" providerId="ADAL" clId="{4F591AAF-623F-4283-ADBD-A46382301F77}" dt="2025-07-20T21:08:55.590" v="35601" actId="1440"/>
          <ac:picMkLst>
            <pc:docMk/>
            <pc:sldMk cId="3696490903" sldId="484"/>
            <ac:picMk id="13" creationId="{18ED5A63-07F2-FE35-028C-C48B7AC96BBD}"/>
          </ac:picMkLst>
        </pc:picChg>
      </pc:sldChg>
      <pc:sldChg chg="modSp mod">
        <pc:chgData name="GAETANO MARTEDI'" userId="8704ce28-ee15-448c-af90-789234e31805" providerId="ADAL" clId="{4F591AAF-623F-4283-ADBD-A46382301F77}" dt="2025-07-20T21:15:50.287" v="35841" actId="20577"/>
        <pc:sldMkLst>
          <pc:docMk/>
          <pc:sldMk cId="3174864463" sldId="485"/>
        </pc:sldMkLst>
        <pc:spChg chg="mod">
          <ac:chgData name="GAETANO MARTEDI'" userId="8704ce28-ee15-448c-af90-789234e31805" providerId="ADAL" clId="{4F591AAF-623F-4283-ADBD-A46382301F77}" dt="2025-07-20T21:14:25.978" v="35602" actId="207"/>
          <ac:spMkLst>
            <pc:docMk/>
            <pc:sldMk cId="3174864463" sldId="485"/>
            <ac:spMk id="2" creationId="{5FB59034-7E6C-EC9C-BD8D-ED425B17C1D6}"/>
          </ac:spMkLst>
        </pc:spChg>
        <pc:spChg chg="mod">
          <ac:chgData name="GAETANO MARTEDI'" userId="8704ce28-ee15-448c-af90-789234e31805" providerId="ADAL" clId="{4F591AAF-623F-4283-ADBD-A46382301F77}" dt="2025-07-20T21:06:28.084" v="35569" actId="12788"/>
          <ac:spMkLst>
            <pc:docMk/>
            <pc:sldMk cId="3174864463" sldId="485"/>
            <ac:spMk id="3" creationId="{CD17603D-51F3-41E4-C349-A9B5080D9354}"/>
          </ac:spMkLst>
        </pc:spChg>
        <pc:spChg chg="mod">
          <ac:chgData name="GAETANO MARTEDI'" userId="8704ce28-ee15-448c-af90-789234e31805" providerId="ADAL" clId="{4F591AAF-623F-4283-ADBD-A46382301F77}" dt="2025-07-20T21:14:25.978" v="35602" actId="207"/>
          <ac:spMkLst>
            <pc:docMk/>
            <pc:sldMk cId="3174864463" sldId="485"/>
            <ac:spMk id="5" creationId="{8900D896-344B-96BC-D1C3-6B39C09D113D}"/>
          </ac:spMkLst>
        </pc:spChg>
        <pc:spChg chg="mod">
          <ac:chgData name="GAETANO MARTEDI'" userId="8704ce28-ee15-448c-af90-789234e31805" providerId="ADAL" clId="{4F591AAF-623F-4283-ADBD-A46382301F77}" dt="2025-07-20T21:14:25.978" v="35602" actId="207"/>
          <ac:spMkLst>
            <pc:docMk/>
            <pc:sldMk cId="3174864463" sldId="485"/>
            <ac:spMk id="6" creationId="{C5CB89B6-FB72-8125-420B-A25D9C810DEE}"/>
          </ac:spMkLst>
        </pc:spChg>
        <pc:spChg chg="mod">
          <ac:chgData name="GAETANO MARTEDI'" userId="8704ce28-ee15-448c-af90-789234e31805" providerId="ADAL" clId="{4F591AAF-623F-4283-ADBD-A46382301F77}" dt="2025-07-20T21:06:28.084" v="35569" actId="12788"/>
          <ac:spMkLst>
            <pc:docMk/>
            <pc:sldMk cId="3174864463" sldId="485"/>
            <ac:spMk id="7" creationId="{77E9E8CB-35D4-27AB-086D-8B52207C6BB1}"/>
          </ac:spMkLst>
        </pc:spChg>
        <pc:spChg chg="mod">
          <ac:chgData name="GAETANO MARTEDI'" userId="8704ce28-ee15-448c-af90-789234e31805" providerId="ADAL" clId="{4F591AAF-623F-4283-ADBD-A46382301F77}" dt="2025-07-20T21:14:25.978" v="35602" actId="207"/>
          <ac:spMkLst>
            <pc:docMk/>
            <pc:sldMk cId="3174864463" sldId="485"/>
            <ac:spMk id="8" creationId="{C2EEE2DD-6978-F5EB-E435-1B5503ACFC58}"/>
          </ac:spMkLst>
        </pc:spChg>
        <pc:spChg chg="mod">
          <ac:chgData name="GAETANO MARTEDI'" userId="8704ce28-ee15-448c-af90-789234e31805" providerId="ADAL" clId="{4F591AAF-623F-4283-ADBD-A46382301F77}" dt="2025-07-20T21:15:50.287" v="35841" actId="20577"/>
          <ac:spMkLst>
            <pc:docMk/>
            <pc:sldMk cId="3174864463" sldId="485"/>
            <ac:spMk id="10" creationId="{6A5C5140-6D0F-9AC3-2BDA-652547BB5216}"/>
          </ac:spMkLst>
        </pc:spChg>
      </pc:sldChg>
      <pc:sldChg chg="modSp mod">
        <pc:chgData name="GAETANO MARTEDI'" userId="8704ce28-ee15-448c-af90-789234e31805" providerId="ADAL" clId="{4F591AAF-623F-4283-ADBD-A46382301F77}" dt="2025-07-20T21:26:33.143" v="36648" actId="1036"/>
        <pc:sldMkLst>
          <pc:docMk/>
          <pc:sldMk cId="1797790371" sldId="487"/>
        </pc:sldMkLst>
        <pc:spChg chg="mod">
          <ac:chgData name="GAETANO MARTEDI'" userId="8704ce28-ee15-448c-af90-789234e31805" providerId="ADAL" clId="{4F591AAF-623F-4283-ADBD-A46382301F77}" dt="2025-07-20T21:26:33.143" v="36648" actId="1036"/>
          <ac:spMkLst>
            <pc:docMk/>
            <pc:sldMk cId="1797790371" sldId="487"/>
            <ac:spMk id="3" creationId="{2BC79762-CF9B-C5DD-1864-5FF4AEA37AD8}"/>
          </ac:spMkLst>
        </pc:spChg>
        <pc:spChg chg="mod">
          <ac:chgData name="GAETANO MARTEDI'" userId="8704ce28-ee15-448c-af90-789234e31805" providerId="ADAL" clId="{4F591AAF-623F-4283-ADBD-A46382301F77}" dt="2025-07-20T21:26:33.143" v="36648" actId="1036"/>
          <ac:spMkLst>
            <pc:docMk/>
            <pc:sldMk cId="1797790371" sldId="487"/>
            <ac:spMk id="4" creationId="{54261B67-6A7C-3B65-F34B-69E521B91177}"/>
          </ac:spMkLst>
        </pc:spChg>
        <pc:spChg chg="mod">
          <ac:chgData name="GAETANO MARTEDI'" userId="8704ce28-ee15-448c-af90-789234e31805" providerId="ADAL" clId="{4F591AAF-623F-4283-ADBD-A46382301F77}" dt="2025-07-20T21:26:33.143" v="36648" actId="1036"/>
          <ac:spMkLst>
            <pc:docMk/>
            <pc:sldMk cId="1797790371" sldId="487"/>
            <ac:spMk id="5" creationId="{9D86DEA3-1A8D-F2EC-08D7-0FFEB15DE77F}"/>
          </ac:spMkLst>
        </pc:spChg>
        <pc:spChg chg="mod">
          <ac:chgData name="GAETANO MARTEDI'" userId="8704ce28-ee15-448c-af90-789234e31805" providerId="ADAL" clId="{4F591AAF-623F-4283-ADBD-A46382301F77}" dt="2025-07-17T19:36:01.802" v="14980"/>
          <ac:spMkLst>
            <pc:docMk/>
            <pc:sldMk cId="1797790371" sldId="487"/>
            <ac:spMk id="6" creationId="{5F1E83FD-C662-5CB4-04DC-D9D5F631A511}"/>
          </ac:spMkLst>
        </pc:spChg>
        <pc:spChg chg="mod">
          <ac:chgData name="GAETANO MARTEDI'" userId="8704ce28-ee15-448c-af90-789234e31805" providerId="ADAL" clId="{4F591AAF-623F-4283-ADBD-A46382301F77}" dt="2025-07-20T21:26:33.143" v="36648" actId="1036"/>
          <ac:spMkLst>
            <pc:docMk/>
            <pc:sldMk cId="1797790371" sldId="487"/>
            <ac:spMk id="7" creationId="{6EDC3DE8-CD44-33A9-9EA8-10BF926F2FF6}"/>
          </ac:spMkLst>
        </pc:spChg>
        <pc:spChg chg="mod">
          <ac:chgData name="GAETANO MARTEDI'" userId="8704ce28-ee15-448c-af90-789234e31805" providerId="ADAL" clId="{4F591AAF-623F-4283-ADBD-A46382301F77}" dt="2025-07-20T21:26:33.143" v="36648" actId="1036"/>
          <ac:spMkLst>
            <pc:docMk/>
            <pc:sldMk cId="1797790371" sldId="487"/>
            <ac:spMk id="8" creationId="{71CB92FF-CE15-B7CF-1C5C-7E71C51BA8BF}"/>
          </ac:spMkLst>
        </pc:spChg>
        <pc:spChg chg="mod">
          <ac:chgData name="GAETANO MARTEDI'" userId="8704ce28-ee15-448c-af90-789234e31805" providerId="ADAL" clId="{4F591AAF-623F-4283-ADBD-A46382301F77}" dt="2025-07-20T21:26:33.143" v="36648" actId="1036"/>
          <ac:spMkLst>
            <pc:docMk/>
            <pc:sldMk cId="1797790371" sldId="487"/>
            <ac:spMk id="10" creationId="{B9294259-FF37-C6C9-278D-DC55452BAFAD}"/>
          </ac:spMkLst>
        </pc:spChg>
      </pc:sldChg>
      <pc:sldChg chg="modSp mod">
        <pc:chgData name="GAETANO MARTEDI'" userId="8704ce28-ee15-448c-af90-789234e31805" providerId="ADAL" clId="{4F591AAF-623F-4283-ADBD-A46382301F77}" dt="2025-07-20T21:29:28.876" v="37045" actId="12788"/>
        <pc:sldMkLst>
          <pc:docMk/>
          <pc:sldMk cId="3512667682" sldId="489"/>
        </pc:sldMkLst>
        <pc:spChg chg="mod">
          <ac:chgData name="GAETANO MARTEDI'" userId="8704ce28-ee15-448c-af90-789234e31805" providerId="ADAL" clId="{4F591AAF-623F-4283-ADBD-A46382301F77}" dt="2025-07-20T21:29:28.876" v="37045" actId="12788"/>
          <ac:spMkLst>
            <pc:docMk/>
            <pc:sldMk cId="3512667682" sldId="489"/>
            <ac:spMk id="3" creationId="{8C809820-926A-35AF-6C16-6D9BB6AE6D3A}"/>
          </ac:spMkLst>
        </pc:spChg>
        <pc:spChg chg="mod">
          <ac:chgData name="GAETANO MARTEDI'" userId="8704ce28-ee15-448c-af90-789234e31805" providerId="ADAL" clId="{4F591AAF-623F-4283-ADBD-A46382301F77}" dt="2025-07-20T21:29:28.876" v="37045" actId="12788"/>
          <ac:spMkLst>
            <pc:docMk/>
            <pc:sldMk cId="3512667682" sldId="489"/>
            <ac:spMk id="4" creationId="{C85474C4-4660-9C79-0D55-294B5937B9AE}"/>
          </ac:spMkLst>
        </pc:spChg>
        <pc:spChg chg="mod">
          <ac:chgData name="GAETANO MARTEDI'" userId="8704ce28-ee15-448c-af90-789234e31805" providerId="ADAL" clId="{4F591AAF-623F-4283-ADBD-A46382301F77}" dt="2025-07-20T21:29:28.876" v="37045" actId="12788"/>
          <ac:spMkLst>
            <pc:docMk/>
            <pc:sldMk cId="3512667682" sldId="489"/>
            <ac:spMk id="5" creationId="{BD28975B-0F76-6F7B-8112-6108F47A2CB6}"/>
          </ac:spMkLst>
        </pc:spChg>
        <pc:spChg chg="mod">
          <ac:chgData name="GAETANO MARTEDI'" userId="8704ce28-ee15-448c-af90-789234e31805" providerId="ADAL" clId="{4F591AAF-623F-4283-ADBD-A46382301F77}" dt="2025-07-17T19:36:01.802" v="14980"/>
          <ac:spMkLst>
            <pc:docMk/>
            <pc:sldMk cId="3512667682" sldId="489"/>
            <ac:spMk id="6" creationId="{694BFA30-7B31-7A9C-8A6C-7EF932E31E43}"/>
          </ac:spMkLst>
        </pc:spChg>
      </pc:sldChg>
      <pc:sldChg chg="addSp delSp modSp mod modClrScheme chgLayout">
        <pc:chgData name="GAETANO MARTEDI'" userId="8704ce28-ee15-448c-af90-789234e31805" providerId="ADAL" clId="{4F591AAF-623F-4283-ADBD-A46382301F77}" dt="2025-07-20T21:35:01.232" v="37126" actId="5793"/>
        <pc:sldMkLst>
          <pc:docMk/>
          <pc:sldMk cId="730502142" sldId="491"/>
        </pc:sldMkLst>
        <pc:spChg chg="add mod ord">
          <ac:chgData name="GAETANO MARTEDI'" userId="8704ce28-ee15-448c-af90-789234e31805" providerId="ADAL" clId="{4F591AAF-623F-4283-ADBD-A46382301F77}" dt="2025-07-20T21:35:01.232" v="37126" actId="5793"/>
          <ac:spMkLst>
            <pc:docMk/>
            <pc:sldMk cId="730502142" sldId="491"/>
            <ac:spMk id="2" creationId="{D2202004-A374-86A8-62D8-5093D624A66A}"/>
          </ac:spMkLst>
        </pc:spChg>
        <pc:spChg chg="mod ord">
          <ac:chgData name="GAETANO MARTEDI'" userId="8704ce28-ee15-448c-af90-789234e31805" providerId="ADAL" clId="{4F591AAF-623F-4283-ADBD-A46382301F77}" dt="2025-07-20T21:34:06.712" v="37112" actId="700"/>
          <ac:spMkLst>
            <pc:docMk/>
            <pc:sldMk cId="730502142" sldId="491"/>
            <ac:spMk id="3" creationId="{528D3548-9A1B-7D89-A3CB-F295E98B280E}"/>
          </ac:spMkLst>
        </pc:spChg>
        <pc:spChg chg="mod ord">
          <ac:chgData name="GAETANO MARTEDI'" userId="8704ce28-ee15-448c-af90-789234e31805" providerId="ADAL" clId="{4F591AAF-623F-4283-ADBD-A46382301F77}" dt="2025-07-20T21:34:06.712" v="37112" actId="700"/>
          <ac:spMkLst>
            <pc:docMk/>
            <pc:sldMk cId="730502142" sldId="491"/>
            <ac:spMk id="6" creationId="{7F9792F1-EAED-110C-FB89-604022ACAD6F}"/>
          </ac:spMkLst>
        </pc:spChg>
        <pc:spChg chg="add mod ord">
          <ac:chgData name="GAETANO MARTEDI'" userId="8704ce28-ee15-448c-af90-789234e31805" providerId="ADAL" clId="{4F591AAF-623F-4283-ADBD-A46382301F77}" dt="2025-07-20T21:34:43.400" v="37123" actId="20577"/>
          <ac:spMkLst>
            <pc:docMk/>
            <pc:sldMk cId="730502142" sldId="491"/>
            <ac:spMk id="7" creationId="{80921281-745C-F014-E1DA-FBC13F7ABFAA}"/>
          </ac:spMkLst>
        </pc:spChg>
      </pc:sldChg>
      <pc:sldChg chg="addSp delSp modSp mod modClrScheme chgLayout">
        <pc:chgData name="GAETANO MARTEDI'" userId="8704ce28-ee15-448c-af90-789234e31805" providerId="ADAL" clId="{4F591AAF-623F-4283-ADBD-A46382301F77}" dt="2025-07-20T21:40:42.906" v="37508" actId="1076"/>
        <pc:sldMkLst>
          <pc:docMk/>
          <pc:sldMk cId="3957880" sldId="492"/>
        </pc:sldMkLst>
        <pc:spChg chg="mod ord">
          <ac:chgData name="GAETANO MARTEDI'" userId="8704ce28-ee15-448c-af90-789234e31805" providerId="ADAL" clId="{4F591AAF-623F-4283-ADBD-A46382301F77}" dt="2025-07-20T21:35:14.976" v="37128" actId="6264"/>
          <ac:spMkLst>
            <pc:docMk/>
            <pc:sldMk cId="3957880" sldId="492"/>
            <ac:spMk id="3" creationId="{B34FE981-DFBD-7391-0780-9406DD2428AC}"/>
          </ac:spMkLst>
        </pc:spChg>
        <pc:spChg chg="mod ord">
          <ac:chgData name="GAETANO MARTEDI'" userId="8704ce28-ee15-448c-af90-789234e31805" providerId="ADAL" clId="{4F591AAF-623F-4283-ADBD-A46382301F77}" dt="2025-07-20T21:35:14.976" v="37128" actId="6264"/>
          <ac:spMkLst>
            <pc:docMk/>
            <pc:sldMk cId="3957880" sldId="492"/>
            <ac:spMk id="6" creationId="{BC258FF3-2563-9E64-3C62-92ECC55F92DC}"/>
          </ac:spMkLst>
        </pc:spChg>
        <pc:spChg chg="add mod ord">
          <ac:chgData name="GAETANO MARTEDI'" userId="8704ce28-ee15-448c-af90-789234e31805" providerId="ADAL" clId="{4F591AAF-623F-4283-ADBD-A46382301F77}" dt="2025-07-20T21:40:42.906" v="37508" actId="1076"/>
          <ac:spMkLst>
            <pc:docMk/>
            <pc:sldMk cId="3957880" sldId="492"/>
            <ac:spMk id="10" creationId="{6ED891FC-79C1-71B9-7E67-133126597CFF}"/>
          </ac:spMkLst>
        </pc:spChg>
        <pc:spChg chg="add mod ord">
          <ac:chgData name="GAETANO MARTEDI'" userId="8704ce28-ee15-448c-af90-789234e31805" providerId="ADAL" clId="{4F591AAF-623F-4283-ADBD-A46382301F77}" dt="2025-07-20T21:38:32.515" v="37251" actId="20577"/>
          <ac:spMkLst>
            <pc:docMk/>
            <pc:sldMk cId="3957880" sldId="492"/>
            <ac:spMk id="11" creationId="{379E993F-D813-E143-4B75-9A651CBC1A7B}"/>
          </ac:spMkLst>
        </pc:spChg>
      </pc:sldChg>
      <pc:sldChg chg="modSp mod">
        <pc:chgData name="GAETANO MARTEDI'" userId="8704ce28-ee15-448c-af90-789234e31805" providerId="ADAL" clId="{4F591AAF-623F-4283-ADBD-A46382301F77}" dt="2025-07-20T21:46:42.310" v="37594" actId="20577"/>
        <pc:sldMkLst>
          <pc:docMk/>
          <pc:sldMk cId="1297185190" sldId="494"/>
        </pc:sldMkLst>
        <pc:spChg chg="mod">
          <ac:chgData name="GAETANO MARTEDI'" userId="8704ce28-ee15-448c-af90-789234e31805" providerId="ADAL" clId="{4F591AAF-623F-4283-ADBD-A46382301F77}" dt="2025-07-20T21:45:01.520" v="37588" actId="207"/>
          <ac:spMkLst>
            <pc:docMk/>
            <pc:sldMk cId="1297185190" sldId="494"/>
            <ac:spMk id="2" creationId="{E304719E-0761-728B-C373-13823B3C00DD}"/>
          </ac:spMkLst>
        </pc:spChg>
        <pc:spChg chg="mod">
          <ac:chgData name="GAETANO MARTEDI'" userId="8704ce28-ee15-448c-af90-789234e31805" providerId="ADAL" clId="{4F591AAF-623F-4283-ADBD-A46382301F77}" dt="2025-07-20T21:46:42.310" v="37594" actId="20577"/>
          <ac:spMkLst>
            <pc:docMk/>
            <pc:sldMk cId="1297185190" sldId="494"/>
            <ac:spMk id="5" creationId="{2FAE6E8F-AB58-AE7D-1395-9CC5CEE296B9}"/>
          </ac:spMkLst>
        </pc:spChg>
        <pc:spChg chg="mod">
          <ac:chgData name="GAETANO MARTEDI'" userId="8704ce28-ee15-448c-af90-789234e31805" providerId="ADAL" clId="{4F591AAF-623F-4283-ADBD-A46382301F77}" dt="2025-07-17T19:36:01.802" v="14980"/>
          <ac:spMkLst>
            <pc:docMk/>
            <pc:sldMk cId="1297185190" sldId="494"/>
            <ac:spMk id="6" creationId="{963FDFD6-D61E-3332-87AA-E0C62378455D}"/>
          </ac:spMkLst>
        </pc:spChg>
      </pc:sldChg>
      <pc:sldChg chg="modSp mod modShow">
        <pc:chgData name="GAETANO MARTEDI'" userId="8704ce28-ee15-448c-af90-789234e31805" providerId="ADAL" clId="{4F591AAF-623F-4283-ADBD-A46382301F77}" dt="2025-07-20T22:09:57.033" v="37596" actId="729"/>
        <pc:sldMkLst>
          <pc:docMk/>
          <pc:sldMk cId="642101437" sldId="496"/>
        </pc:sldMkLst>
      </pc:sldChg>
      <pc:sldChg chg="addSp delSp modSp mod modClrScheme chgLayout">
        <pc:chgData name="GAETANO MARTEDI'" userId="8704ce28-ee15-448c-af90-789234e31805" providerId="ADAL" clId="{4F591AAF-623F-4283-ADBD-A46382301F77}" dt="2025-07-20T22:23:36.481" v="38014" actId="20577"/>
        <pc:sldMkLst>
          <pc:docMk/>
          <pc:sldMk cId="4038339236" sldId="497"/>
        </pc:sldMkLst>
        <pc:spChg chg="mod ord">
          <ac:chgData name="GAETANO MARTEDI'" userId="8704ce28-ee15-448c-af90-789234e31805" providerId="ADAL" clId="{4F591AAF-623F-4283-ADBD-A46382301F77}" dt="2025-07-20T22:23:36.481" v="38014" actId="20577"/>
          <ac:spMkLst>
            <pc:docMk/>
            <pc:sldMk cId="4038339236" sldId="497"/>
            <ac:spMk id="3" creationId="{E0A56EB5-4F70-F306-63F4-D9D25F410877}"/>
          </ac:spMkLst>
        </pc:spChg>
        <pc:spChg chg="add mod ord">
          <ac:chgData name="GAETANO MARTEDI'" userId="8704ce28-ee15-448c-af90-789234e31805" providerId="ADAL" clId="{4F591AAF-623F-4283-ADBD-A46382301F77}" dt="2025-07-20T22:12:49.151" v="37785" actId="207"/>
          <ac:spMkLst>
            <pc:docMk/>
            <pc:sldMk cId="4038339236" sldId="497"/>
            <ac:spMk id="4" creationId="{88EC60EB-DAA4-8B95-778F-2BD52B7C045A}"/>
          </ac:spMkLst>
        </pc:spChg>
        <pc:spChg chg="mod ord">
          <ac:chgData name="GAETANO MARTEDI'" userId="8704ce28-ee15-448c-af90-789234e31805" providerId="ADAL" clId="{4F591AAF-623F-4283-ADBD-A46382301F77}" dt="2025-07-20T22:11:28.497" v="37761" actId="700"/>
          <ac:spMkLst>
            <pc:docMk/>
            <pc:sldMk cId="4038339236" sldId="497"/>
            <ac:spMk id="6" creationId="{149A110D-FF09-5994-100B-A48DA83D8451}"/>
          </ac:spMkLst>
        </pc:spChg>
        <pc:spChg chg="add mod ord">
          <ac:chgData name="GAETANO MARTEDI'" userId="8704ce28-ee15-448c-af90-789234e31805" providerId="ADAL" clId="{4F591AAF-623F-4283-ADBD-A46382301F77}" dt="2025-07-20T22:12:12.392" v="37776" actId="14100"/>
          <ac:spMkLst>
            <pc:docMk/>
            <pc:sldMk cId="4038339236" sldId="497"/>
            <ac:spMk id="7" creationId="{AAD8E032-E639-2BB9-ABC0-F78ACFE93B9E}"/>
          </ac:spMkLst>
        </pc:spChg>
        <pc:picChg chg="mod modCrop">
          <ac:chgData name="GAETANO MARTEDI'" userId="8704ce28-ee15-448c-af90-789234e31805" providerId="ADAL" clId="{4F591AAF-623F-4283-ADBD-A46382301F77}" dt="2025-07-20T22:12:41.444" v="37784" actId="1440"/>
          <ac:picMkLst>
            <pc:docMk/>
            <pc:sldMk cId="4038339236" sldId="497"/>
            <ac:picMk id="8" creationId="{B895D33F-F2F3-B8A5-1F88-9A0B0D886F6C}"/>
          </ac:picMkLst>
        </pc:picChg>
      </pc:sldChg>
      <pc:sldChg chg="modSp del">
        <pc:chgData name="GAETANO MARTEDI'" userId="8704ce28-ee15-448c-af90-789234e31805" providerId="ADAL" clId="{4F591AAF-623F-4283-ADBD-A46382301F77}" dt="2025-07-20T22:28:54.939" v="38518" actId="47"/>
        <pc:sldMkLst>
          <pc:docMk/>
          <pc:sldMk cId="2838081737" sldId="498"/>
        </pc:sldMkLst>
      </pc:sldChg>
      <pc:sldChg chg="modSp mod">
        <pc:chgData name="GAETANO MARTEDI'" userId="8704ce28-ee15-448c-af90-789234e31805" providerId="ADAL" clId="{4F591AAF-623F-4283-ADBD-A46382301F77}" dt="2025-07-21T10:13:31.034" v="39694" actId="1076"/>
        <pc:sldMkLst>
          <pc:docMk/>
          <pc:sldMk cId="2532323186" sldId="499"/>
        </pc:sldMkLst>
        <pc:spChg chg="mod">
          <ac:chgData name="GAETANO MARTEDI'" userId="8704ce28-ee15-448c-af90-789234e31805" providerId="ADAL" clId="{4F591AAF-623F-4283-ADBD-A46382301F77}" dt="2025-07-20T22:29:55.612" v="38526" actId="20577"/>
          <ac:spMkLst>
            <pc:docMk/>
            <pc:sldMk cId="2532323186" sldId="499"/>
            <ac:spMk id="4" creationId="{A2CD4802-5A90-81D2-5626-6DE8EDF36592}"/>
          </ac:spMkLst>
        </pc:spChg>
        <pc:spChg chg="mod">
          <ac:chgData name="GAETANO MARTEDI'" userId="8704ce28-ee15-448c-af90-789234e31805" providerId="ADAL" clId="{4F591AAF-623F-4283-ADBD-A46382301F77}" dt="2025-07-17T19:36:01.802" v="14980"/>
          <ac:spMkLst>
            <pc:docMk/>
            <pc:sldMk cId="2532323186" sldId="499"/>
            <ac:spMk id="6" creationId="{62D5B2A1-C8F9-08C5-9B61-FBDB281322C8}"/>
          </ac:spMkLst>
        </pc:spChg>
        <pc:spChg chg="mod">
          <ac:chgData name="GAETANO MARTEDI'" userId="8704ce28-ee15-448c-af90-789234e31805" providerId="ADAL" clId="{4F591AAF-623F-4283-ADBD-A46382301F77}" dt="2025-07-20T22:30:17.716" v="38528" actId="207"/>
          <ac:spMkLst>
            <pc:docMk/>
            <pc:sldMk cId="2532323186" sldId="499"/>
            <ac:spMk id="10" creationId="{F3A4C2AA-381D-BF85-CE2F-0EB70919E5CC}"/>
          </ac:spMkLst>
        </pc:spChg>
        <pc:picChg chg="mod">
          <ac:chgData name="GAETANO MARTEDI'" userId="8704ce28-ee15-448c-af90-789234e31805" providerId="ADAL" clId="{4F591AAF-623F-4283-ADBD-A46382301F77}" dt="2025-07-21T10:13:31.034" v="39694" actId="1076"/>
          <ac:picMkLst>
            <pc:docMk/>
            <pc:sldMk cId="2532323186" sldId="499"/>
            <ac:picMk id="8" creationId="{EA6911E0-6AC3-3B6A-967C-2AD8B00D03B1}"/>
          </ac:picMkLst>
        </pc:picChg>
      </pc:sldChg>
      <pc:sldChg chg="addSp delSp modSp mod modClrScheme chgLayout">
        <pc:chgData name="GAETANO MARTEDI'" userId="8704ce28-ee15-448c-af90-789234e31805" providerId="ADAL" clId="{4F591AAF-623F-4283-ADBD-A46382301F77}" dt="2025-07-20T22:35:17.536" v="38625" actId="1076"/>
        <pc:sldMkLst>
          <pc:docMk/>
          <pc:sldMk cId="3039382323" sldId="501"/>
        </pc:sldMkLst>
        <pc:spChg chg="mod ord">
          <ac:chgData name="GAETANO MARTEDI'" userId="8704ce28-ee15-448c-af90-789234e31805" providerId="ADAL" clId="{4F591AAF-623F-4283-ADBD-A46382301F77}" dt="2025-07-20T22:34:49.981" v="38615" actId="700"/>
          <ac:spMkLst>
            <pc:docMk/>
            <pc:sldMk cId="3039382323" sldId="501"/>
            <ac:spMk id="3" creationId="{945B865C-D4FE-0532-0A7B-42A8B88B8FA6}"/>
          </ac:spMkLst>
        </pc:spChg>
        <pc:spChg chg="mod ord">
          <ac:chgData name="GAETANO MARTEDI'" userId="8704ce28-ee15-448c-af90-789234e31805" providerId="ADAL" clId="{4F591AAF-623F-4283-ADBD-A46382301F77}" dt="2025-07-20T22:34:49.981" v="38615" actId="700"/>
          <ac:spMkLst>
            <pc:docMk/>
            <pc:sldMk cId="3039382323" sldId="501"/>
            <ac:spMk id="6" creationId="{48522447-5594-5FDC-8238-9A7073F3A234}"/>
          </ac:spMkLst>
        </pc:spChg>
        <pc:spChg chg="add mod ord">
          <ac:chgData name="GAETANO MARTEDI'" userId="8704ce28-ee15-448c-af90-789234e31805" providerId="ADAL" clId="{4F591AAF-623F-4283-ADBD-A46382301F77}" dt="2025-07-20T22:34:58.203" v="38619" actId="20577"/>
          <ac:spMkLst>
            <pc:docMk/>
            <pc:sldMk cId="3039382323" sldId="501"/>
            <ac:spMk id="7" creationId="{DC77083C-CB53-A1CB-7985-0437295E7B39}"/>
          </ac:spMkLst>
        </pc:spChg>
        <pc:spChg chg="add mod">
          <ac:chgData name="GAETANO MARTEDI'" userId="8704ce28-ee15-448c-af90-789234e31805" providerId="ADAL" clId="{4F591AAF-623F-4283-ADBD-A46382301F77}" dt="2025-07-20T22:35:17.536" v="38625" actId="1076"/>
          <ac:spMkLst>
            <pc:docMk/>
            <pc:sldMk cId="3039382323" sldId="501"/>
            <ac:spMk id="8" creationId="{CDA43CB0-6D2C-9904-5102-8E8315125185}"/>
          </ac:spMkLst>
        </pc:spChg>
        <pc:picChg chg="mod">
          <ac:chgData name="GAETANO MARTEDI'" userId="8704ce28-ee15-448c-af90-789234e31805" providerId="ADAL" clId="{4F591AAF-623F-4283-ADBD-A46382301F77}" dt="2025-07-20T22:33:04.014" v="38543" actId="1076"/>
          <ac:picMkLst>
            <pc:docMk/>
            <pc:sldMk cId="3039382323" sldId="501"/>
            <ac:picMk id="13" creationId="{93A1C2C1-9D58-B284-3F61-7B4699780DE4}"/>
          </ac:picMkLst>
        </pc:picChg>
      </pc:sldChg>
      <pc:sldChg chg="addSp delSp modSp mod modClrScheme chgLayout">
        <pc:chgData name="GAETANO MARTEDI'" userId="8704ce28-ee15-448c-af90-789234e31805" providerId="ADAL" clId="{4F591AAF-623F-4283-ADBD-A46382301F77}" dt="2025-07-20T22:39:14.601" v="38682" actId="20577"/>
        <pc:sldMkLst>
          <pc:docMk/>
          <pc:sldMk cId="2878403361" sldId="502"/>
        </pc:sldMkLst>
        <pc:spChg chg="add mod ord">
          <ac:chgData name="GAETANO MARTEDI'" userId="8704ce28-ee15-448c-af90-789234e31805" providerId="ADAL" clId="{4F591AAF-623F-4283-ADBD-A46382301F77}" dt="2025-07-20T22:38:55.915" v="38651" actId="20577"/>
          <ac:spMkLst>
            <pc:docMk/>
            <pc:sldMk cId="2878403361" sldId="502"/>
            <ac:spMk id="2" creationId="{D5E5035C-B9CF-219A-4C76-16E0B8070690}"/>
          </ac:spMkLst>
        </pc:spChg>
        <pc:spChg chg="mod ord">
          <ac:chgData name="GAETANO MARTEDI'" userId="8704ce28-ee15-448c-af90-789234e31805" providerId="ADAL" clId="{4F591AAF-623F-4283-ADBD-A46382301F77}" dt="2025-07-20T22:38:16.905" v="38636" actId="700"/>
          <ac:spMkLst>
            <pc:docMk/>
            <pc:sldMk cId="2878403361" sldId="502"/>
            <ac:spMk id="3" creationId="{6527FFBB-ABE6-DF0B-6631-523A37995BB0}"/>
          </ac:spMkLst>
        </pc:spChg>
        <pc:spChg chg="add mod ord">
          <ac:chgData name="GAETANO MARTEDI'" userId="8704ce28-ee15-448c-af90-789234e31805" providerId="ADAL" clId="{4F591AAF-623F-4283-ADBD-A46382301F77}" dt="2025-07-20T22:39:14.601" v="38682" actId="20577"/>
          <ac:spMkLst>
            <pc:docMk/>
            <pc:sldMk cId="2878403361" sldId="502"/>
            <ac:spMk id="4" creationId="{3F675205-77A3-87A0-5F9C-A01E3D572B86}"/>
          </ac:spMkLst>
        </pc:spChg>
        <pc:spChg chg="mod ord">
          <ac:chgData name="GAETANO MARTEDI'" userId="8704ce28-ee15-448c-af90-789234e31805" providerId="ADAL" clId="{4F591AAF-623F-4283-ADBD-A46382301F77}" dt="2025-07-20T22:38:16.905" v="38636" actId="700"/>
          <ac:spMkLst>
            <pc:docMk/>
            <pc:sldMk cId="2878403361" sldId="502"/>
            <ac:spMk id="6" creationId="{9E603EDD-4A34-C010-DA58-F154E3AF0B73}"/>
          </ac:spMkLst>
        </pc:spChg>
        <pc:picChg chg="mod">
          <ac:chgData name="GAETANO MARTEDI'" userId="8704ce28-ee15-448c-af90-789234e31805" providerId="ADAL" clId="{4F591AAF-623F-4283-ADBD-A46382301F77}" dt="2025-07-20T22:36:41.833" v="38626" actId="12788"/>
          <ac:picMkLst>
            <pc:docMk/>
            <pc:sldMk cId="2878403361" sldId="502"/>
            <ac:picMk id="10" creationId="{1C371127-98A5-43CC-1CF1-13C62CD336C7}"/>
          </ac:picMkLst>
        </pc:picChg>
      </pc:sldChg>
      <pc:sldChg chg="modSp mod">
        <pc:chgData name="GAETANO MARTEDI'" userId="8704ce28-ee15-448c-af90-789234e31805" providerId="ADAL" clId="{4F591AAF-623F-4283-ADBD-A46382301F77}" dt="2025-07-21T10:27:42.319" v="40465" actId="1076"/>
        <pc:sldMkLst>
          <pc:docMk/>
          <pc:sldMk cId="396749339" sldId="503"/>
        </pc:sldMkLst>
        <pc:spChg chg="mod">
          <ac:chgData name="GAETANO MARTEDI'" userId="8704ce28-ee15-448c-af90-789234e31805" providerId="ADAL" clId="{4F591AAF-623F-4283-ADBD-A46382301F77}" dt="2025-07-21T10:27:14.832" v="40446" actId="1035"/>
          <ac:spMkLst>
            <pc:docMk/>
            <pc:sldMk cId="396749339" sldId="503"/>
            <ac:spMk id="3" creationId="{BAD39186-75D7-424D-0C10-34C8EC8B1283}"/>
          </ac:spMkLst>
        </pc:spChg>
        <pc:spChg chg="mod">
          <ac:chgData name="GAETANO MARTEDI'" userId="8704ce28-ee15-448c-af90-789234e31805" providerId="ADAL" clId="{4F591AAF-623F-4283-ADBD-A46382301F77}" dt="2025-07-21T10:27:20.088" v="40461" actId="1035"/>
          <ac:spMkLst>
            <pc:docMk/>
            <pc:sldMk cId="396749339" sldId="503"/>
            <ac:spMk id="4" creationId="{006E705C-BE96-97C9-F279-C349B1A5EC35}"/>
          </ac:spMkLst>
        </pc:spChg>
        <pc:spChg chg="mod">
          <ac:chgData name="GAETANO MARTEDI'" userId="8704ce28-ee15-448c-af90-789234e31805" providerId="ADAL" clId="{4F591AAF-623F-4283-ADBD-A46382301F77}" dt="2025-07-21T10:27:26.890" v="40462" actId="1076"/>
          <ac:spMkLst>
            <pc:docMk/>
            <pc:sldMk cId="396749339" sldId="503"/>
            <ac:spMk id="5" creationId="{1EDA936F-1D2D-5C44-337F-804754FE4AC7}"/>
          </ac:spMkLst>
        </pc:spChg>
        <pc:spChg chg="mod">
          <ac:chgData name="GAETANO MARTEDI'" userId="8704ce28-ee15-448c-af90-789234e31805" providerId="ADAL" clId="{4F591AAF-623F-4283-ADBD-A46382301F77}" dt="2025-07-17T19:36:01.802" v="14980"/>
          <ac:spMkLst>
            <pc:docMk/>
            <pc:sldMk cId="396749339" sldId="503"/>
            <ac:spMk id="6" creationId="{AAE5BF07-A305-607B-9B91-9DE1E1245E8F}"/>
          </ac:spMkLst>
        </pc:spChg>
        <pc:picChg chg="mod">
          <ac:chgData name="GAETANO MARTEDI'" userId="8704ce28-ee15-448c-af90-789234e31805" providerId="ADAL" clId="{4F591AAF-623F-4283-ADBD-A46382301F77}" dt="2025-07-21T10:27:42.319" v="40465" actId="1076"/>
          <ac:picMkLst>
            <pc:docMk/>
            <pc:sldMk cId="396749339" sldId="503"/>
            <ac:picMk id="11" creationId="{0236F21B-8453-D450-990D-C4FBF896AE8F}"/>
          </ac:picMkLst>
        </pc:picChg>
      </pc:sldChg>
      <pc:sldChg chg="modSp mod">
        <pc:chgData name="GAETANO MARTEDI'" userId="8704ce28-ee15-448c-af90-789234e31805" providerId="ADAL" clId="{4F591AAF-623F-4283-ADBD-A46382301F77}" dt="2025-07-20T22:38:11.766" v="38635" actId="207"/>
        <pc:sldMkLst>
          <pc:docMk/>
          <pc:sldMk cId="1093878492" sldId="505"/>
        </pc:sldMkLst>
        <pc:spChg chg="mod">
          <ac:chgData name="GAETANO MARTEDI'" userId="8704ce28-ee15-448c-af90-789234e31805" providerId="ADAL" clId="{4F591AAF-623F-4283-ADBD-A46382301F77}" dt="2025-07-20T22:37:59.452" v="38632" actId="207"/>
          <ac:spMkLst>
            <pc:docMk/>
            <pc:sldMk cId="1093878492" sldId="505"/>
            <ac:spMk id="2" creationId="{A85D9F80-6CF4-38CB-FAC3-E9E93080D95D}"/>
          </ac:spMkLst>
        </pc:spChg>
        <pc:spChg chg="mod">
          <ac:chgData name="GAETANO MARTEDI'" userId="8704ce28-ee15-448c-af90-789234e31805" providerId="ADAL" clId="{4F591AAF-623F-4283-ADBD-A46382301F77}" dt="2025-07-20T22:38:11.766" v="38635" actId="207"/>
          <ac:spMkLst>
            <pc:docMk/>
            <pc:sldMk cId="1093878492" sldId="505"/>
            <ac:spMk id="5" creationId="{6743F85F-AAB4-5FF7-8D9A-D00412A1D76D}"/>
          </ac:spMkLst>
        </pc:spChg>
        <pc:spChg chg="mod">
          <ac:chgData name="GAETANO MARTEDI'" userId="8704ce28-ee15-448c-af90-789234e31805" providerId="ADAL" clId="{4F591AAF-623F-4283-ADBD-A46382301F77}" dt="2025-07-17T19:36:01.802" v="14980"/>
          <ac:spMkLst>
            <pc:docMk/>
            <pc:sldMk cId="1093878492" sldId="505"/>
            <ac:spMk id="6" creationId="{9B47A032-2DE5-B9A7-5A55-C71EC6C99850}"/>
          </ac:spMkLst>
        </pc:spChg>
        <pc:picChg chg="mod">
          <ac:chgData name="GAETANO MARTEDI'" userId="8704ce28-ee15-448c-af90-789234e31805" providerId="ADAL" clId="{4F591AAF-623F-4283-ADBD-A46382301F77}" dt="2025-07-20T22:37:54.116" v="38631" actId="1440"/>
          <ac:picMkLst>
            <pc:docMk/>
            <pc:sldMk cId="1093878492" sldId="505"/>
            <ac:picMk id="7" creationId="{8779F4EE-92CD-39D7-D67F-2D708979C6B7}"/>
          </ac:picMkLst>
        </pc:picChg>
      </pc:sldChg>
      <pc:sldChg chg="addSp delSp modSp mod">
        <pc:chgData name="GAETANO MARTEDI'" userId="8704ce28-ee15-448c-af90-789234e31805" providerId="ADAL" clId="{4F591AAF-623F-4283-ADBD-A46382301F77}" dt="2025-07-21T10:46:03.589" v="41444" actId="207"/>
        <pc:sldMkLst>
          <pc:docMk/>
          <pc:sldMk cId="1258976792" sldId="506"/>
        </pc:sldMkLst>
        <pc:spChg chg="mod">
          <ac:chgData name="GAETANO MARTEDI'" userId="8704ce28-ee15-448c-af90-789234e31805" providerId="ADAL" clId="{4F591AAF-623F-4283-ADBD-A46382301F77}" dt="2025-07-21T10:44:33.339" v="41435" actId="20577"/>
          <ac:spMkLst>
            <pc:docMk/>
            <pc:sldMk cId="1258976792" sldId="506"/>
            <ac:spMk id="3" creationId="{B38D0EF9-62FD-6F41-AAB1-899BFE4417E7}"/>
          </ac:spMkLst>
        </pc:spChg>
        <pc:spChg chg="mod">
          <ac:chgData name="GAETANO MARTEDI'" userId="8704ce28-ee15-448c-af90-789234e31805" providerId="ADAL" clId="{4F591AAF-623F-4283-ADBD-A46382301F77}" dt="2025-07-17T19:36:01.802" v="14980"/>
          <ac:spMkLst>
            <pc:docMk/>
            <pc:sldMk cId="1258976792" sldId="506"/>
            <ac:spMk id="6" creationId="{61AAE9E6-41A9-76A1-A159-5FB3A109FAC8}"/>
          </ac:spMkLst>
        </pc:spChg>
        <pc:spChg chg="mod">
          <ac:chgData name="GAETANO MARTEDI'" userId="8704ce28-ee15-448c-af90-789234e31805" providerId="ADAL" clId="{4F591AAF-623F-4283-ADBD-A46382301F77}" dt="2025-07-21T10:46:03.589" v="41444" actId="207"/>
          <ac:spMkLst>
            <pc:docMk/>
            <pc:sldMk cId="1258976792" sldId="506"/>
            <ac:spMk id="18" creationId="{C17C53AC-5410-AE27-031D-849AC95639A3}"/>
          </ac:spMkLst>
        </pc:spChg>
        <pc:picChg chg="add mod">
          <ac:chgData name="GAETANO MARTEDI'" userId="8704ce28-ee15-448c-af90-789234e31805" providerId="ADAL" clId="{4F591AAF-623F-4283-ADBD-A46382301F77}" dt="2025-07-21T10:45:52.623" v="41443" actId="1076"/>
          <ac:picMkLst>
            <pc:docMk/>
            <pc:sldMk cId="1258976792" sldId="506"/>
            <ac:picMk id="4" creationId="{253273A2-A31E-E617-2682-01AB3FD3C061}"/>
          </ac:picMkLst>
        </pc:picChg>
      </pc:sldChg>
      <pc:sldChg chg="modSp">
        <pc:chgData name="GAETANO MARTEDI'" userId="8704ce28-ee15-448c-af90-789234e31805" providerId="ADAL" clId="{4F591AAF-623F-4283-ADBD-A46382301F77}" dt="2025-07-17T19:36:01.802" v="14980"/>
        <pc:sldMkLst>
          <pc:docMk/>
          <pc:sldMk cId="2174508488" sldId="507"/>
        </pc:sldMkLst>
      </pc:sldChg>
      <pc:sldChg chg="addSp delSp modSp mod">
        <pc:chgData name="GAETANO MARTEDI'" userId="8704ce28-ee15-448c-af90-789234e31805" providerId="ADAL" clId="{4F591AAF-623F-4283-ADBD-A46382301F77}" dt="2025-07-21T10:54:21.981" v="41576" actId="12788"/>
        <pc:sldMkLst>
          <pc:docMk/>
          <pc:sldMk cId="3289663253" sldId="508"/>
        </pc:sldMkLst>
        <pc:spChg chg="mod">
          <ac:chgData name="GAETANO MARTEDI'" userId="8704ce28-ee15-448c-af90-789234e31805" providerId="ADAL" clId="{4F591AAF-623F-4283-ADBD-A46382301F77}" dt="2025-07-21T10:54:09.324" v="41573" actId="12788"/>
          <ac:spMkLst>
            <pc:docMk/>
            <pc:sldMk cId="3289663253" sldId="508"/>
            <ac:spMk id="3" creationId="{A8526AEF-9BB7-4C81-AD28-E515E8BB6241}"/>
          </ac:spMkLst>
        </pc:spChg>
        <pc:spChg chg="mod">
          <ac:chgData name="GAETANO MARTEDI'" userId="8704ce28-ee15-448c-af90-789234e31805" providerId="ADAL" clId="{4F591AAF-623F-4283-ADBD-A46382301F77}" dt="2025-07-21T10:54:13.483" v="41574" actId="12788"/>
          <ac:spMkLst>
            <pc:docMk/>
            <pc:sldMk cId="3289663253" sldId="508"/>
            <ac:spMk id="4" creationId="{9F49FC96-C7C9-C8A0-4D43-03846F9711A9}"/>
          </ac:spMkLst>
        </pc:spChg>
        <pc:spChg chg="mod">
          <ac:chgData name="GAETANO MARTEDI'" userId="8704ce28-ee15-448c-af90-789234e31805" providerId="ADAL" clId="{4F591AAF-623F-4283-ADBD-A46382301F77}" dt="2025-07-21T10:54:17.521" v="41575" actId="12788"/>
          <ac:spMkLst>
            <pc:docMk/>
            <pc:sldMk cId="3289663253" sldId="508"/>
            <ac:spMk id="5" creationId="{68C946D2-1A48-53AB-C17F-0ED30094F90A}"/>
          </ac:spMkLst>
        </pc:spChg>
        <pc:spChg chg="mod">
          <ac:chgData name="GAETANO MARTEDI'" userId="8704ce28-ee15-448c-af90-789234e31805" providerId="ADAL" clId="{4F591AAF-623F-4283-ADBD-A46382301F77}" dt="2025-07-17T19:36:01.802" v="14980"/>
          <ac:spMkLst>
            <pc:docMk/>
            <pc:sldMk cId="3289663253" sldId="508"/>
            <ac:spMk id="6" creationId="{99E87AED-4A63-7CC0-FD87-9B458D333E60}"/>
          </ac:spMkLst>
        </pc:spChg>
        <pc:spChg chg="add mod">
          <ac:chgData name="GAETANO MARTEDI'" userId="8704ce28-ee15-448c-af90-789234e31805" providerId="ADAL" clId="{4F591AAF-623F-4283-ADBD-A46382301F77}" dt="2025-07-21T10:50:52.153" v="41489" actId="1035"/>
          <ac:spMkLst>
            <pc:docMk/>
            <pc:sldMk cId="3289663253" sldId="508"/>
            <ac:spMk id="7" creationId="{D17C6ABE-D2E3-9462-361B-CD8E749FE0A2}"/>
          </ac:spMkLst>
        </pc:spChg>
        <pc:picChg chg="mod">
          <ac:chgData name="GAETANO MARTEDI'" userId="8704ce28-ee15-448c-af90-789234e31805" providerId="ADAL" clId="{4F591AAF-623F-4283-ADBD-A46382301F77}" dt="2025-07-21T10:54:21.981" v="41576" actId="12788"/>
          <ac:picMkLst>
            <pc:docMk/>
            <pc:sldMk cId="3289663253" sldId="508"/>
            <ac:picMk id="8" creationId="{5B49C89A-66A9-F5D3-A85D-3AD853C850B6}"/>
          </ac:picMkLst>
        </pc:picChg>
      </pc:sldChg>
      <pc:sldChg chg="addSp delSp modSp mod modClrScheme chgLayout">
        <pc:chgData name="GAETANO MARTEDI'" userId="8704ce28-ee15-448c-af90-789234e31805" providerId="ADAL" clId="{4F591AAF-623F-4283-ADBD-A46382301F77}" dt="2025-07-21T12:53:59.212" v="43188" actId="20577"/>
        <pc:sldMkLst>
          <pc:docMk/>
          <pc:sldMk cId="1590556759" sldId="509"/>
        </pc:sldMkLst>
        <pc:spChg chg="add mod ord">
          <ac:chgData name="GAETANO MARTEDI'" userId="8704ce28-ee15-448c-af90-789234e31805" providerId="ADAL" clId="{4F591AAF-623F-4283-ADBD-A46382301F77}" dt="2025-07-21T12:53:59.212" v="43188" actId="20577"/>
          <ac:spMkLst>
            <pc:docMk/>
            <pc:sldMk cId="1590556759" sldId="509"/>
            <ac:spMk id="2" creationId="{F29B9208-7C2F-78E9-8D3F-5E9175CB82B8}"/>
          </ac:spMkLst>
        </pc:spChg>
        <pc:spChg chg="mod ord">
          <ac:chgData name="GAETANO MARTEDI'" userId="8704ce28-ee15-448c-af90-789234e31805" providerId="ADAL" clId="{4F591AAF-623F-4283-ADBD-A46382301F77}" dt="2025-07-21T10:55:49.281" v="41722" actId="700"/>
          <ac:spMkLst>
            <pc:docMk/>
            <pc:sldMk cId="1590556759" sldId="509"/>
            <ac:spMk id="3" creationId="{DD5F696C-9B0C-8B06-8372-B03F856313F1}"/>
          </ac:spMkLst>
        </pc:spChg>
        <pc:spChg chg="add mod ord">
          <ac:chgData name="GAETANO MARTEDI'" userId="8704ce28-ee15-448c-af90-789234e31805" providerId="ADAL" clId="{4F591AAF-623F-4283-ADBD-A46382301F77}" dt="2025-07-21T10:55:59.890" v="41726" actId="20577"/>
          <ac:spMkLst>
            <pc:docMk/>
            <pc:sldMk cId="1590556759" sldId="509"/>
            <ac:spMk id="5" creationId="{F50476EF-8C76-CCB0-CA81-E35458013B84}"/>
          </ac:spMkLst>
        </pc:spChg>
        <pc:spChg chg="mod ord">
          <ac:chgData name="GAETANO MARTEDI'" userId="8704ce28-ee15-448c-af90-789234e31805" providerId="ADAL" clId="{4F591AAF-623F-4283-ADBD-A46382301F77}" dt="2025-07-21T10:55:49.281" v="41722" actId="700"/>
          <ac:spMkLst>
            <pc:docMk/>
            <pc:sldMk cId="1590556759" sldId="509"/>
            <ac:spMk id="6" creationId="{7BABE994-9FC0-5CCC-A019-72AB732EE558}"/>
          </ac:spMkLst>
        </pc:spChg>
      </pc:sldChg>
      <pc:sldChg chg="addSp delSp modSp mod modClrScheme chgLayout">
        <pc:chgData name="GAETANO MARTEDI'" userId="8704ce28-ee15-448c-af90-789234e31805" providerId="ADAL" clId="{4F591AAF-623F-4283-ADBD-A46382301F77}" dt="2025-07-21T13:17:29.163" v="44016" actId="20577"/>
        <pc:sldMkLst>
          <pc:docMk/>
          <pc:sldMk cId="508554182" sldId="510"/>
        </pc:sldMkLst>
        <pc:spChg chg="add mod">
          <ac:chgData name="GAETANO MARTEDI'" userId="8704ce28-ee15-448c-af90-789234e31805" providerId="ADAL" clId="{4F591AAF-623F-4283-ADBD-A46382301F77}" dt="2025-07-21T13:14:55.427" v="43650" actId="20577"/>
          <ac:spMkLst>
            <pc:docMk/>
            <pc:sldMk cId="508554182" sldId="510"/>
            <ac:spMk id="2" creationId="{6B4E4BE5-C924-6C96-2FE0-E07090D8941F}"/>
          </ac:spMkLst>
        </pc:spChg>
        <pc:spChg chg="add mod">
          <ac:chgData name="GAETANO MARTEDI'" userId="8704ce28-ee15-448c-af90-789234e31805" providerId="ADAL" clId="{4F591AAF-623F-4283-ADBD-A46382301F77}" dt="2025-07-21T13:17:29.163" v="44016" actId="20577"/>
          <ac:spMkLst>
            <pc:docMk/>
            <pc:sldMk cId="508554182" sldId="510"/>
            <ac:spMk id="3" creationId="{8987EE9B-B037-919B-B707-028BCFA467E5}"/>
          </ac:spMkLst>
        </pc:spChg>
        <pc:spChg chg="add mod">
          <ac:chgData name="GAETANO MARTEDI'" userId="8704ce28-ee15-448c-af90-789234e31805" providerId="ADAL" clId="{4F591AAF-623F-4283-ADBD-A46382301F77}" dt="2025-07-21T13:16:04.757" v="43755" actId="20577"/>
          <ac:spMkLst>
            <pc:docMk/>
            <pc:sldMk cId="508554182" sldId="510"/>
            <ac:spMk id="4" creationId="{15620A7B-FAD8-BEA0-BEC3-EDC8DF9ABC3C}"/>
          </ac:spMkLst>
        </pc:spChg>
        <pc:spChg chg="mod ord">
          <ac:chgData name="GAETANO MARTEDI'" userId="8704ce28-ee15-448c-af90-789234e31805" providerId="ADAL" clId="{4F591AAF-623F-4283-ADBD-A46382301F77}" dt="2025-07-21T12:56:57.887" v="43553" actId="700"/>
          <ac:spMkLst>
            <pc:docMk/>
            <pc:sldMk cId="508554182" sldId="510"/>
            <ac:spMk id="6" creationId="{B0AC6F7E-F2B3-0971-2F6A-CD82CA15E155}"/>
          </ac:spMkLst>
        </pc:spChg>
        <pc:spChg chg="add mod ord">
          <ac:chgData name="GAETANO MARTEDI'" userId="8704ce28-ee15-448c-af90-789234e31805" providerId="ADAL" clId="{4F591AAF-623F-4283-ADBD-A46382301F77}" dt="2025-07-21T12:57:07.988" v="43557" actId="20577"/>
          <ac:spMkLst>
            <pc:docMk/>
            <pc:sldMk cId="508554182" sldId="510"/>
            <ac:spMk id="9" creationId="{32F1A61A-FEEE-D80D-A467-8409DDC9A105}"/>
          </ac:spMkLst>
        </pc:spChg>
        <pc:spChg chg="add mod ord">
          <ac:chgData name="GAETANO MARTEDI'" userId="8704ce28-ee15-448c-af90-789234e31805" providerId="ADAL" clId="{4F591AAF-623F-4283-ADBD-A46382301F77}" dt="2025-07-21T12:59:24.883" v="43604" actId="20577"/>
          <ac:spMkLst>
            <pc:docMk/>
            <pc:sldMk cId="508554182" sldId="510"/>
            <ac:spMk id="10" creationId="{F851BFF1-A59E-9216-7FA1-7F24419DD30F}"/>
          </ac:spMkLst>
        </pc:spChg>
        <pc:spChg chg="add mod ord">
          <ac:chgData name="GAETANO MARTEDI'" userId="8704ce28-ee15-448c-af90-789234e31805" providerId="ADAL" clId="{4F591AAF-623F-4283-ADBD-A46382301F77}" dt="2025-07-21T12:58:32.100" v="43591" actId="20577"/>
          <ac:spMkLst>
            <pc:docMk/>
            <pc:sldMk cId="508554182" sldId="510"/>
            <ac:spMk id="11" creationId="{CE7AD180-B4F9-19D0-2C80-334A8835D009}"/>
          </ac:spMkLst>
        </pc:spChg>
      </pc:sldChg>
      <pc:sldChg chg="modSp">
        <pc:chgData name="GAETANO MARTEDI'" userId="8704ce28-ee15-448c-af90-789234e31805" providerId="ADAL" clId="{4F591AAF-623F-4283-ADBD-A46382301F77}" dt="2025-07-17T19:36:01.802" v="14980"/>
        <pc:sldMkLst>
          <pc:docMk/>
          <pc:sldMk cId="3794042837" sldId="511"/>
        </pc:sldMkLst>
      </pc:sldChg>
      <pc:sldChg chg="addSp delSp modSp mod modClrScheme chgLayout">
        <pc:chgData name="GAETANO MARTEDI'" userId="8704ce28-ee15-448c-af90-789234e31805" providerId="ADAL" clId="{4F591AAF-623F-4283-ADBD-A46382301F77}" dt="2025-07-21T13:59:02.369" v="44360" actId="21"/>
        <pc:sldMkLst>
          <pc:docMk/>
          <pc:sldMk cId="2517329823" sldId="512"/>
        </pc:sldMkLst>
        <pc:spChg chg="mod ord">
          <ac:chgData name="GAETANO MARTEDI'" userId="8704ce28-ee15-448c-af90-789234e31805" providerId="ADAL" clId="{4F591AAF-623F-4283-ADBD-A46382301F77}" dt="2025-07-21T13:58:05.818" v="44350" actId="1076"/>
          <ac:spMkLst>
            <pc:docMk/>
            <pc:sldMk cId="2517329823" sldId="512"/>
            <ac:spMk id="3" creationId="{9E1C534F-4655-9FDE-6C1F-DDA58887E89A}"/>
          </ac:spMkLst>
        </pc:spChg>
        <pc:spChg chg="add mod ord">
          <ac:chgData name="GAETANO MARTEDI'" userId="8704ce28-ee15-448c-af90-789234e31805" providerId="ADAL" clId="{4F591AAF-623F-4283-ADBD-A46382301F77}" dt="2025-07-21T13:59:02.369" v="44360" actId="21"/>
          <ac:spMkLst>
            <pc:docMk/>
            <pc:sldMk cId="2517329823" sldId="512"/>
            <ac:spMk id="4" creationId="{4E7B52C5-EE40-A3EC-5488-7B6905CFB5C8}"/>
          </ac:spMkLst>
        </pc:spChg>
        <pc:spChg chg="mod ord">
          <ac:chgData name="GAETANO MARTEDI'" userId="8704ce28-ee15-448c-af90-789234e31805" providerId="ADAL" clId="{4F591AAF-623F-4283-ADBD-A46382301F77}" dt="2025-07-21T13:57:30.971" v="44341" actId="700"/>
          <ac:spMkLst>
            <pc:docMk/>
            <pc:sldMk cId="2517329823" sldId="512"/>
            <ac:spMk id="6" creationId="{C2557F06-1CA7-8EC8-93CC-F5763DCA39EE}"/>
          </ac:spMkLst>
        </pc:spChg>
      </pc:sldChg>
      <pc:sldChg chg="modSp mod">
        <pc:chgData name="GAETANO MARTEDI'" userId="8704ce28-ee15-448c-af90-789234e31805" providerId="ADAL" clId="{4F591AAF-623F-4283-ADBD-A46382301F77}" dt="2025-07-21T14:42:00.707" v="46684" actId="20577"/>
        <pc:sldMkLst>
          <pc:docMk/>
          <pc:sldMk cId="863415946" sldId="513"/>
        </pc:sldMkLst>
        <pc:spChg chg="mod">
          <ac:chgData name="GAETANO MARTEDI'" userId="8704ce28-ee15-448c-af90-789234e31805" providerId="ADAL" clId="{4F591AAF-623F-4283-ADBD-A46382301F77}" dt="2025-07-17T19:36:01.802" v="14980"/>
          <ac:spMkLst>
            <pc:docMk/>
            <pc:sldMk cId="863415946" sldId="513"/>
            <ac:spMk id="6" creationId="{C78C5295-446A-FB29-4D4C-5C284D0A0A7A}"/>
          </ac:spMkLst>
        </pc:spChg>
        <pc:spChg chg="mod">
          <ac:chgData name="GAETANO MARTEDI'" userId="8704ce28-ee15-448c-af90-789234e31805" providerId="ADAL" clId="{4F591AAF-623F-4283-ADBD-A46382301F77}" dt="2025-07-21T14:42:00.707" v="46684" actId="20577"/>
          <ac:spMkLst>
            <pc:docMk/>
            <pc:sldMk cId="863415946" sldId="513"/>
            <ac:spMk id="7" creationId="{B91F8DF4-E197-5446-669D-8E82AF8C943A}"/>
          </ac:spMkLst>
        </pc:spChg>
      </pc:sldChg>
      <pc:sldChg chg="modSp del">
        <pc:chgData name="GAETANO MARTEDI'" userId="8704ce28-ee15-448c-af90-789234e31805" providerId="ADAL" clId="{4F591AAF-623F-4283-ADBD-A46382301F77}" dt="2025-07-21T14:44:23.036" v="46923" actId="47"/>
        <pc:sldMkLst>
          <pc:docMk/>
          <pc:sldMk cId="3314844750" sldId="514"/>
        </pc:sldMkLst>
      </pc:sldChg>
      <pc:sldChg chg="addSp modSp mod">
        <pc:chgData name="GAETANO MARTEDI'" userId="8704ce28-ee15-448c-af90-789234e31805" providerId="ADAL" clId="{4F591AAF-623F-4283-ADBD-A46382301F77}" dt="2025-07-21T14:58:36.912" v="47883" actId="1035"/>
        <pc:sldMkLst>
          <pc:docMk/>
          <pc:sldMk cId="1814499954" sldId="515"/>
        </pc:sldMkLst>
        <pc:spChg chg="add mod">
          <ac:chgData name="GAETANO MARTEDI'" userId="8704ce28-ee15-448c-af90-789234e31805" providerId="ADAL" clId="{4F591AAF-623F-4283-ADBD-A46382301F77}" dt="2025-07-21T14:58:36.912" v="47883" actId="1035"/>
          <ac:spMkLst>
            <pc:docMk/>
            <pc:sldMk cId="1814499954" sldId="515"/>
            <ac:spMk id="2" creationId="{6036C72A-8588-FA1D-5F9E-BC32EBC4B1EF}"/>
          </ac:spMkLst>
        </pc:spChg>
        <pc:spChg chg="mod">
          <ac:chgData name="GAETANO MARTEDI'" userId="8704ce28-ee15-448c-af90-789234e31805" providerId="ADAL" clId="{4F591AAF-623F-4283-ADBD-A46382301F77}" dt="2025-07-21T14:58:36.912" v="47883" actId="1035"/>
          <ac:spMkLst>
            <pc:docMk/>
            <pc:sldMk cId="1814499954" sldId="515"/>
            <ac:spMk id="3" creationId="{66B3C691-1F98-C7B6-3695-F8B13CA725C4}"/>
          </ac:spMkLst>
        </pc:spChg>
        <pc:spChg chg="mod">
          <ac:chgData name="GAETANO MARTEDI'" userId="8704ce28-ee15-448c-af90-789234e31805" providerId="ADAL" clId="{4F591AAF-623F-4283-ADBD-A46382301F77}" dt="2025-07-21T14:58:36.912" v="47883" actId="1035"/>
          <ac:spMkLst>
            <pc:docMk/>
            <pc:sldMk cId="1814499954" sldId="515"/>
            <ac:spMk id="4" creationId="{9D73DF86-568C-EE3D-279E-0C52A739DCFF}"/>
          </ac:spMkLst>
        </pc:spChg>
        <pc:spChg chg="add mod">
          <ac:chgData name="GAETANO MARTEDI'" userId="8704ce28-ee15-448c-af90-789234e31805" providerId="ADAL" clId="{4F591AAF-623F-4283-ADBD-A46382301F77}" dt="2025-07-21T14:58:10.444" v="47866" actId="1076"/>
          <ac:spMkLst>
            <pc:docMk/>
            <pc:sldMk cId="1814499954" sldId="515"/>
            <ac:spMk id="5" creationId="{770CCE68-0C4A-FF67-67BB-EFBCA273B2E5}"/>
          </ac:spMkLst>
        </pc:spChg>
        <pc:spChg chg="mod">
          <ac:chgData name="GAETANO MARTEDI'" userId="8704ce28-ee15-448c-af90-789234e31805" providerId="ADAL" clId="{4F591AAF-623F-4283-ADBD-A46382301F77}" dt="2025-07-17T19:36:01.802" v="14980"/>
          <ac:spMkLst>
            <pc:docMk/>
            <pc:sldMk cId="1814499954" sldId="515"/>
            <ac:spMk id="6" creationId="{50FDD4FB-D401-A0C1-1A28-167600317557}"/>
          </ac:spMkLst>
        </pc:spChg>
        <pc:spChg chg="add mod">
          <ac:chgData name="GAETANO MARTEDI'" userId="8704ce28-ee15-448c-af90-789234e31805" providerId="ADAL" clId="{4F591AAF-623F-4283-ADBD-A46382301F77}" dt="2025-07-21T14:58:10.444" v="47866" actId="1076"/>
          <ac:spMkLst>
            <pc:docMk/>
            <pc:sldMk cId="1814499954" sldId="515"/>
            <ac:spMk id="7" creationId="{A7674B53-CE58-24EA-5A1F-57B988E25F60}"/>
          </ac:spMkLst>
        </pc:spChg>
        <pc:spChg chg="add mod">
          <ac:chgData name="GAETANO MARTEDI'" userId="8704ce28-ee15-448c-af90-789234e31805" providerId="ADAL" clId="{4F591AAF-623F-4283-ADBD-A46382301F77}" dt="2025-07-21T14:58:10.444" v="47866" actId="1076"/>
          <ac:spMkLst>
            <pc:docMk/>
            <pc:sldMk cId="1814499954" sldId="515"/>
            <ac:spMk id="8" creationId="{17BB78BE-92FE-52AA-3EAE-C8B1B4FA3C7F}"/>
          </ac:spMkLst>
        </pc:spChg>
      </pc:sldChg>
      <pc:sldChg chg="modSp del">
        <pc:chgData name="GAETANO MARTEDI'" userId="8704ce28-ee15-448c-af90-789234e31805" providerId="ADAL" clId="{4F591AAF-623F-4283-ADBD-A46382301F77}" dt="2025-07-21T14:55:10.248" v="47534" actId="47"/>
        <pc:sldMkLst>
          <pc:docMk/>
          <pc:sldMk cId="4089826502" sldId="516"/>
        </pc:sldMkLst>
      </pc:sldChg>
      <pc:sldChg chg="addSp delSp modSp del mod">
        <pc:chgData name="GAETANO MARTEDI'" userId="8704ce28-ee15-448c-af90-789234e31805" providerId="ADAL" clId="{4F591AAF-623F-4283-ADBD-A46382301F77}" dt="2025-07-21T14:58:43.058" v="47884" actId="47"/>
        <pc:sldMkLst>
          <pc:docMk/>
          <pc:sldMk cId="3410040566" sldId="517"/>
        </pc:sldMkLst>
      </pc:sldChg>
      <pc:sldChg chg="addSp modSp mod">
        <pc:chgData name="GAETANO MARTEDI'" userId="8704ce28-ee15-448c-af90-789234e31805" providerId="ADAL" clId="{4F591AAF-623F-4283-ADBD-A46382301F77}" dt="2025-07-21T15:05:45.645" v="48246" actId="339"/>
        <pc:sldMkLst>
          <pc:docMk/>
          <pc:sldMk cId="2467009616" sldId="518"/>
        </pc:sldMkLst>
        <pc:spChg chg="add mod">
          <ac:chgData name="GAETANO MARTEDI'" userId="8704ce28-ee15-448c-af90-789234e31805" providerId="ADAL" clId="{4F591AAF-623F-4283-ADBD-A46382301F77}" dt="2025-07-21T15:01:36.829" v="48202" actId="1076"/>
          <ac:spMkLst>
            <pc:docMk/>
            <pc:sldMk cId="2467009616" sldId="518"/>
            <ac:spMk id="2" creationId="{D0F1BB8A-85D4-E2C8-E1AD-3AEF67657FEE}"/>
          </ac:spMkLst>
        </pc:spChg>
        <pc:spChg chg="mod">
          <ac:chgData name="GAETANO MARTEDI'" userId="8704ce28-ee15-448c-af90-789234e31805" providerId="ADAL" clId="{4F591AAF-623F-4283-ADBD-A46382301F77}" dt="2025-07-21T14:59:31.722" v="47895" actId="207"/>
          <ac:spMkLst>
            <pc:docMk/>
            <pc:sldMk cId="2467009616" sldId="518"/>
            <ac:spMk id="4" creationId="{5D069A86-F70D-09F7-3B31-64BD5D773FA4}"/>
          </ac:spMkLst>
        </pc:spChg>
        <pc:spChg chg="mod">
          <ac:chgData name="GAETANO MARTEDI'" userId="8704ce28-ee15-448c-af90-789234e31805" providerId="ADAL" clId="{4F591AAF-623F-4283-ADBD-A46382301F77}" dt="2025-07-17T19:36:01.802" v="14980"/>
          <ac:spMkLst>
            <pc:docMk/>
            <pc:sldMk cId="2467009616" sldId="518"/>
            <ac:spMk id="6" creationId="{26C88163-E04F-FD4E-6410-1AEF54D6E4C3}"/>
          </ac:spMkLst>
        </pc:spChg>
        <pc:spChg chg="add mod">
          <ac:chgData name="GAETANO MARTEDI'" userId="8704ce28-ee15-448c-af90-789234e31805" providerId="ADAL" clId="{4F591AAF-623F-4283-ADBD-A46382301F77}" dt="2025-07-21T15:05:45.645" v="48246" actId="339"/>
          <ac:spMkLst>
            <pc:docMk/>
            <pc:sldMk cId="2467009616" sldId="518"/>
            <ac:spMk id="8" creationId="{EE8684EE-B85E-78A1-9565-429E0E7B78A3}"/>
          </ac:spMkLst>
        </pc:spChg>
        <pc:picChg chg="add mod">
          <ac:chgData name="GAETANO MARTEDI'" userId="8704ce28-ee15-448c-af90-789234e31805" providerId="ADAL" clId="{4F591AAF-623F-4283-ADBD-A46382301F77}" dt="2025-07-21T15:05:08.352" v="48242" actId="1440"/>
          <ac:picMkLst>
            <pc:docMk/>
            <pc:sldMk cId="2467009616" sldId="518"/>
            <ac:picMk id="7" creationId="{7F67F9C5-7643-05A7-541D-AAA70D28CA03}"/>
          </ac:picMkLst>
        </pc:picChg>
      </pc:sldChg>
      <pc:sldChg chg="modSp del">
        <pc:chgData name="GAETANO MARTEDI'" userId="8704ce28-ee15-448c-af90-789234e31805" providerId="ADAL" clId="{4F591AAF-623F-4283-ADBD-A46382301F77}" dt="2025-07-21T15:02:44.327" v="48203" actId="47"/>
        <pc:sldMkLst>
          <pc:docMk/>
          <pc:sldMk cId="3073426578" sldId="519"/>
        </pc:sldMkLst>
      </pc:sldChg>
      <pc:sldChg chg="modSp mod">
        <pc:chgData name="GAETANO MARTEDI'" userId="8704ce28-ee15-448c-af90-789234e31805" providerId="ADAL" clId="{4F591AAF-623F-4283-ADBD-A46382301F77}" dt="2025-07-21T15:06:55.103" v="48257" actId="1076"/>
        <pc:sldMkLst>
          <pc:docMk/>
          <pc:sldMk cId="4225469258" sldId="520"/>
        </pc:sldMkLst>
        <pc:spChg chg="mod">
          <ac:chgData name="GAETANO MARTEDI'" userId="8704ce28-ee15-448c-af90-789234e31805" providerId="ADAL" clId="{4F591AAF-623F-4283-ADBD-A46382301F77}" dt="2025-07-21T15:06:28.225" v="48252" actId="12788"/>
          <ac:spMkLst>
            <pc:docMk/>
            <pc:sldMk cId="4225469258" sldId="520"/>
            <ac:spMk id="3" creationId="{4D265B7A-0A7D-1261-E993-3A1697DAF381}"/>
          </ac:spMkLst>
        </pc:spChg>
        <pc:spChg chg="mod">
          <ac:chgData name="GAETANO MARTEDI'" userId="8704ce28-ee15-448c-af90-789234e31805" providerId="ADAL" clId="{4F591AAF-623F-4283-ADBD-A46382301F77}" dt="2025-07-21T15:06:00.599" v="48247" actId="207"/>
          <ac:spMkLst>
            <pc:docMk/>
            <pc:sldMk cId="4225469258" sldId="520"/>
            <ac:spMk id="4" creationId="{E9E415A4-333C-4053-FE24-47BC62F7657A}"/>
          </ac:spMkLst>
        </pc:spChg>
        <pc:spChg chg="mod">
          <ac:chgData name="GAETANO MARTEDI'" userId="8704ce28-ee15-448c-af90-789234e31805" providerId="ADAL" clId="{4F591AAF-623F-4283-ADBD-A46382301F77}" dt="2025-07-17T19:36:01.802" v="14980"/>
          <ac:spMkLst>
            <pc:docMk/>
            <pc:sldMk cId="4225469258" sldId="520"/>
            <ac:spMk id="6" creationId="{4DD8FF94-E4F6-8569-7D2D-054C58564013}"/>
          </ac:spMkLst>
        </pc:spChg>
        <pc:spChg chg="mod">
          <ac:chgData name="GAETANO MARTEDI'" userId="8704ce28-ee15-448c-af90-789234e31805" providerId="ADAL" clId="{4F591AAF-623F-4283-ADBD-A46382301F77}" dt="2025-07-21T15:06:55.103" v="48257" actId="1076"/>
          <ac:spMkLst>
            <pc:docMk/>
            <pc:sldMk cId="4225469258" sldId="520"/>
            <ac:spMk id="9" creationId="{E291564D-A8C3-C03E-0476-333F48077FFF}"/>
          </ac:spMkLst>
        </pc:spChg>
      </pc:sldChg>
      <pc:sldChg chg="modSp">
        <pc:chgData name="GAETANO MARTEDI'" userId="8704ce28-ee15-448c-af90-789234e31805" providerId="ADAL" clId="{4F591AAF-623F-4283-ADBD-A46382301F77}" dt="2025-07-17T19:36:01.802" v="14980"/>
        <pc:sldMkLst>
          <pc:docMk/>
          <pc:sldMk cId="3697296787" sldId="521"/>
        </pc:sldMkLst>
      </pc:sldChg>
      <pc:sldChg chg="modSp mod modShow">
        <pc:chgData name="GAETANO MARTEDI'" userId="8704ce28-ee15-448c-af90-789234e31805" providerId="ADAL" clId="{4F591AAF-623F-4283-ADBD-A46382301F77}" dt="2025-07-21T15:14:20.475" v="48258" actId="729"/>
        <pc:sldMkLst>
          <pc:docMk/>
          <pc:sldMk cId="2896835719" sldId="522"/>
        </pc:sldMkLst>
      </pc:sldChg>
      <pc:sldChg chg="modSp">
        <pc:chgData name="GAETANO MARTEDI'" userId="8704ce28-ee15-448c-af90-789234e31805" providerId="ADAL" clId="{4F591AAF-623F-4283-ADBD-A46382301F77}" dt="2025-07-17T19:36:01.802" v="14980"/>
        <pc:sldMkLst>
          <pc:docMk/>
          <pc:sldMk cId="257647520" sldId="523"/>
        </pc:sldMkLst>
      </pc:sldChg>
      <pc:sldChg chg="modSp mod modShow">
        <pc:chgData name="GAETANO MARTEDI'" userId="8704ce28-ee15-448c-af90-789234e31805" providerId="ADAL" clId="{4F591AAF-623F-4283-ADBD-A46382301F77}" dt="2025-07-21T15:16:20.279" v="48260" actId="729"/>
        <pc:sldMkLst>
          <pc:docMk/>
          <pc:sldMk cId="2577870337" sldId="524"/>
        </pc:sldMkLst>
      </pc:sldChg>
      <pc:sldChg chg="modSp">
        <pc:chgData name="GAETANO MARTEDI'" userId="8704ce28-ee15-448c-af90-789234e31805" providerId="ADAL" clId="{4F591AAF-623F-4283-ADBD-A46382301F77}" dt="2025-07-17T19:36:01.802" v="14980"/>
        <pc:sldMkLst>
          <pc:docMk/>
          <pc:sldMk cId="2610375817" sldId="525"/>
        </pc:sldMkLst>
      </pc:sldChg>
      <pc:sldChg chg="modSp mod">
        <pc:chgData name="GAETANO MARTEDI'" userId="8704ce28-ee15-448c-af90-789234e31805" providerId="ADAL" clId="{4F591AAF-623F-4283-ADBD-A46382301F77}" dt="2025-07-20T23:07:51.593" v="39339" actId="20577"/>
        <pc:sldMkLst>
          <pc:docMk/>
          <pc:sldMk cId="2337019115" sldId="528"/>
        </pc:sldMkLst>
        <pc:spChg chg="mod">
          <ac:chgData name="GAETANO MARTEDI'" userId="8704ce28-ee15-448c-af90-789234e31805" providerId="ADAL" clId="{4F591AAF-623F-4283-ADBD-A46382301F77}" dt="2025-07-20T23:07:51.593" v="39339" actId="20577"/>
          <ac:spMkLst>
            <pc:docMk/>
            <pc:sldMk cId="2337019115" sldId="528"/>
            <ac:spMk id="2" creationId="{EC37E3E2-F40B-1093-122A-5E44E837967A}"/>
          </ac:spMkLst>
        </pc:spChg>
      </pc:sldChg>
      <pc:sldChg chg="modSp">
        <pc:chgData name="GAETANO MARTEDI'" userId="8704ce28-ee15-448c-af90-789234e31805" providerId="ADAL" clId="{4F591AAF-623F-4283-ADBD-A46382301F77}" dt="2025-07-17T19:36:01.802" v="14980"/>
        <pc:sldMkLst>
          <pc:docMk/>
          <pc:sldMk cId="3568887107" sldId="529"/>
        </pc:sldMkLst>
        <pc:spChg chg="mod">
          <ac:chgData name="GAETANO MARTEDI'" userId="8704ce28-ee15-448c-af90-789234e31805" providerId="ADAL" clId="{4F591AAF-623F-4283-ADBD-A46382301F77}" dt="2025-07-17T19:36:01.802" v="14980"/>
          <ac:spMkLst>
            <pc:docMk/>
            <pc:sldMk cId="3568887107" sldId="529"/>
            <ac:spMk id="6" creationId="{84446C4D-2F8E-F5BC-96EE-B4F680D7EF00}"/>
          </ac:spMkLst>
        </pc:spChg>
      </pc:sldChg>
      <pc:sldChg chg="modSp mod">
        <pc:chgData name="GAETANO MARTEDI'" userId="8704ce28-ee15-448c-af90-789234e31805" providerId="ADAL" clId="{4F591AAF-623F-4283-ADBD-A46382301F77}" dt="2025-07-18T17:15:16.172" v="23619" actId="207"/>
        <pc:sldMkLst>
          <pc:docMk/>
          <pc:sldMk cId="322796693" sldId="530"/>
        </pc:sldMkLst>
        <pc:spChg chg="mod">
          <ac:chgData name="GAETANO MARTEDI'" userId="8704ce28-ee15-448c-af90-789234e31805" providerId="ADAL" clId="{4F591AAF-623F-4283-ADBD-A46382301F77}" dt="2025-07-18T17:15:16.172" v="23619" actId="207"/>
          <ac:spMkLst>
            <pc:docMk/>
            <pc:sldMk cId="322796693" sldId="530"/>
            <ac:spMk id="2" creationId="{4E94FD6B-E6FC-F050-EC31-9DD346A49053}"/>
          </ac:spMkLst>
        </pc:spChg>
        <pc:spChg chg="mod">
          <ac:chgData name="GAETANO MARTEDI'" userId="8704ce28-ee15-448c-af90-789234e31805" providerId="ADAL" clId="{4F591AAF-623F-4283-ADBD-A46382301F77}" dt="2025-07-17T19:36:01.802" v="14980"/>
          <ac:spMkLst>
            <pc:docMk/>
            <pc:sldMk cId="322796693" sldId="530"/>
            <ac:spMk id="6" creationId="{68AA8E38-20FC-749B-274D-7FEE42F6C466}"/>
          </ac:spMkLst>
        </pc:spChg>
      </pc:sldChg>
      <pc:sldChg chg="modSp">
        <pc:chgData name="GAETANO MARTEDI'" userId="8704ce28-ee15-448c-af90-789234e31805" providerId="ADAL" clId="{4F591AAF-623F-4283-ADBD-A46382301F77}" dt="2025-07-17T19:36:01.802" v="14980"/>
        <pc:sldMkLst>
          <pc:docMk/>
          <pc:sldMk cId="1425444357" sldId="531"/>
        </pc:sldMkLst>
        <pc:spChg chg="mod">
          <ac:chgData name="GAETANO MARTEDI'" userId="8704ce28-ee15-448c-af90-789234e31805" providerId="ADAL" clId="{4F591AAF-623F-4283-ADBD-A46382301F77}" dt="2025-07-17T19:36:01.802" v="14980"/>
          <ac:spMkLst>
            <pc:docMk/>
            <pc:sldMk cId="1425444357" sldId="531"/>
            <ac:spMk id="6" creationId="{31129D1C-8619-A638-DE91-3C2C092F9C3D}"/>
          </ac:spMkLst>
        </pc:spChg>
      </pc:sldChg>
      <pc:sldChg chg="modSp">
        <pc:chgData name="GAETANO MARTEDI'" userId="8704ce28-ee15-448c-af90-789234e31805" providerId="ADAL" clId="{4F591AAF-623F-4283-ADBD-A46382301F77}" dt="2025-07-17T19:36:01.802" v="14980"/>
        <pc:sldMkLst>
          <pc:docMk/>
          <pc:sldMk cId="3596377050" sldId="532"/>
        </pc:sldMkLst>
        <pc:spChg chg="mod">
          <ac:chgData name="GAETANO MARTEDI'" userId="8704ce28-ee15-448c-af90-789234e31805" providerId="ADAL" clId="{4F591AAF-623F-4283-ADBD-A46382301F77}" dt="2025-07-17T19:36:01.802" v="14980"/>
          <ac:spMkLst>
            <pc:docMk/>
            <pc:sldMk cId="3596377050" sldId="532"/>
            <ac:spMk id="6" creationId="{60CA5B7A-ECF3-6B62-F70B-3E2CEEB1A411}"/>
          </ac:spMkLst>
        </pc:spChg>
      </pc:sldChg>
      <pc:sldChg chg="modSp">
        <pc:chgData name="GAETANO MARTEDI'" userId="8704ce28-ee15-448c-af90-789234e31805" providerId="ADAL" clId="{4F591AAF-623F-4283-ADBD-A46382301F77}" dt="2025-07-17T19:36:01.802" v="14980"/>
        <pc:sldMkLst>
          <pc:docMk/>
          <pc:sldMk cId="3566362548" sldId="533"/>
        </pc:sldMkLst>
        <pc:spChg chg="mod">
          <ac:chgData name="GAETANO MARTEDI'" userId="8704ce28-ee15-448c-af90-789234e31805" providerId="ADAL" clId="{4F591AAF-623F-4283-ADBD-A46382301F77}" dt="2025-07-17T19:36:01.802" v="14980"/>
          <ac:spMkLst>
            <pc:docMk/>
            <pc:sldMk cId="3566362548" sldId="533"/>
            <ac:spMk id="6" creationId="{86AB39BB-9070-B4BB-B2CD-20B6884F47ED}"/>
          </ac:spMkLst>
        </pc:spChg>
      </pc:sldChg>
      <pc:sldChg chg="modSp">
        <pc:chgData name="GAETANO MARTEDI'" userId="8704ce28-ee15-448c-af90-789234e31805" providerId="ADAL" clId="{4F591AAF-623F-4283-ADBD-A46382301F77}" dt="2025-07-17T19:36:01.802" v="14980"/>
        <pc:sldMkLst>
          <pc:docMk/>
          <pc:sldMk cId="435687542" sldId="534"/>
        </pc:sldMkLst>
        <pc:spChg chg="mod">
          <ac:chgData name="GAETANO MARTEDI'" userId="8704ce28-ee15-448c-af90-789234e31805" providerId="ADAL" clId="{4F591AAF-623F-4283-ADBD-A46382301F77}" dt="2025-07-17T19:36:01.802" v="14980"/>
          <ac:spMkLst>
            <pc:docMk/>
            <pc:sldMk cId="435687542" sldId="534"/>
            <ac:spMk id="6" creationId="{7C25D2C9-1C26-6330-B4FA-FD361D916BBB}"/>
          </ac:spMkLst>
        </pc:spChg>
      </pc:sldChg>
      <pc:sldChg chg="modSp">
        <pc:chgData name="GAETANO MARTEDI'" userId="8704ce28-ee15-448c-af90-789234e31805" providerId="ADAL" clId="{4F591AAF-623F-4283-ADBD-A46382301F77}" dt="2025-07-17T19:36:01.802" v="14980"/>
        <pc:sldMkLst>
          <pc:docMk/>
          <pc:sldMk cId="2439191682" sldId="535"/>
        </pc:sldMkLst>
      </pc:sldChg>
      <pc:sldChg chg="modSp">
        <pc:chgData name="GAETANO MARTEDI'" userId="8704ce28-ee15-448c-af90-789234e31805" providerId="ADAL" clId="{4F591AAF-623F-4283-ADBD-A46382301F77}" dt="2025-07-17T19:36:01.802" v="14980"/>
        <pc:sldMkLst>
          <pc:docMk/>
          <pc:sldMk cId="3153530631" sldId="537"/>
        </pc:sldMkLst>
        <pc:spChg chg="mod">
          <ac:chgData name="GAETANO MARTEDI'" userId="8704ce28-ee15-448c-af90-789234e31805" providerId="ADAL" clId="{4F591AAF-623F-4283-ADBD-A46382301F77}" dt="2025-07-17T19:36:01.802" v="14980"/>
          <ac:spMkLst>
            <pc:docMk/>
            <pc:sldMk cId="3153530631" sldId="537"/>
            <ac:spMk id="6" creationId="{2883E710-6E96-021F-C6E3-5AD28C3C71A7}"/>
          </ac:spMkLst>
        </pc:spChg>
      </pc:sldChg>
      <pc:sldChg chg="modSp">
        <pc:chgData name="GAETANO MARTEDI'" userId="8704ce28-ee15-448c-af90-789234e31805" providerId="ADAL" clId="{4F591AAF-623F-4283-ADBD-A46382301F77}" dt="2025-07-17T19:36:01.802" v="14980"/>
        <pc:sldMkLst>
          <pc:docMk/>
          <pc:sldMk cId="3678878322" sldId="538"/>
        </pc:sldMkLst>
      </pc:sldChg>
      <pc:sldChg chg="addSp delSp modSp mod">
        <pc:chgData name="GAETANO MARTEDI'" userId="8704ce28-ee15-448c-af90-789234e31805" providerId="ADAL" clId="{4F591AAF-623F-4283-ADBD-A46382301F77}" dt="2025-07-21T22:28:10.041" v="53227" actId="1440"/>
        <pc:sldMkLst>
          <pc:docMk/>
          <pc:sldMk cId="1120980834" sldId="540"/>
        </pc:sldMkLst>
        <pc:spChg chg="mod">
          <ac:chgData name="GAETANO MARTEDI'" userId="8704ce28-ee15-448c-af90-789234e31805" providerId="ADAL" clId="{4F591AAF-623F-4283-ADBD-A46382301F77}" dt="2025-07-17T19:36:01.802" v="14980"/>
          <ac:spMkLst>
            <pc:docMk/>
            <pc:sldMk cId="1120980834" sldId="540"/>
            <ac:spMk id="6" creationId="{DBDD3765-C3DF-D9BD-B9DB-A605D806D3A9}"/>
          </ac:spMkLst>
        </pc:spChg>
        <pc:picChg chg="add mod">
          <ac:chgData name="GAETANO MARTEDI'" userId="8704ce28-ee15-448c-af90-789234e31805" providerId="ADAL" clId="{4F591AAF-623F-4283-ADBD-A46382301F77}" dt="2025-07-21T22:28:10.041" v="53227" actId="1440"/>
          <ac:picMkLst>
            <pc:docMk/>
            <pc:sldMk cId="1120980834" sldId="540"/>
            <ac:picMk id="7" creationId="{9CBC1863-BA08-7F40-F55C-34FC67532465}"/>
          </ac:picMkLst>
        </pc:picChg>
      </pc:sldChg>
      <pc:sldChg chg="addSp delSp modSp mod">
        <pc:chgData name="GAETANO MARTEDI'" userId="8704ce28-ee15-448c-af90-789234e31805" providerId="ADAL" clId="{4F591AAF-623F-4283-ADBD-A46382301F77}" dt="2025-07-21T20:19:11.350" v="53115" actId="1076"/>
        <pc:sldMkLst>
          <pc:docMk/>
          <pc:sldMk cId="368562692" sldId="542"/>
        </pc:sldMkLst>
        <pc:spChg chg="mod">
          <ac:chgData name="GAETANO MARTEDI'" userId="8704ce28-ee15-448c-af90-789234e31805" providerId="ADAL" clId="{4F591AAF-623F-4283-ADBD-A46382301F77}" dt="2025-07-17T19:36:01.802" v="14980"/>
          <ac:spMkLst>
            <pc:docMk/>
            <pc:sldMk cId="368562692" sldId="542"/>
            <ac:spMk id="6" creationId="{9FEA8070-3E15-F03F-12AE-EF58B4D02332}"/>
          </ac:spMkLst>
        </pc:spChg>
        <pc:picChg chg="add mod">
          <ac:chgData name="GAETANO MARTEDI'" userId="8704ce28-ee15-448c-af90-789234e31805" providerId="ADAL" clId="{4F591AAF-623F-4283-ADBD-A46382301F77}" dt="2025-07-21T20:19:11.350" v="53115" actId="1076"/>
          <ac:picMkLst>
            <pc:docMk/>
            <pc:sldMk cId="368562692" sldId="542"/>
            <ac:picMk id="8" creationId="{491CC518-8040-E039-F5AF-6E2F4AD2F918}"/>
          </ac:picMkLst>
        </pc:picChg>
      </pc:sldChg>
      <pc:sldChg chg="modSp">
        <pc:chgData name="GAETANO MARTEDI'" userId="8704ce28-ee15-448c-af90-789234e31805" providerId="ADAL" clId="{4F591AAF-623F-4283-ADBD-A46382301F77}" dt="2025-07-17T19:36:01.802" v="14980"/>
        <pc:sldMkLst>
          <pc:docMk/>
          <pc:sldMk cId="960827101" sldId="543"/>
        </pc:sldMkLst>
        <pc:spChg chg="mod">
          <ac:chgData name="GAETANO MARTEDI'" userId="8704ce28-ee15-448c-af90-789234e31805" providerId="ADAL" clId="{4F591AAF-623F-4283-ADBD-A46382301F77}" dt="2025-07-17T19:36:01.802" v="14980"/>
          <ac:spMkLst>
            <pc:docMk/>
            <pc:sldMk cId="960827101" sldId="543"/>
            <ac:spMk id="6" creationId="{D88AD25D-06A4-E04C-7FB7-96E461956455}"/>
          </ac:spMkLst>
        </pc:spChg>
      </pc:sldChg>
      <pc:sldChg chg="modSp">
        <pc:chgData name="GAETANO MARTEDI'" userId="8704ce28-ee15-448c-af90-789234e31805" providerId="ADAL" clId="{4F591AAF-623F-4283-ADBD-A46382301F77}" dt="2025-07-17T19:36:01.802" v="14980"/>
        <pc:sldMkLst>
          <pc:docMk/>
          <pc:sldMk cId="4179844069" sldId="544"/>
        </pc:sldMkLst>
        <pc:spChg chg="mod">
          <ac:chgData name="GAETANO MARTEDI'" userId="8704ce28-ee15-448c-af90-789234e31805" providerId="ADAL" clId="{4F591AAF-623F-4283-ADBD-A46382301F77}" dt="2025-07-17T19:36:01.802" v="14980"/>
          <ac:spMkLst>
            <pc:docMk/>
            <pc:sldMk cId="4179844069" sldId="544"/>
            <ac:spMk id="6" creationId="{5FA85CC7-DFA3-C0D4-7252-BF26770AB9A6}"/>
          </ac:spMkLst>
        </pc:spChg>
      </pc:sldChg>
      <pc:sldChg chg="modSp mod">
        <pc:chgData name="GAETANO MARTEDI'" userId="8704ce28-ee15-448c-af90-789234e31805" providerId="ADAL" clId="{4F591AAF-623F-4283-ADBD-A46382301F77}" dt="2025-07-18T17:09:07.033" v="23618" actId="207"/>
        <pc:sldMkLst>
          <pc:docMk/>
          <pc:sldMk cId="645688819" sldId="545"/>
        </pc:sldMkLst>
        <pc:spChg chg="mod">
          <ac:chgData name="GAETANO MARTEDI'" userId="8704ce28-ee15-448c-af90-789234e31805" providerId="ADAL" clId="{4F591AAF-623F-4283-ADBD-A46382301F77}" dt="2025-07-18T17:09:02.101" v="23617" actId="2711"/>
          <ac:spMkLst>
            <pc:docMk/>
            <pc:sldMk cId="645688819" sldId="545"/>
            <ac:spMk id="2" creationId="{4E46BAA3-DAB5-3D41-6976-EDC5FD2CE36E}"/>
          </ac:spMkLst>
        </pc:spChg>
        <pc:spChg chg="mod">
          <ac:chgData name="GAETANO MARTEDI'" userId="8704ce28-ee15-448c-af90-789234e31805" providerId="ADAL" clId="{4F591AAF-623F-4283-ADBD-A46382301F77}" dt="2025-07-18T17:09:07.033" v="23618" actId="207"/>
          <ac:spMkLst>
            <pc:docMk/>
            <pc:sldMk cId="645688819" sldId="545"/>
            <ac:spMk id="5" creationId="{EFBE84D6-9CE7-4677-451C-64419E685B2A}"/>
          </ac:spMkLst>
        </pc:spChg>
        <pc:spChg chg="mod">
          <ac:chgData name="GAETANO MARTEDI'" userId="8704ce28-ee15-448c-af90-789234e31805" providerId="ADAL" clId="{4F591AAF-623F-4283-ADBD-A46382301F77}" dt="2025-07-17T19:36:01.802" v="14980"/>
          <ac:spMkLst>
            <pc:docMk/>
            <pc:sldMk cId="645688819" sldId="545"/>
            <ac:spMk id="6" creationId="{C438E933-D37C-A90C-6A8E-3BE09BF23CBB}"/>
          </ac:spMkLst>
        </pc:spChg>
      </pc:sldChg>
      <pc:sldChg chg="modSp mod">
        <pc:chgData name="GAETANO MARTEDI'" userId="8704ce28-ee15-448c-af90-789234e31805" providerId="ADAL" clId="{4F591AAF-623F-4283-ADBD-A46382301F77}" dt="2025-07-18T17:07:16.164" v="23614" actId="20577"/>
        <pc:sldMkLst>
          <pc:docMk/>
          <pc:sldMk cId="276106157" sldId="546"/>
        </pc:sldMkLst>
        <pc:spChg chg="mod">
          <ac:chgData name="GAETANO MARTEDI'" userId="8704ce28-ee15-448c-af90-789234e31805" providerId="ADAL" clId="{4F591AAF-623F-4283-ADBD-A46382301F77}" dt="2025-07-18T17:07:16.164" v="23614" actId="20577"/>
          <ac:spMkLst>
            <pc:docMk/>
            <pc:sldMk cId="276106157" sldId="546"/>
            <ac:spMk id="2" creationId="{3994A2E3-666A-47E7-DABA-403BDEA172D1}"/>
          </ac:spMkLst>
        </pc:spChg>
        <pc:spChg chg="mod">
          <ac:chgData name="GAETANO MARTEDI'" userId="8704ce28-ee15-448c-af90-789234e31805" providerId="ADAL" clId="{4F591AAF-623F-4283-ADBD-A46382301F77}" dt="2025-07-18T17:06:53.192" v="23612" actId="207"/>
          <ac:spMkLst>
            <pc:docMk/>
            <pc:sldMk cId="276106157" sldId="546"/>
            <ac:spMk id="4" creationId="{236DD257-C325-45A1-DA94-3C9F29228789}"/>
          </ac:spMkLst>
        </pc:spChg>
        <pc:spChg chg="mod">
          <ac:chgData name="GAETANO MARTEDI'" userId="8704ce28-ee15-448c-af90-789234e31805" providerId="ADAL" clId="{4F591AAF-623F-4283-ADBD-A46382301F77}" dt="2025-07-17T19:36:01.802" v="14980"/>
          <ac:spMkLst>
            <pc:docMk/>
            <pc:sldMk cId="276106157" sldId="546"/>
            <ac:spMk id="6" creationId="{1B77435B-F05B-5F0A-17F1-D284D2D0D375}"/>
          </ac:spMkLst>
        </pc:spChg>
      </pc:sldChg>
      <pc:sldChg chg="modSp">
        <pc:chgData name="GAETANO MARTEDI'" userId="8704ce28-ee15-448c-af90-789234e31805" providerId="ADAL" clId="{4F591AAF-623F-4283-ADBD-A46382301F77}" dt="2025-07-17T19:36:01.802" v="14980"/>
        <pc:sldMkLst>
          <pc:docMk/>
          <pc:sldMk cId="135772774" sldId="547"/>
        </pc:sldMkLst>
      </pc:sldChg>
      <pc:sldChg chg="addSp modSp mod">
        <pc:chgData name="GAETANO MARTEDI'" userId="8704ce28-ee15-448c-af90-789234e31805" providerId="ADAL" clId="{4F591AAF-623F-4283-ADBD-A46382301F77}" dt="2025-07-18T21:31:45.808" v="28076" actId="1076"/>
        <pc:sldMkLst>
          <pc:docMk/>
          <pc:sldMk cId="1283246052" sldId="548"/>
        </pc:sldMkLst>
        <pc:spChg chg="mod">
          <ac:chgData name="GAETANO MARTEDI'" userId="8704ce28-ee15-448c-af90-789234e31805" providerId="ADAL" clId="{4F591AAF-623F-4283-ADBD-A46382301F77}" dt="2025-07-18T17:07:47.459" v="23616" actId="207"/>
          <ac:spMkLst>
            <pc:docMk/>
            <pc:sldMk cId="1283246052" sldId="548"/>
            <ac:spMk id="4" creationId="{07768030-EB9C-BE28-E71B-379E78880B63}"/>
          </ac:spMkLst>
        </pc:spChg>
        <pc:spChg chg="mod">
          <ac:chgData name="GAETANO MARTEDI'" userId="8704ce28-ee15-448c-af90-789234e31805" providerId="ADAL" clId="{4F591AAF-623F-4283-ADBD-A46382301F77}" dt="2025-07-17T19:36:01.802" v="14980"/>
          <ac:spMkLst>
            <pc:docMk/>
            <pc:sldMk cId="1283246052" sldId="548"/>
            <ac:spMk id="6" creationId="{F5D7218F-7BD3-6B5A-981D-363D7CA5472B}"/>
          </ac:spMkLst>
        </pc:spChg>
        <pc:spChg chg="mod">
          <ac:chgData name="GAETANO MARTEDI'" userId="8704ce28-ee15-448c-af90-789234e31805" providerId="ADAL" clId="{4F591AAF-623F-4283-ADBD-A46382301F77}" dt="2025-07-18T17:04:59.973" v="23601" actId="14100"/>
          <ac:spMkLst>
            <pc:docMk/>
            <pc:sldMk cId="1283246052" sldId="548"/>
            <ac:spMk id="7" creationId="{16F04032-811B-1596-D59E-3B3BF9CD3531}"/>
          </ac:spMkLst>
        </pc:spChg>
        <pc:spChg chg="mod">
          <ac:chgData name="GAETANO MARTEDI'" userId="8704ce28-ee15-448c-af90-789234e31805" providerId="ADAL" clId="{4F591AAF-623F-4283-ADBD-A46382301F77}" dt="2025-07-18T17:07:45.130" v="23615" actId="207"/>
          <ac:spMkLst>
            <pc:docMk/>
            <pc:sldMk cId="1283246052" sldId="548"/>
            <ac:spMk id="11" creationId="{52ABE49A-CDC4-0F21-293B-2DFF3D262E7E}"/>
          </ac:spMkLst>
        </pc:spChg>
        <pc:picChg chg="add mod">
          <ac:chgData name="GAETANO MARTEDI'" userId="8704ce28-ee15-448c-af90-789234e31805" providerId="ADAL" clId="{4F591AAF-623F-4283-ADBD-A46382301F77}" dt="2025-07-18T21:31:45.808" v="28076" actId="1076"/>
          <ac:picMkLst>
            <pc:docMk/>
            <pc:sldMk cId="1283246052" sldId="548"/>
            <ac:picMk id="8" creationId="{21C25E50-9181-82E1-B7DA-C064BF8AFB28}"/>
          </ac:picMkLst>
        </pc:picChg>
      </pc:sldChg>
      <pc:sldChg chg="modSp">
        <pc:chgData name="GAETANO MARTEDI'" userId="8704ce28-ee15-448c-af90-789234e31805" providerId="ADAL" clId="{4F591AAF-623F-4283-ADBD-A46382301F77}" dt="2025-07-17T19:36:01.802" v="14980"/>
        <pc:sldMkLst>
          <pc:docMk/>
          <pc:sldMk cId="3968730530" sldId="549"/>
        </pc:sldMkLst>
      </pc:sldChg>
      <pc:sldChg chg="modSp">
        <pc:chgData name="GAETANO MARTEDI'" userId="8704ce28-ee15-448c-af90-789234e31805" providerId="ADAL" clId="{4F591AAF-623F-4283-ADBD-A46382301F77}" dt="2025-07-17T19:36:01.802" v="14980"/>
        <pc:sldMkLst>
          <pc:docMk/>
          <pc:sldMk cId="4194070196" sldId="550"/>
        </pc:sldMkLst>
        <pc:spChg chg="mod">
          <ac:chgData name="GAETANO MARTEDI'" userId="8704ce28-ee15-448c-af90-789234e31805" providerId="ADAL" clId="{4F591AAF-623F-4283-ADBD-A46382301F77}" dt="2025-07-17T19:36:01.802" v="14980"/>
          <ac:spMkLst>
            <pc:docMk/>
            <pc:sldMk cId="4194070196" sldId="550"/>
            <ac:spMk id="6" creationId="{8BE749FA-FA83-9DC7-ED0C-D8693849A85D}"/>
          </ac:spMkLst>
        </pc:spChg>
      </pc:sldChg>
      <pc:sldChg chg="modSp">
        <pc:chgData name="GAETANO MARTEDI'" userId="8704ce28-ee15-448c-af90-789234e31805" providerId="ADAL" clId="{4F591AAF-623F-4283-ADBD-A46382301F77}" dt="2025-07-17T19:36:01.802" v="14980"/>
        <pc:sldMkLst>
          <pc:docMk/>
          <pc:sldMk cId="1893942578" sldId="551"/>
        </pc:sldMkLst>
      </pc:sldChg>
      <pc:sldChg chg="modSp">
        <pc:chgData name="GAETANO MARTEDI'" userId="8704ce28-ee15-448c-af90-789234e31805" providerId="ADAL" clId="{4F591AAF-623F-4283-ADBD-A46382301F77}" dt="2025-07-17T19:36:01.802" v="14980"/>
        <pc:sldMkLst>
          <pc:docMk/>
          <pc:sldMk cId="30397055" sldId="552"/>
        </pc:sldMkLst>
        <pc:spChg chg="mod">
          <ac:chgData name="GAETANO MARTEDI'" userId="8704ce28-ee15-448c-af90-789234e31805" providerId="ADAL" clId="{4F591AAF-623F-4283-ADBD-A46382301F77}" dt="2025-07-17T19:36:01.802" v="14980"/>
          <ac:spMkLst>
            <pc:docMk/>
            <pc:sldMk cId="30397055" sldId="552"/>
            <ac:spMk id="6" creationId="{6FF0B928-FDA3-B00E-3D34-80D640C69D3A}"/>
          </ac:spMkLst>
        </pc:spChg>
      </pc:sldChg>
      <pc:sldChg chg="modSp">
        <pc:chgData name="GAETANO MARTEDI'" userId="8704ce28-ee15-448c-af90-789234e31805" providerId="ADAL" clId="{4F591AAF-623F-4283-ADBD-A46382301F77}" dt="2025-07-17T19:36:01.802" v="14980"/>
        <pc:sldMkLst>
          <pc:docMk/>
          <pc:sldMk cId="2794196180" sldId="553"/>
        </pc:sldMkLst>
        <pc:spChg chg="mod">
          <ac:chgData name="GAETANO MARTEDI'" userId="8704ce28-ee15-448c-af90-789234e31805" providerId="ADAL" clId="{4F591AAF-623F-4283-ADBD-A46382301F77}" dt="2025-07-17T19:36:01.802" v="14980"/>
          <ac:spMkLst>
            <pc:docMk/>
            <pc:sldMk cId="2794196180" sldId="553"/>
            <ac:spMk id="6" creationId="{B296B879-8530-1DB0-A1D3-F97A1FF4F094}"/>
          </ac:spMkLst>
        </pc:spChg>
      </pc:sldChg>
      <pc:sldChg chg="modSp">
        <pc:chgData name="GAETANO MARTEDI'" userId="8704ce28-ee15-448c-af90-789234e31805" providerId="ADAL" clId="{4F591AAF-623F-4283-ADBD-A46382301F77}" dt="2025-07-17T19:36:01.802" v="14980"/>
        <pc:sldMkLst>
          <pc:docMk/>
          <pc:sldMk cId="603694884" sldId="554"/>
        </pc:sldMkLst>
      </pc:sldChg>
      <pc:sldChg chg="modSp">
        <pc:chgData name="GAETANO MARTEDI'" userId="8704ce28-ee15-448c-af90-789234e31805" providerId="ADAL" clId="{4F591AAF-623F-4283-ADBD-A46382301F77}" dt="2025-07-17T19:36:01.802" v="14980"/>
        <pc:sldMkLst>
          <pc:docMk/>
          <pc:sldMk cId="3941554622" sldId="556"/>
        </pc:sldMkLst>
        <pc:spChg chg="mod">
          <ac:chgData name="GAETANO MARTEDI'" userId="8704ce28-ee15-448c-af90-789234e31805" providerId="ADAL" clId="{4F591AAF-623F-4283-ADBD-A46382301F77}" dt="2025-07-17T19:36:01.802" v="14980"/>
          <ac:spMkLst>
            <pc:docMk/>
            <pc:sldMk cId="3941554622" sldId="556"/>
            <ac:spMk id="6" creationId="{0D2390C3-1E90-0692-9018-FC2488BA1387}"/>
          </ac:spMkLst>
        </pc:spChg>
      </pc:sldChg>
      <pc:sldChg chg="modSp">
        <pc:chgData name="GAETANO MARTEDI'" userId="8704ce28-ee15-448c-af90-789234e31805" providerId="ADAL" clId="{4F591AAF-623F-4283-ADBD-A46382301F77}" dt="2025-07-17T19:36:01.802" v="14980"/>
        <pc:sldMkLst>
          <pc:docMk/>
          <pc:sldMk cId="4190817200" sldId="557"/>
        </pc:sldMkLst>
      </pc:sldChg>
      <pc:sldChg chg="modSp">
        <pc:chgData name="GAETANO MARTEDI'" userId="8704ce28-ee15-448c-af90-789234e31805" providerId="ADAL" clId="{4F591AAF-623F-4283-ADBD-A46382301F77}" dt="2025-07-17T19:36:01.802" v="14980"/>
        <pc:sldMkLst>
          <pc:docMk/>
          <pc:sldMk cId="2434592448" sldId="558"/>
        </pc:sldMkLst>
      </pc:sldChg>
      <pc:sldChg chg="modSp">
        <pc:chgData name="GAETANO MARTEDI'" userId="8704ce28-ee15-448c-af90-789234e31805" providerId="ADAL" clId="{4F591AAF-623F-4283-ADBD-A46382301F77}" dt="2025-07-17T19:36:01.802" v="14980"/>
        <pc:sldMkLst>
          <pc:docMk/>
          <pc:sldMk cId="1005161851" sldId="559"/>
        </pc:sldMkLst>
      </pc:sldChg>
      <pc:sldChg chg="modSp">
        <pc:chgData name="GAETANO MARTEDI'" userId="8704ce28-ee15-448c-af90-789234e31805" providerId="ADAL" clId="{4F591AAF-623F-4283-ADBD-A46382301F77}" dt="2025-07-17T19:36:01.802" v="14980"/>
        <pc:sldMkLst>
          <pc:docMk/>
          <pc:sldMk cId="3262896767" sldId="560"/>
        </pc:sldMkLst>
      </pc:sldChg>
      <pc:sldChg chg="modSp">
        <pc:chgData name="GAETANO MARTEDI'" userId="8704ce28-ee15-448c-af90-789234e31805" providerId="ADAL" clId="{4F591AAF-623F-4283-ADBD-A46382301F77}" dt="2025-07-17T19:36:01.802" v="14980"/>
        <pc:sldMkLst>
          <pc:docMk/>
          <pc:sldMk cId="2684404068" sldId="561"/>
        </pc:sldMkLst>
        <pc:spChg chg="mod">
          <ac:chgData name="GAETANO MARTEDI'" userId="8704ce28-ee15-448c-af90-789234e31805" providerId="ADAL" clId="{4F591AAF-623F-4283-ADBD-A46382301F77}" dt="2025-07-17T19:36:01.802" v="14980"/>
          <ac:spMkLst>
            <pc:docMk/>
            <pc:sldMk cId="2684404068" sldId="561"/>
            <ac:spMk id="6" creationId="{B875E319-997E-D25F-8D96-152D86167280}"/>
          </ac:spMkLst>
        </pc:spChg>
      </pc:sldChg>
      <pc:sldChg chg="modSp">
        <pc:chgData name="GAETANO MARTEDI'" userId="8704ce28-ee15-448c-af90-789234e31805" providerId="ADAL" clId="{4F591AAF-623F-4283-ADBD-A46382301F77}" dt="2025-07-17T19:36:01.802" v="14980"/>
        <pc:sldMkLst>
          <pc:docMk/>
          <pc:sldMk cId="4117721141" sldId="562"/>
        </pc:sldMkLst>
      </pc:sldChg>
      <pc:sldChg chg="modSp">
        <pc:chgData name="GAETANO MARTEDI'" userId="8704ce28-ee15-448c-af90-789234e31805" providerId="ADAL" clId="{4F591AAF-623F-4283-ADBD-A46382301F77}" dt="2025-07-17T19:36:01.802" v="14980"/>
        <pc:sldMkLst>
          <pc:docMk/>
          <pc:sldMk cId="801914717" sldId="563"/>
        </pc:sldMkLst>
        <pc:spChg chg="mod">
          <ac:chgData name="GAETANO MARTEDI'" userId="8704ce28-ee15-448c-af90-789234e31805" providerId="ADAL" clId="{4F591AAF-623F-4283-ADBD-A46382301F77}" dt="2025-07-17T19:36:01.802" v="14980"/>
          <ac:spMkLst>
            <pc:docMk/>
            <pc:sldMk cId="801914717" sldId="563"/>
            <ac:spMk id="6" creationId="{C09540B1-347E-0107-1ED0-02A0B2ED1CF6}"/>
          </ac:spMkLst>
        </pc:spChg>
      </pc:sldChg>
      <pc:sldChg chg="modSp">
        <pc:chgData name="GAETANO MARTEDI'" userId="8704ce28-ee15-448c-af90-789234e31805" providerId="ADAL" clId="{4F591AAF-623F-4283-ADBD-A46382301F77}" dt="2025-07-17T19:36:01.802" v="14980"/>
        <pc:sldMkLst>
          <pc:docMk/>
          <pc:sldMk cId="3851444054" sldId="564"/>
        </pc:sldMkLst>
      </pc:sldChg>
      <pc:sldChg chg="modSp">
        <pc:chgData name="GAETANO MARTEDI'" userId="8704ce28-ee15-448c-af90-789234e31805" providerId="ADAL" clId="{4F591AAF-623F-4283-ADBD-A46382301F77}" dt="2025-07-17T19:36:01.802" v="14980"/>
        <pc:sldMkLst>
          <pc:docMk/>
          <pc:sldMk cId="269834823" sldId="565"/>
        </pc:sldMkLst>
      </pc:sldChg>
      <pc:sldChg chg="modSp">
        <pc:chgData name="GAETANO MARTEDI'" userId="8704ce28-ee15-448c-af90-789234e31805" providerId="ADAL" clId="{4F591AAF-623F-4283-ADBD-A46382301F77}" dt="2025-07-17T19:36:01.802" v="14980"/>
        <pc:sldMkLst>
          <pc:docMk/>
          <pc:sldMk cId="3850826394" sldId="567"/>
        </pc:sldMkLst>
        <pc:spChg chg="mod">
          <ac:chgData name="GAETANO MARTEDI'" userId="8704ce28-ee15-448c-af90-789234e31805" providerId="ADAL" clId="{4F591AAF-623F-4283-ADBD-A46382301F77}" dt="2025-07-17T19:36:01.802" v="14980"/>
          <ac:spMkLst>
            <pc:docMk/>
            <pc:sldMk cId="3850826394" sldId="567"/>
            <ac:spMk id="6" creationId="{94DAF97A-86AE-05BE-6DA9-8AA22A8B71A6}"/>
          </ac:spMkLst>
        </pc:spChg>
      </pc:sldChg>
      <pc:sldChg chg="modSp mod">
        <pc:chgData name="GAETANO MARTEDI'" userId="8704ce28-ee15-448c-af90-789234e31805" providerId="ADAL" clId="{4F591AAF-623F-4283-ADBD-A46382301F77}" dt="2025-07-20T23:07:57.615" v="39342" actId="20577"/>
        <pc:sldMkLst>
          <pc:docMk/>
          <pc:sldMk cId="2904322803" sldId="575"/>
        </pc:sldMkLst>
        <pc:spChg chg="mod">
          <ac:chgData name="GAETANO MARTEDI'" userId="8704ce28-ee15-448c-af90-789234e31805" providerId="ADAL" clId="{4F591AAF-623F-4283-ADBD-A46382301F77}" dt="2025-07-20T23:07:57.615" v="39342" actId="20577"/>
          <ac:spMkLst>
            <pc:docMk/>
            <pc:sldMk cId="2904322803" sldId="575"/>
            <ac:spMk id="3" creationId="{BF1C7F9E-3AF3-A809-EEAD-2D10C7AE37EF}"/>
          </ac:spMkLst>
        </pc:spChg>
      </pc:sldChg>
      <pc:sldChg chg="modSp mod">
        <pc:chgData name="GAETANO MARTEDI'" userId="8704ce28-ee15-448c-af90-789234e31805" providerId="ADAL" clId="{4F591AAF-623F-4283-ADBD-A46382301F77}" dt="2025-07-20T22:39:26.029" v="38683" actId="20577"/>
        <pc:sldMkLst>
          <pc:docMk/>
          <pc:sldMk cId="1477298401" sldId="579"/>
        </pc:sldMkLst>
        <pc:spChg chg="mod">
          <ac:chgData name="GAETANO MARTEDI'" userId="8704ce28-ee15-448c-af90-789234e31805" providerId="ADAL" clId="{4F591AAF-623F-4283-ADBD-A46382301F77}" dt="2025-07-20T22:39:26.029" v="38683" actId="20577"/>
          <ac:spMkLst>
            <pc:docMk/>
            <pc:sldMk cId="1477298401" sldId="579"/>
            <ac:spMk id="2" creationId="{E020B950-6D92-FF67-3F70-CDE831B6B2E6}"/>
          </ac:spMkLst>
        </pc:spChg>
      </pc:sldChg>
      <pc:sldChg chg="modSp mod">
        <pc:chgData name="GAETANO MARTEDI'" userId="8704ce28-ee15-448c-af90-789234e31805" providerId="ADAL" clId="{4F591AAF-623F-4283-ADBD-A46382301F77}" dt="2025-07-20T22:30:41.611" v="38531" actId="20577"/>
        <pc:sldMkLst>
          <pc:docMk/>
          <pc:sldMk cId="2123640683" sldId="580"/>
        </pc:sldMkLst>
        <pc:spChg chg="mod">
          <ac:chgData name="GAETANO MARTEDI'" userId="8704ce28-ee15-448c-af90-789234e31805" providerId="ADAL" clId="{4F591AAF-623F-4283-ADBD-A46382301F77}" dt="2025-07-20T22:30:41.611" v="38531" actId="20577"/>
          <ac:spMkLst>
            <pc:docMk/>
            <pc:sldMk cId="2123640683" sldId="580"/>
            <ac:spMk id="2" creationId="{CA314186-992B-878A-7049-8158AD028696}"/>
          </ac:spMkLst>
        </pc:spChg>
      </pc:sldChg>
      <pc:sldChg chg="modSp mod">
        <pc:chgData name="GAETANO MARTEDI'" userId="8704ce28-ee15-448c-af90-789234e31805" providerId="ADAL" clId="{4F591AAF-623F-4283-ADBD-A46382301F77}" dt="2025-07-20T21:44:29.721" v="37580" actId="20577"/>
        <pc:sldMkLst>
          <pc:docMk/>
          <pc:sldMk cId="2642941589" sldId="581"/>
        </pc:sldMkLst>
        <pc:spChg chg="mod">
          <ac:chgData name="GAETANO MARTEDI'" userId="8704ce28-ee15-448c-af90-789234e31805" providerId="ADAL" clId="{4F591AAF-623F-4283-ADBD-A46382301F77}" dt="2025-07-20T21:44:29.721" v="37580" actId="20577"/>
          <ac:spMkLst>
            <pc:docMk/>
            <pc:sldMk cId="2642941589" sldId="581"/>
            <ac:spMk id="2" creationId="{DF7C57D9-F918-800E-DB14-122A29DDA843}"/>
          </ac:spMkLst>
        </pc:spChg>
      </pc:sldChg>
      <pc:sldChg chg="modSp mod">
        <pc:chgData name="GAETANO MARTEDI'" userId="8704ce28-ee15-448c-af90-789234e31805" providerId="ADAL" clId="{4F591AAF-623F-4283-ADBD-A46382301F77}" dt="2025-07-20T21:30:07.896" v="37058" actId="20577"/>
        <pc:sldMkLst>
          <pc:docMk/>
          <pc:sldMk cId="4293806910" sldId="582"/>
        </pc:sldMkLst>
        <pc:spChg chg="mod">
          <ac:chgData name="GAETANO MARTEDI'" userId="8704ce28-ee15-448c-af90-789234e31805" providerId="ADAL" clId="{4F591AAF-623F-4283-ADBD-A46382301F77}" dt="2025-07-20T21:30:07.896" v="37058" actId="20577"/>
          <ac:spMkLst>
            <pc:docMk/>
            <pc:sldMk cId="4293806910" sldId="582"/>
            <ac:spMk id="2" creationId="{CC958C29-1D4C-F0F9-749A-48C365A28EDF}"/>
          </ac:spMkLst>
        </pc:spChg>
      </pc:sldChg>
      <pc:sldChg chg="modSp mod">
        <pc:chgData name="GAETANO MARTEDI'" userId="8704ce28-ee15-448c-af90-789234e31805" providerId="ADAL" clId="{4F591AAF-623F-4283-ADBD-A46382301F77}" dt="2025-07-20T21:30:32.484" v="37061" actId="20577"/>
        <pc:sldMkLst>
          <pc:docMk/>
          <pc:sldMk cId="1703391210" sldId="583"/>
        </pc:sldMkLst>
        <pc:spChg chg="mod">
          <ac:chgData name="GAETANO MARTEDI'" userId="8704ce28-ee15-448c-af90-789234e31805" providerId="ADAL" clId="{4F591AAF-623F-4283-ADBD-A46382301F77}" dt="2025-07-20T21:30:32.484" v="37061" actId="20577"/>
          <ac:spMkLst>
            <pc:docMk/>
            <pc:sldMk cId="1703391210" sldId="583"/>
            <ac:spMk id="2" creationId="{7EC1299A-EE2A-9AB1-EDFE-E351854B92E7}"/>
          </ac:spMkLst>
        </pc:spChg>
      </pc:sldChg>
      <pc:sldChg chg="modSp mod">
        <pc:chgData name="GAETANO MARTEDI'" userId="8704ce28-ee15-448c-af90-789234e31805" providerId="ADAL" clId="{4F591AAF-623F-4283-ADBD-A46382301F77}" dt="2025-07-20T16:52:08.131" v="34809" actId="14100"/>
        <pc:sldMkLst>
          <pc:docMk/>
          <pc:sldMk cId="2227285352" sldId="585"/>
        </pc:sldMkLst>
        <pc:spChg chg="mod">
          <ac:chgData name="GAETANO MARTEDI'" userId="8704ce28-ee15-448c-af90-789234e31805" providerId="ADAL" clId="{4F591AAF-623F-4283-ADBD-A46382301F77}" dt="2025-07-20T16:52:08.131" v="34809" actId="14100"/>
          <ac:spMkLst>
            <pc:docMk/>
            <pc:sldMk cId="2227285352" sldId="585"/>
            <ac:spMk id="2" creationId="{04D31CC9-1FB4-47F1-DA70-E0DDA714012D}"/>
          </ac:spMkLst>
        </pc:spChg>
      </pc:sldChg>
      <pc:sldChg chg="modSp mod">
        <pc:chgData name="GAETANO MARTEDI'" userId="8704ce28-ee15-448c-af90-789234e31805" providerId="ADAL" clId="{4F591AAF-623F-4283-ADBD-A46382301F77}" dt="2025-07-20T23:09:31.165" v="39391" actId="14100"/>
        <pc:sldMkLst>
          <pc:docMk/>
          <pc:sldMk cId="2219477798" sldId="586"/>
        </pc:sldMkLst>
        <pc:spChg chg="mod">
          <ac:chgData name="GAETANO MARTEDI'" userId="8704ce28-ee15-448c-af90-789234e31805" providerId="ADAL" clId="{4F591AAF-623F-4283-ADBD-A46382301F77}" dt="2025-07-20T23:09:31.165" v="39391" actId="14100"/>
          <ac:spMkLst>
            <pc:docMk/>
            <pc:sldMk cId="2219477798" sldId="586"/>
            <ac:spMk id="2" creationId="{958B9A4E-A164-6681-AC25-D358AC4D5B09}"/>
          </ac:spMkLst>
        </pc:spChg>
      </pc:sldChg>
      <pc:sldChg chg="modSp mod">
        <pc:chgData name="GAETANO MARTEDI'" userId="8704ce28-ee15-448c-af90-789234e31805" providerId="ADAL" clId="{4F591AAF-623F-4283-ADBD-A46382301F77}" dt="2025-07-20T23:10:10.330" v="39438" actId="20577"/>
        <pc:sldMkLst>
          <pc:docMk/>
          <pc:sldMk cId="2303555727" sldId="587"/>
        </pc:sldMkLst>
        <pc:spChg chg="mod">
          <ac:chgData name="GAETANO MARTEDI'" userId="8704ce28-ee15-448c-af90-789234e31805" providerId="ADAL" clId="{4F591AAF-623F-4283-ADBD-A46382301F77}" dt="2025-07-20T23:10:10.330" v="39438" actId="20577"/>
          <ac:spMkLst>
            <pc:docMk/>
            <pc:sldMk cId="2303555727" sldId="587"/>
            <ac:spMk id="2" creationId="{2AF567B6-CEDB-F669-B614-0DA684034B20}"/>
          </ac:spMkLst>
        </pc:spChg>
      </pc:sldChg>
      <pc:sldChg chg="modSp mod">
        <pc:chgData name="GAETANO MARTEDI'" userId="8704ce28-ee15-448c-af90-789234e31805" providerId="ADAL" clId="{4F591AAF-623F-4283-ADBD-A46382301F77}" dt="2025-07-20T23:09:37.722" v="39392" actId="20577"/>
        <pc:sldMkLst>
          <pc:docMk/>
          <pc:sldMk cId="283812507" sldId="589"/>
        </pc:sldMkLst>
        <pc:spChg chg="mod">
          <ac:chgData name="GAETANO MARTEDI'" userId="8704ce28-ee15-448c-af90-789234e31805" providerId="ADAL" clId="{4F591AAF-623F-4283-ADBD-A46382301F77}" dt="2025-07-20T23:09:37.722" v="39392" actId="20577"/>
          <ac:spMkLst>
            <pc:docMk/>
            <pc:sldMk cId="283812507" sldId="589"/>
            <ac:spMk id="3" creationId="{214C034E-0BC9-D892-2414-07AAC494D3FB}"/>
          </ac:spMkLst>
        </pc:spChg>
      </pc:sldChg>
      <pc:sldChg chg="modSp">
        <pc:chgData name="GAETANO MARTEDI'" userId="8704ce28-ee15-448c-af90-789234e31805" providerId="ADAL" clId="{4F591AAF-623F-4283-ADBD-A46382301F77}" dt="2025-07-17T19:36:01.802" v="14980"/>
        <pc:sldMkLst>
          <pc:docMk/>
          <pc:sldMk cId="1370130803" sldId="590"/>
        </pc:sldMkLst>
        <pc:spChg chg="mod">
          <ac:chgData name="GAETANO MARTEDI'" userId="8704ce28-ee15-448c-af90-789234e31805" providerId="ADAL" clId="{4F591AAF-623F-4283-ADBD-A46382301F77}" dt="2025-07-17T19:36:01.802" v="14980"/>
          <ac:spMkLst>
            <pc:docMk/>
            <pc:sldMk cId="1370130803" sldId="590"/>
            <ac:spMk id="6" creationId="{1233D4EE-8BEA-F6C1-CC33-2B3A2E640271}"/>
          </ac:spMkLst>
        </pc:spChg>
      </pc:sldChg>
      <pc:sldChg chg="modSp mod">
        <pc:chgData name="GAETANO MARTEDI'" userId="8704ce28-ee15-448c-af90-789234e31805" providerId="ADAL" clId="{4F591AAF-623F-4283-ADBD-A46382301F77}" dt="2025-07-21T10:13:49.775" v="39695" actId="207"/>
        <pc:sldMkLst>
          <pc:docMk/>
          <pc:sldMk cId="3623921096" sldId="591"/>
        </pc:sldMkLst>
        <pc:spChg chg="mod">
          <ac:chgData name="GAETANO MARTEDI'" userId="8704ce28-ee15-448c-af90-789234e31805" providerId="ADAL" clId="{4F591AAF-623F-4283-ADBD-A46382301F77}" dt="2025-07-20T22:39:34.350" v="38695" actId="20577"/>
          <ac:spMkLst>
            <pc:docMk/>
            <pc:sldMk cId="3623921096" sldId="591"/>
            <ac:spMk id="3" creationId="{C0E1ABCD-3E51-DB98-AD69-5A27D5B9518C}"/>
          </ac:spMkLst>
        </pc:spChg>
        <pc:spChg chg="mod">
          <ac:chgData name="GAETANO MARTEDI'" userId="8704ce28-ee15-448c-af90-789234e31805" providerId="ADAL" clId="{4F591AAF-623F-4283-ADBD-A46382301F77}" dt="2025-07-21T10:13:49.775" v="39695" actId="207"/>
          <ac:spMkLst>
            <pc:docMk/>
            <pc:sldMk cId="3623921096" sldId="591"/>
            <ac:spMk id="4" creationId="{38134228-4ADE-6307-7534-C5E76272B0B2}"/>
          </ac:spMkLst>
        </pc:spChg>
      </pc:sldChg>
      <pc:sldChg chg="modSp mod">
        <pc:chgData name="GAETANO MARTEDI'" userId="8704ce28-ee15-448c-af90-789234e31805" providerId="ADAL" clId="{4F591AAF-623F-4283-ADBD-A46382301F77}" dt="2025-07-20T22:32:36.194" v="38536" actId="207"/>
        <pc:sldMkLst>
          <pc:docMk/>
          <pc:sldMk cId="3787716566" sldId="592"/>
        </pc:sldMkLst>
        <pc:spChg chg="mod">
          <ac:chgData name="GAETANO MARTEDI'" userId="8704ce28-ee15-448c-af90-789234e31805" providerId="ADAL" clId="{4F591AAF-623F-4283-ADBD-A46382301F77}" dt="2025-07-20T22:32:30.471" v="38532" actId="20577"/>
          <ac:spMkLst>
            <pc:docMk/>
            <pc:sldMk cId="3787716566" sldId="592"/>
            <ac:spMk id="3" creationId="{124D1436-D963-7671-0656-7B5B9D283B09}"/>
          </ac:spMkLst>
        </pc:spChg>
        <pc:spChg chg="mod">
          <ac:chgData name="GAETANO MARTEDI'" userId="8704ce28-ee15-448c-af90-789234e31805" providerId="ADAL" clId="{4F591AAF-623F-4283-ADBD-A46382301F77}" dt="2025-07-20T22:32:36.194" v="38536" actId="207"/>
          <ac:spMkLst>
            <pc:docMk/>
            <pc:sldMk cId="3787716566" sldId="592"/>
            <ac:spMk id="4" creationId="{29483837-EB8E-846B-27EB-5DCE84677C3A}"/>
          </ac:spMkLst>
        </pc:spChg>
      </pc:sldChg>
      <pc:sldChg chg="modSp mod">
        <pc:chgData name="GAETANO MARTEDI'" userId="8704ce28-ee15-448c-af90-789234e31805" providerId="ADAL" clId="{4F591AAF-623F-4283-ADBD-A46382301F77}" dt="2025-07-20T21:44:37.297" v="37582" actId="207"/>
        <pc:sldMkLst>
          <pc:docMk/>
          <pc:sldMk cId="3290657628" sldId="593"/>
        </pc:sldMkLst>
        <pc:spChg chg="mod">
          <ac:chgData name="GAETANO MARTEDI'" userId="8704ce28-ee15-448c-af90-789234e31805" providerId="ADAL" clId="{4F591AAF-623F-4283-ADBD-A46382301F77}" dt="2025-07-20T21:44:33.677" v="37581" actId="20577"/>
          <ac:spMkLst>
            <pc:docMk/>
            <pc:sldMk cId="3290657628" sldId="593"/>
            <ac:spMk id="3" creationId="{99C9643B-56DA-FCAA-22E9-8B1B2A72219F}"/>
          </ac:spMkLst>
        </pc:spChg>
        <pc:spChg chg="mod">
          <ac:chgData name="GAETANO MARTEDI'" userId="8704ce28-ee15-448c-af90-789234e31805" providerId="ADAL" clId="{4F591AAF-623F-4283-ADBD-A46382301F77}" dt="2025-07-20T21:44:37.297" v="37582" actId="207"/>
          <ac:spMkLst>
            <pc:docMk/>
            <pc:sldMk cId="3290657628" sldId="593"/>
            <ac:spMk id="4" creationId="{E7702864-9D38-9120-920D-58A1BCA1F1B1}"/>
          </ac:spMkLst>
        </pc:spChg>
      </pc:sldChg>
      <pc:sldChg chg="modSp mod">
        <pc:chgData name="GAETANO MARTEDI'" userId="8704ce28-ee15-448c-af90-789234e31805" providerId="ADAL" clId="{4F591AAF-623F-4283-ADBD-A46382301F77}" dt="2025-07-20T21:33:39.800" v="37107" actId="207"/>
        <pc:sldMkLst>
          <pc:docMk/>
          <pc:sldMk cId="2417326976" sldId="594"/>
        </pc:sldMkLst>
        <pc:spChg chg="mod">
          <ac:chgData name="GAETANO MARTEDI'" userId="8704ce28-ee15-448c-af90-789234e31805" providerId="ADAL" clId="{4F591AAF-623F-4283-ADBD-A46382301F77}" dt="2025-07-20T21:30:11.588" v="37059" actId="20577"/>
          <ac:spMkLst>
            <pc:docMk/>
            <pc:sldMk cId="2417326976" sldId="594"/>
            <ac:spMk id="3" creationId="{4E534E6E-7265-A729-8DF0-749BE07AC4DD}"/>
          </ac:spMkLst>
        </pc:spChg>
        <pc:spChg chg="mod">
          <ac:chgData name="GAETANO MARTEDI'" userId="8704ce28-ee15-448c-af90-789234e31805" providerId="ADAL" clId="{4F591AAF-623F-4283-ADBD-A46382301F77}" dt="2025-07-20T21:33:39.800" v="37107" actId="207"/>
          <ac:spMkLst>
            <pc:docMk/>
            <pc:sldMk cId="2417326976" sldId="594"/>
            <ac:spMk id="4" creationId="{EE0F7312-0F6D-5561-8C66-79490D725AC2}"/>
          </ac:spMkLst>
        </pc:spChg>
      </pc:sldChg>
      <pc:sldChg chg="modSp mod">
        <pc:chgData name="GAETANO MARTEDI'" userId="8704ce28-ee15-448c-af90-789234e31805" providerId="ADAL" clId="{4F591AAF-623F-4283-ADBD-A46382301F77}" dt="2025-07-20T21:30:28.833" v="37060" actId="20577"/>
        <pc:sldMkLst>
          <pc:docMk/>
          <pc:sldMk cId="2129166603" sldId="595"/>
        </pc:sldMkLst>
        <pc:spChg chg="mod">
          <ac:chgData name="GAETANO MARTEDI'" userId="8704ce28-ee15-448c-af90-789234e31805" providerId="ADAL" clId="{4F591AAF-623F-4283-ADBD-A46382301F77}" dt="2025-07-20T21:30:28.833" v="37060" actId="20577"/>
          <ac:spMkLst>
            <pc:docMk/>
            <pc:sldMk cId="2129166603" sldId="595"/>
            <ac:spMk id="3" creationId="{9AE8BA09-613F-12A3-63C7-16A01CC7AAF4}"/>
          </ac:spMkLst>
        </pc:spChg>
        <pc:spChg chg="mod">
          <ac:chgData name="GAETANO MARTEDI'" userId="8704ce28-ee15-448c-af90-789234e31805" providerId="ADAL" clId="{4F591AAF-623F-4283-ADBD-A46382301F77}" dt="2025-07-20T17:11:38.743" v="35267" actId="207"/>
          <ac:spMkLst>
            <pc:docMk/>
            <pc:sldMk cId="2129166603" sldId="595"/>
            <ac:spMk id="4" creationId="{32FC5243-8ACA-0836-8489-8646593BCEDE}"/>
          </ac:spMkLst>
        </pc:spChg>
      </pc:sldChg>
      <pc:sldChg chg="modSp mod">
        <pc:chgData name="GAETANO MARTEDI'" userId="8704ce28-ee15-448c-af90-789234e31805" providerId="ADAL" clId="{4F591AAF-623F-4283-ADBD-A46382301F77}" dt="2025-07-20T13:45:34.110" v="29406" actId="207"/>
        <pc:sldMkLst>
          <pc:docMk/>
          <pc:sldMk cId="178677340" sldId="596"/>
        </pc:sldMkLst>
        <pc:spChg chg="mod">
          <ac:chgData name="GAETANO MARTEDI'" userId="8704ce28-ee15-448c-af90-789234e31805" providerId="ADAL" clId="{4F591AAF-623F-4283-ADBD-A46382301F77}" dt="2025-07-17T20:03:12.425" v="15628" actId="20577"/>
          <ac:spMkLst>
            <pc:docMk/>
            <pc:sldMk cId="178677340" sldId="596"/>
            <ac:spMk id="3" creationId="{3466C25A-1784-B1E0-694A-8370C639D9FB}"/>
          </ac:spMkLst>
        </pc:spChg>
        <pc:spChg chg="mod">
          <ac:chgData name="GAETANO MARTEDI'" userId="8704ce28-ee15-448c-af90-789234e31805" providerId="ADAL" clId="{4F591AAF-623F-4283-ADBD-A46382301F77}" dt="2025-07-20T13:45:34.110" v="29406" actId="207"/>
          <ac:spMkLst>
            <pc:docMk/>
            <pc:sldMk cId="178677340" sldId="596"/>
            <ac:spMk id="4" creationId="{262C2297-DE90-AC27-91B6-6EAAC8798F8A}"/>
          </ac:spMkLst>
        </pc:spChg>
      </pc:sldChg>
      <pc:sldChg chg="modSp mod">
        <pc:chgData name="GAETANO MARTEDI'" userId="8704ce28-ee15-448c-af90-789234e31805" providerId="ADAL" clId="{4F591AAF-623F-4283-ADBD-A46382301F77}" dt="2025-07-20T23:10:15.862" v="39439" actId="20577"/>
        <pc:sldMkLst>
          <pc:docMk/>
          <pc:sldMk cId="3915098687" sldId="597"/>
        </pc:sldMkLst>
        <pc:spChg chg="mod">
          <ac:chgData name="GAETANO MARTEDI'" userId="8704ce28-ee15-448c-af90-789234e31805" providerId="ADAL" clId="{4F591AAF-623F-4283-ADBD-A46382301F77}" dt="2025-07-20T23:10:15.862" v="39439" actId="20577"/>
          <ac:spMkLst>
            <pc:docMk/>
            <pc:sldMk cId="3915098687" sldId="597"/>
            <ac:spMk id="3" creationId="{939CEEC0-B407-B33C-5F76-ED04A5725D8B}"/>
          </ac:spMkLst>
        </pc:spChg>
      </pc:sldChg>
      <pc:sldChg chg="addSp delSp modSp mod">
        <pc:chgData name="GAETANO MARTEDI'" userId="8704ce28-ee15-448c-af90-789234e31805" providerId="ADAL" clId="{4F591AAF-623F-4283-ADBD-A46382301F77}" dt="2025-07-21T22:21:28.779" v="53221" actId="1035"/>
        <pc:sldMkLst>
          <pc:docMk/>
          <pc:sldMk cId="3827364832" sldId="598"/>
        </pc:sldMkLst>
        <pc:spChg chg="mod">
          <ac:chgData name="GAETANO MARTEDI'" userId="8704ce28-ee15-448c-af90-789234e31805" providerId="ADAL" clId="{4F591AAF-623F-4283-ADBD-A46382301F77}" dt="2025-07-17T19:36:01.802" v="14980"/>
          <ac:spMkLst>
            <pc:docMk/>
            <pc:sldMk cId="3827364832" sldId="598"/>
            <ac:spMk id="6" creationId="{54BB7637-AD6D-058A-D2E1-020ED56198F7}"/>
          </ac:spMkLst>
        </pc:spChg>
        <pc:picChg chg="add mod">
          <ac:chgData name="GAETANO MARTEDI'" userId="8704ce28-ee15-448c-af90-789234e31805" providerId="ADAL" clId="{4F591AAF-623F-4283-ADBD-A46382301F77}" dt="2025-07-21T22:21:28.779" v="53221" actId="1035"/>
          <ac:picMkLst>
            <pc:docMk/>
            <pc:sldMk cId="3827364832" sldId="598"/>
            <ac:picMk id="2" creationId="{187D47E6-6890-D13A-E846-2FC9C419326B}"/>
          </ac:picMkLst>
        </pc:picChg>
        <pc:picChg chg="mod">
          <ac:chgData name="GAETANO MARTEDI'" userId="8704ce28-ee15-448c-af90-789234e31805" providerId="ADAL" clId="{4F591AAF-623F-4283-ADBD-A46382301F77}" dt="2025-07-21T22:21:24.291" v="53218" actId="1036"/>
          <ac:picMkLst>
            <pc:docMk/>
            <pc:sldMk cId="3827364832" sldId="598"/>
            <ac:picMk id="14" creationId="{DDC7AFCC-35FC-CD69-69AF-443FC0C71B63}"/>
          </ac:picMkLst>
        </pc:picChg>
      </pc:sldChg>
      <pc:sldChg chg="modSp">
        <pc:chgData name="GAETANO MARTEDI'" userId="8704ce28-ee15-448c-af90-789234e31805" providerId="ADAL" clId="{4F591AAF-623F-4283-ADBD-A46382301F77}" dt="2025-07-17T19:36:01.802" v="14980"/>
        <pc:sldMkLst>
          <pc:docMk/>
          <pc:sldMk cId="3993921455" sldId="599"/>
        </pc:sldMkLst>
        <pc:spChg chg="mod">
          <ac:chgData name="GAETANO MARTEDI'" userId="8704ce28-ee15-448c-af90-789234e31805" providerId="ADAL" clId="{4F591AAF-623F-4283-ADBD-A46382301F77}" dt="2025-07-17T19:36:01.802" v="14980"/>
          <ac:spMkLst>
            <pc:docMk/>
            <pc:sldMk cId="3993921455" sldId="599"/>
            <ac:spMk id="6" creationId="{9FAD302C-5638-404C-BF8F-ACE1DEA08E21}"/>
          </ac:spMkLst>
        </pc:spChg>
      </pc:sldChg>
      <pc:sldChg chg="modSp">
        <pc:chgData name="GAETANO MARTEDI'" userId="8704ce28-ee15-448c-af90-789234e31805" providerId="ADAL" clId="{4F591AAF-623F-4283-ADBD-A46382301F77}" dt="2025-07-17T19:36:01.802" v="14980"/>
        <pc:sldMkLst>
          <pc:docMk/>
          <pc:sldMk cId="4278363872" sldId="600"/>
        </pc:sldMkLst>
      </pc:sldChg>
      <pc:sldChg chg="modSp">
        <pc:chgData name="GAETANO MARTEDI'" userId="8704ce28-ee15-448c-af90-789234e31805" providerId="ADAL" clId="{4F591AAF-623F-4283-ADBD-A46382301F77}" dt="2025-07-17T19:36:01.802" v="14980"/>
        <pc:sldMkLst>
          <pc:docMk/>
          <pc:sldMk cId="3068277953" sldId="601"/>
        </pc:sldMkLst>
      </pc:sldChg>
      <pc:sldChg chg="modSp">
        <pc:chgData name="GAETANO MARTEDI'" userId="8704ce28-ee15-448c-af90-789234e31805" providerId="ADAL" clId="{4F591AAF-623F-4283-ADBD-A46382301F77}" dt="2025-07-17T19:36:01.802" v="14980"/>
        <pc:sldMkLst>
          <pc:docMk/>
          <pc:sldMk cId="3136290221" sldId="602"/>
        </pc:sldMkLst>
        <pc:spChg chg="mod">
          <ac:chgData name="GAETANO MARTEDI'" userId="8704ce28-ee15-448c-af90-789234e31805" providerId="ADAL" clId="{4F591AAF-623F-4283-ADBD-A46382301F77}" dt="2025-07-17T19:36:01.802" v="14980"/>
          <ac:spMkLst>
            <pc:docMk/>
            <pc:sldMk cId="3136290221" sldId="602"/>
            <ac:spMk id="6" creationId="{C1BBFF71-2568-B1CF-83AB-9443CEC478A5}"/>
          </ac:spMkLst>
        </pc:spChg>
      </pc:sldChg>
      <pc:sldChg chg="modSp">
        <pc:chgData name="GAETANO MARTEDI'" userId="8704ce28-ee15-448c-af90-789234e31805" providerId="ADAL" clId="{4F591AAF-623F-4283-ADBD-A46382301F77}" dt="2025-07-17T19:36:01.802" v="14980"/>
        <pc:sldMkLst>
          <pc:docMk/>
          <pc:sldMk cId="3715598558" sldId="603"/>
        </pc:sldMkLst>
      </pc:sldChg>
      <pc:sldChg chg="modSp">
        <pc:chgData name="GAETANO MARTEDI'" userId="8704ce28-ee15-448c-af90-789234e31805" providerId="ADAL" clId="{4F591AAF-623F-4283-ADBD-A46382301F77}" dt="2025-07-17T19:36:01.802" v="14980"/>
        <pc:sldMkLst>
          <pc:docMk/>
          <pc:sldMk cId="3677796261" sldId="604"/>
        </pc:sldMkLst>
        <pc:spChg chg="mod">
          <ac:chgData name="GAETANO MARTEDI'" userId="8704ce28-ee15-448c-af90-789234e31805" providerId="ADAL" clId="{4F591AAF-623F-4283-ADBD-A46382301F77}" dt="2025-07-17T19:36:01.802" v="14980"/>
          <ac:spMkLst>
            <pc:docMk/>
            <pc:sldMk cId="3677796261" sldId="604"/>
            <ac:spMk id="6" creationId="{756041A6-798F-E7DF-1DBC-9B58787394ED}"/>
          </ac:spMkLst>
        </pc:spChg>
      </pc:sldChg>
      <pc:sldChg chg="modSp del">
        <pc:chgData name="GAETANO MARTEDI'" userId="8704ce28-ee15-448c-af90-789234e31805" providerId="ADAL" clId="{4F591AAF-623F-4283-ADBD-A46382301F77}" dt="2025-07-20T22:29:02.998" v="38519" actId="47"/>
        <pc:sldMkLst>
          <pc:docMk/>
          <pc:sldMk cId="3323000729" sldId="605"/>
        </pc:sldMkLst>
      </pc:sldChg>
      <pc:sldChg chg="modSp mod">
        <pc:chgData name="GAETANO MARTEDI'" userId="8704ce28-ee15-448c-af90-789234e31805" providerId="ADAL" clId="{4F591AAF-623F-4283-ADBD-A46382301F77}" dt="2025-07-20T22:30:34.523" v="38530" actId="1440"/>
        <pc:sldMkLst>
          <pc:docMk/>
          <pc:sldMk cId="4071612458" sldId="606"/>
        </pc:sldMkLst>
        <pc:spChg chg="mod">
          <ac:chgData name="GAETANO MARTEDI'" userId="8704ce28-ee15-448c-af90-789234e31805" providerId="ADAL" clId="{4F591AAF-623F-4283-ADBD-A46382301F77}" dt="2025-07-17T19:36:01.802" v="14980"/>
          <ac:spMkLst>
            <pc:docMk/>
            <pc:sldMk cId="4071612458" sldId="606"/>
            <ac:spMk id="6" creationId="{642EA934-9725-4480-E94A-D8006D990F1C}"/>
          </ac:spMkLst>
        </pc:spChg>
        <pc:picChg chg="mod">
          <ac:chgData name="GAETANO MARTEDI'" userId="8704ce28-ee15-448c-af90-789234e31805" providerId="ADAL" clId="{4F591AAF-623F-4283-ADBD-A46382301F77}" dt="2025-07-20T22:30:34.523" v="38530" actId="1440"/>
          <ac:picMkLst>
            <pc:docMk/>
            <pc:sldMk cId="4071612458" sldId="606"/>
            <ac:picMk id="13" creationId="{517DFB51-700F-E6A7-E54D-3734F6D135ED}"/>
          </ac:picMkLst>
        </pc:picChg>
      </pc:sldChg>
      <pc:sldChg chg="modSp mod modShow">
        <pc:chgData name="GAETANO MARTEDI'" userId="8704ce28-ee15-448c-af90-789234e31805" providerId="ADAL" clId="{4F591AAF-623F-4283-ADBD-A46382301F77}" dt="2025-07-18T20:59:40.751" v="28055" actId="729"/>
        <pc:sldMkLst>
          <pc:docMk/>
          <pc:sldMk cId="3598324826" sldId="607"/>
        </pc:sldMkLst>
      </pc:sldChg>
      <pc:sldChg chg="modSp mod modShow">
        <pc:chgData name="GAETANO MARTEDI'" userId="8704ce28-ee15-448c-af90-789234e31805" providerId="ADAL" clId="{4F591AAF-623F-4283-ADBD-A46382301F77}" dt="2025-07-18T20:59:40.751" v="28055" actId="729"/>
        <pc:sldMkLst>
          <pc:docMk/>
          <pc:sldMk cId="3279567767" sldId="608"/>
        </pc:sldMkLst>
      </pc:sldChg>
      <pc:sldChg chg="modSp mod">
        <pc:chgData name="GAETANO MARTEDI'" userId="8704ce28-ee15-448c-af90-789234e31805" providerId="ADAL" clId="{4F591AAF-623F-4283-ADBD-A46382301F77}" dt="2025-07-20T22:23:39.624" v="38016" actId="20577"/>
        <pc:sldMkLst>
          <pc:docMk/>
          <pc:sldMk cId="1012613924" sldId="609"/>
        </pc:sldMkLst>
        <pc:spChg chg="mod">
          <ac:chgData name="GAETANO MARTEDI'" userId="8704ce28-ee15-448c-af90-789234e31805" providerId="ADAL" clId="{4F591AAF-623F-4283-ADBD-A46382301F77}" dt="2025-07-17T19:36:01.802" v="14980"/>
          <ac:spMkLst>
            <pc:docMk/>
            <pc:sldMk cId="1012613924" sldId="609"/>
            <ac:spMk id="6" creationId="{8325332C-88FA-8E69-2843-0F0086993F20}"/>
          </ac:spMkLst>
        </pc:spChg>
        <pc:spChg chg="mod">
          <ac:chgData name="GAETANO MARTEDI'" userId="8704ce28-ee15-448c-af90-789234e31805" providerId="ADAL" clId="{4F591AAF-623F-4283-ADBD-A46382301F77}" dt="2025-07-20T22:23:39.624" v="38016" actId="20577"/>
          <ac:spMkLst>
            <pc:docMk/>
            <pc:sldMk cId="1012613924" sldId="609"/>
            <ac:spMk id="7" creationId="{4549FE89-EEE4-2F12-4879-3FEE97AFCA37}"/>
          </ac:spMkLst>
        </pc:spChg>
        <pc:spChg chg="mod">
          <ac:chgData name="GAETANO MARTEDI'" userId="8704ce28-ee15-448c-af90-789234e31805" providerId="ADAL" clId="{4F591AAF-623F-4283-ADBD-A46382301F77}" dt="2025-07-20T22:16:16.788" v="37812" actId="1076"/>
          <ac:spMkLst>
            <pc:docMk/>
            <pc:sldMk cId="1012613924" sldId="609"/>
            <ac:spMk id="9" creationId="{A5FF7FD1-06E2-5174-852D-7E1448AEB5BE}"/>
          </ac:spMkLst>
        </pc:spChg>
        <pc:spChg chg="mod">
          <ac:chgData name="GAETANO MARTEDI'" userId="8704ce28-ee15-448c-af90-789234e31805" providerId="ADAL" clId="{4F591AAF-623F-4283-ADBD-A46382301F77}" dt="2025-07-20T22:16:15.197" v="37805" actId="1076"/>
          <ac:spMkLst>
            <pc:docMk/>
            <pc:sldMk cId="1012613924" sldId="609"/>
            <ac:spMk id="17" creationId="{F4D1DBD7-CDFA-D829-D1FC-FDF3FDA66469}"/>
          </ac:spMkLst>
        </pc:spChg>
        <pc:picChg chg="mod">
          <ac:chgData name="GAETANO MARTEDI'" userId="8704ce28-ee15-448c-af90-789234e31805" providerId="ADAL" clId="{4F591AAF-623F-4283-ADBD-A46382301F77}" dt="2025-07-20T22:16:29.686" v="37817" actId="1440"/>
          <ac:picMkLst>
            <pc:docMk/>
            <pc:sldMk cId="1012613924" sldId="609"/>
            <ac:picMk id="11" creationId="{F0ADBD39-9FE1-6BD9-FD64-807A3BEC76BD}"/>
          </ac:picMkLst>
        </pc:picChg>
        <pc:picChg chg="mod">
          <ac:chgData name="GAETANO MARTEDI'" userId="8704ce28-ee15-448c-af90-789234e31805" providerId="ADAL" clId="{4F591AAF-623F-4283-ADBD-A46382301F77}" dt="2025-07-20T22:16:29.686" v="37817" actId="1440"/>
          <ac:picMkLst>
            <pc:docMk/>
            <pc:sldMk cId="1012613924" sldId="609"/>
            <ac:picMk id="19" creationId="{676FB4E0-68CD-2BE3-9C3C-9AE9673FC6F9}"/>
          </ac:picMkLst>
        </pc:picChg>
        <pc:picChg chg="mod">
          <ac:chgData name="GAETANO MARTEDI'" userId="8704ce28-ee15-448c-af90-789234e31805" providerId="ADAL" clId="{4F591AAF-623F-4283-ADBD-A46382301F77}" dt="2025-07-20T22:16:29.686" v="37817" actId="1440"/>
          <ac:picMkLst>
            <pc:docMk/>
            <pc:sldMk cId="1012613924" sldId="609"/>
            <ac:picMk id="21" creationId="{F9FC7572-A4ED-635B-823C-F915004EFCCF}"/>
          </ac:picMkLst>
        </pc:picChg>
      </pc:sldChg>
      <pc:sldChg chg="modSp del">
        <pc:chgData name="GAETANO MARTEDI'" userId="8704ce28-ee15-448c-af90-789234e31805" providerId="ADAL" clId="{4F591AAF-623F-4283-ADBD-A46382301F77}" dt="2025-07-18T21:04:33.757" v="28074" actId="47"/>
        <pc:sldMkLst>
          <pc:docMk/>
          <pc:sldMk cId="214720083" sldId="610"/>
        </pc:sldMkLst>
      </pc:sldChg>
      <pc:sldChg chg="modSp mod modShow">
        <pc:chgData name="GAETANO MARTEDI'" userId="8704ce28-ee15-448c-af90-789234e31805" providerId="ADAL" clId="{4F591AAF-623F-4283-ADBD-A46382301F77}" dt="2025-07-20T22:17:51.482" v="37820" actId="729"/>
        <pc:sldMkLst>
          <pc:docMk/>
          <pc:sldMk cId="4256184665" sldId="611"/>
        </pc:sldMkLst>
      </pc:sldChg>
      <pc:sldChg chg="addSp delSp modSp mod modClrScheme chgLayout">
        <pc:chgData name="GAETANO MARTEDI'" userId="8704ce28-ee15-448c-af90-789234e31805" providerId="ADAL" clId="{4F591AAF-623F-4283-ADBD-A46382301F77}" dt="2025-07-20T22:23:43.877" v="38020" actId="20577"/>
        <pc:sldMkLst>
          <pc:docMk/>
          <pc:sldMk cId="627453982" sldId="612"/>
        </pc:sldMkLst>
        <pc:spChg chg="add mod ord">
          <ac:chgData name="GAETANO MARTEDI'" userId="8704ce28-ee15-448c-af90-789234e31805" providerId="ADAL" clId="{4F591AAF-623F-4283-ADBD-A46382301F77}" dt="2025-07-20T22:23:15.459" v="38012" actId="1076"/>
          <ac:spMkLst>
            <pc:docMk/>
            <pc:sldMk cId="627453982" sldId="612"/>
            <ac:spMk id="2" creationId="{639FEB89-577A-1A59-AA16-6F142597D697}"/>
          </ac:spMkLst>
        </pc:spChg>
        <pc:spChg chg="mod ord">
          <ac:chgData name="GAETANO MARTEDI'" userId="8704ce28-ee15-448c-af90-789234e31805" providerId="ADAL" clId="{4F591AAF-623F-4283-ADBD-A46382301F77}" dt="2025-07-20T22:22:03.877" v="37923" actId="700"/>
          <ac:spMkLst>
            <pc:docMk/>
            <pc:sldMk cId="627453982" sldId="612"/>
            <ac:spMk id="6" creationId="{B00C3493-C0E6-6618-E47E-91FA0DF9B2FF}"/>
          </ac:spMkLst>
        </pc:spChg>
        <pc:spChg chg="mod ord">
          <ac:chgData name="GAETANO MARTEDI'" userId="8704ce28-ee15-448c-af90-789234e31805" providerId="ADAL" clId="{4F591AAF-623F-4283-ADBD-A46382301F77}" dt="2025-07-20T22:23:43.877" v="38020" actId="20577"/>
          <ac:spMkLst>
            <pc:docMk/>
            <pc:sldMk cId="627453982" sldId="612"/>
            <ac:spMk id="8" creationId="{8370E71E-BCF7-54AD-F21E-AD8FD019F9A6}"/>
          </ac:spMkLst>
        </pc:spChg>
        <pc:picChg chg="mod">
          <ac:chgData name="GAETANO MARTEDI'" userId="8704ce28-ee15-448c-af90-789234e31805" providerId="ADAL" clId="{4F591AAF-623F-4283-ADBD-A46382301F77}" dt="2025-07-20T22:22:54.213" v="38009" actId="1036"/>
          <ac:picMkLst>
            <pc:docMk/>
            <pc:sldMk cId="627453982" sldId="612"/>
            <ac:picMk id="13" creationId="{654785DE-DF23-7A91-6E02-DD31EF15230C}"/>
          </ac:picMkLst>
        </pc:picChg>
      </pc:sldChg>
      <pc:sldChg chg="modSp">
        <pc:chgData name="GAETANO MARTEDI'" userId="8704ce28-ee15-448c-af90-789234e31805" providerId="ADAL" clId="{4F591AAF-623F-4283-ADBD-A46382301F77}" dt="2025-07-17T19:36:01.802" v="14980"/>
        <pc:sldMkLst>
          <pc:docMk/>
          <pc:sldMk cId="3470805792" sldId="613"/>
        </pc:sldMkLst>
      </pc:sldChg>
      <pc:sldChg chg="modSp mod">
        <pc:chgData name="GAETANO MARTEDI'" userId="8704ce28-ee15-448c-af90-789234e31805" providerId="ADAL" clId="{4F591AAF-623F-4283-ADBD-A46382301F77}" dt="2025-07-20T22:28:19.549" v="38517" actId="207"/>
        <pc:sldMkLst>
          <pc:docMk/>
          <pc:sldMk cId="1737026101" sldId="614"/>
        </pc:sldMkLst>
        <pc:spChg chg="mod">
          <ac:chgData name="GAETANO MARTEDI'" userId="8704ce28-ee15-448c-af90-789234e31805" providerId="ADAL" clId="{4F591AAF-623F-4283-ADBD-A46382301F77}" dt="2025-07-17T19:36:01.802" v="14980"/>
          <ac:spMkLst>
            <pc:docMk/>
            <pc:sldMk cId="1737026101" sldId="614"/>
            <ac:spMk id="6" creationId="{E87CC74E-9CCF-941F-6AFF-BCDB3FE23C70}"/>
          </ac:spMkLst>
        </pc:spChg>
        <pc:spChg chg="mod">
          <ac:chgData name="GAETANO MARTEDI'" userId="8704ce28-ee15-448c-af90-789234e31805" providerId="ADAL" clId="{4F591AAF-623F-4283-ADBD-A46382301F77}" dt="2025-07-20T22:23:48.221" v="38024" actId="20577"/>
          <ac:spMkLst>
            <pc:docMk/>
            <pc:sldMk cId="1737026101" sldId="614"/>
            <ac:spMk id="7" creationId="{940EC2A8-25C0-A6E3-6C7A-A34ECEBF3659}"/>
          </ac:spMkLst>
        </pc:spChg>
        <pc:spChg chg="mod">
          <ac:chgData name="GAETANO MARTEDI'" userId="8704ce28-ee15-448c-af90-789234e31805" providerId="ADAL" clId="{4F591AAF-623F-4283-ADBD-A46382301F77}" dt="2025-07-20T22:28:19.549" v="38517" actId="207"/>
          <ac:spMkLst>
            <pc:docMk/>
            <pc:sldMk cId="1737026101" sldId="614"/>
            <ac:spMk id="11" creationId="{CE07F376-4B7E-068E-C6E2-E61A3AF2C241}"/>
          </ac:spMkLst>
        </pc:spChg>
        <pc:picChg chg="mod modCrop">
          <ac:chgData name="GAETANO MARTEDI'" userId="8704ce28-ee15-448c-af90-789234e31805" providerId="ADAL" clId="{4F591AAF-623F-4283-ADBD-A46382301F77}" dt="2025-07-20T22:28:00.327" v="38485" actId="1076"/>
          <ac:picMkLst>
            <pc:docMk/>
            <pc:sldMk cId="1737026101" sldId="614"/>
            <ac:picMk id="13" creationId="{CD097D85-A3B0-96FF-D1E9-C87F5A3FB9D5}"/>
          </ac:picMkLst>
        </pc:picChg>
      </pc:sldChg>
      <pc:sldChg chg="modSp del">
        <pc:chgData name="GAETANO MARTEDI'" userId="8704ce28-ee15-448c-af90-789234e31805" providerId="ADAL" clId="{4F591AAF-623F-4283-ADBD-A46382301F77}" dt="2025-07-18T20:42:02.129" v="28042" actId="2696"/>
        <pc:sldMkLst>
          <pc:docMk/>
          <pc:sldMk cId="685784193" sldId="615"/>
        </pc:sldMkLst>
      </pc:sldChg>
      <pc:sldChg chg="addSp delSp modSp add del mod modShow">
        <pc:chgData name="GAETANO MARTEDI'" userId="8704ce28-ee15-448c-af90-789234e31805" providerId="ADAL" clId="{4F591AAF-623F-4283-ADBD-A46382301F77}" dt="2025-07-20T16:58:53.778" v="34965" actId="47"/>
        <pc:sldMkLst>
          <pc:docMk/>
          <pc:sldMk cId="2807274808" sldId="615"/>
        </pc:sldMkLst>
      </pc:sldChg>
      <pc:sldChg chg="modSp">
        <pc:chgData name="GAETANO MARTEDI'" userId="8704ce28-ee15-448c-af90-789234e31805" providerId="ADAL" clId="{4F591AAF-623F-4283-ADBD-A46382301F77}" dt="2025-07-17T19:36:01.802" v="14980"/>
        <pc:sldMkLst>
          <pc:docMk/>
          <pc:sldMk cId="3841298163" sldId="616"/>
        </pc:sldMkLst>
      </pc:sldChg>
      <pc:sldChg chg="modSp">
        <pc:chgData name="GAETANO MARTEDI'" userId="8704ce28-ee15-448c-af90-789234e31805" providerId="ADAL" clId="{4F591AAF-623F-4283-ADBD-A46382301F77}" dt="2025-07-17T19:36:01.802" v="14980"/>
        <pc:sldMkLst>
          <pc:docMk/>
          <pc:sldMk cId="1731864734" sldId="617"/>
        </pc:sldMkLst>
      </pc:sldChg>
      <pc:sldChg chg="modSp">
        <pc:chgData name="GAETANO MARTEDI'" userId="8704ce28-ee15-448c-af90-789234e31805" providerId="ADAL" clId="{4F591AAF-623F-4283-ADBD-A46382301F77}" dt="2025-07-17T19:36:01.802" v="14980"/>
        <pc:sldMkLst>
          <pc:docMk/>
          <pc:sldMk cId="1030123108" sldId="618"/>
        </pc:sldMkLst>
      </pc:sldChg>
      <pc:sldChg chg="modSp">
        <pc:chgData name="GAETANO MARTEDI'" userId="8704ce28-ee15-448c-af90-789234e31805" providerId="ADAL" clId="{4F591AAF-623F-4283-ADBD-A46382301F77}" dt="2025-07-17T19:36:01.802" v="14980"/>
        <pc:sldMkLst>
          <pc:docMk/>
          <pc:sldMk cId="268388815" sldId="619"/>
        </pc:sldMkLst>
        <pc:spChg chg="mod">
          <ac:chgData name="GAETANO MARTEDI'" userId="8704ce28-ee15-448c-af90-789234e31805" providerId="ADAL" clId="{4F591AAF-623F-4283-ADBD-A46382301F77}" dt="2025-07-17T19:36:01.802" v="14980"/>
          <ac:spMkLst>
            <pc:docMk/>
            <pc:sldMk cId="268388815" sldId="619"/>
            <ac:spMk id="6" creationId="{F7573DB5-63EF-5BA4-965E-E28A9047A5F8}"/>
          </ac:spMkLst>
        </pc:spChg>
      </pc:sldChg>
      <pc:sldChg chg="modSp">
        <pc:chgData name="GAETANO MARTEDI'" userId="8704ce28-ee15-448c-af90-789234e31805" providerId="ADAL" clId="{4F591AAF-623F-4283-ADBD-A46382301F77}" dt="2025-07-17T19:36:01.802" v="14980"/>
        <pc:sldMkLst>
          <pc:docMk/>
          <pc:sldMk cId="2941679086" sldId="620"/>
        </pc:sldMkLst>
        <pc:spChg chg="mod">
          <ac:chgData name="GAETANO MARTEDI'" userId="8704ce28-ee15-448c-af90-789234e31805" providerId="ADAL" clId="{4F591AAF-623F-4283-ADBD-A46382301F77}" dt="2025-07-17T19:36:01.802" v="14980"/>
          <ac:spMkLst>
            <pc:docMk/>
            <pc:sldMk cId="2941679086" sldId="620"/>
            <ac:spMk id="6" creationId="{B43EFBC6-8BC7-A162-35BD-A0339E52D4D1}"/>
          </ac:spMkLst>
        </pc:spChg>
      </pc:sldChg>
      <pc:sldChg chg="modSp">
        <pc:chgData name="GAETANO MARTEDI'" userId="8704ce28-ee15-448c-af90-789234e31805" providerId="ADAL" clId="{4F591AAF-623F-4283-ADBD-A46382301F77}" dt="2025-07-17T19:36:01.802" v="14980"/>
        <pc:sldMkLst>
          <pc:docMk/>
          <pc:sldMk cId="240612491" sldId="621"/>
        </pc:sldMkLst>
        <pc:spChg chg="mod">
          <ac:chgData name="GAETANO MARTEDI'" userId="8704ce28-ee15-448c-af90-789234e31805" providerId="ADAL" clId="{4F591AAF-623F-4283-ADBD-A46382301F77}" dt="2025-07-17T19:36:01.802" v="14980"/>
          <ac:spMkLst>
            <pc:docMk/>
            <pc:sldMk cId="240612491" sldId="621"/>
            <ac:spMk id="6" creationId="{EF87161A-E5CD-8DE4-D6B9-822361E3F144}"/>
          </ac:spMkLst>
        </pc:spChg>
      </pc:sldChg>
      <pc:sldChg chg="modSp">
        <pc:chgData name="GAETANO MARTEDI'" userId="8704ce28-ee15-448c-af90-789234e31805" providerId="ADAL" clId="{4F591AAF-623F-4283-ADBD-A46382301F77}" dt="2025-07-17T19:36:01.802" v="14980"/>
        <pc:sldMkLst>
          <pc:docMk/>
          <pc:sldMk cId="986712804" sldId="622"/>
        </pc:sldMkLst>
      </pc:sldChg>
      <pc:sldChg chg="modSp">
        <pc:chgData name="GAETANO MARTEDI'" userId="8704ce28-ee15-448c-af90-789234e31805" providerId="ADAL" clId="{4F591AAF-623F-4283-ADBD-A46382301F77}" dt="2025-07-17T19:36:01.802" v="14980"/>
        <pc:sldMkLst>
          <pc:docMk/>
          <pc:sldMk cId="3211692041" sldId="624"/>
        </pc:sldMkLst>
      </pc:sldChg>
      <pc:sldChg chg="modSp">
        <pc:chgData name="GAETANO MARTEDI'" userId="8704ce28-ee15-448c-af90-789234e31805" providerId="ADAL" clId="{4F591AAF-623F-4283-ADBD-A46382301F77}" dt="2025-07-17T19:36:01.802" v="14980"/>
        <pc:sldMkLst>
          <pc:docMk/>
          <pc:sldMk cId="1231908500" sldId="625"/>
        </pc:sldMkLst>
        <pc:spChg chg="mod">
          <ac:chgData name="GAETANO MARTEDI'" userId="8704ce28-ee15-448c-af90-789234e31805" providerId="ADAL" clId="{4F591AAF-623F-4283-ADBD-A46382301F77}" dt="2025-07-17T19:36:01.802" v="14980"/>
          <ac:spMkLst>
            <pc:docMk/>
            <pc:sldMk cId="1231908500" sldId="625"/>
            <ac:spMk id="6" creationId="{ED39934F-D0F6-B786-86FB-97FACE212665}"/>
          </ac:spMkLst>
        </pc:spChg>
      </pc:sldChg>
      <pc:sldChg chg="modSp add">
        <pc:chgData name="GAETANO MARTEDI'" userId="8704ce28-ee15-448c-af90-789234e31805" providerId="ADAL" clId="{4F591AAF-623F-4283-ADBD-A46382301F77}" dt="2025-07-17T19:21:39.834" v="14860" actId="14826"/>
        <pc:sldMkLst>
          <pc:docMk/>
          <pc:sldMk cId="1770797671" sldId="626"/>
        </pc:sldMkLst>
        <pc:picChg chg="mod">
          <ac:chgData name="GAETANO MARTEDI'" userId="8704ce28-ee15-448c-af90-789234e31805" providerId="ADAL" clId="{4F591AAF-623F-4283-ADBD-A46382301F77}" dt="2025-07-17T19:21:39.834" v="14860" actId="14826"/>
          <ac:picMkLst>
            <pc:docMk/>
            <pc:sldMk cId="1770797671" sldId="626"/>
            <ac:picMk id="4" creationId="{713271F8-BF0E-ABFE-848C-71289FFD8437}"/>
          </ac:picMkLst>
        </pc:picChg>
      </pc:sldChg>
      <pc:sldChg chg="addSp delSp modSp add mod ord">
        <pc:chgData name="GAETANO MARTEDI'" userId="8704ce28-ee15-448c-af90-789234e31805" providerId="ADAL" clId="{4F591AAF-623F-4283-ADBD-A46382301F77}" dt="2025-07-21T21:02:12.711" v="53190" actId="1076"/>
        <pc:sldMkLst>
          <pc:docMk/>
          <pc:sldMk cId="1410102160" sldId="627"/>
        </pc:sldMkLst>
        <pc:spChg chg="mod">
          <ac:chgData name="GAETANO MARTEDI'" userId="8704ce28-ee15-448c-af90-789234e31805" providerId="ADAL" clId="{4F591AAF-623F-4283-ADBD-A46382301F77}" dt="2025-07-21T21:02:04.442" v="53187" actId="1035"/>
          <ac:spMkLst>
            <pc:docMk/>
            <pc:sldMk cId="1410102160" sldId="627"/>
            <ac:spMk id="3" creationId="{48CA875F-DAB2-8D03-514E-D67C0F305198}"/>
          </ac:spMkLst>
        </pc:spChg>
        <pc:spChg chg="mod">
          <ac:chgData name="GAETANO MARTEDI'" userId="8704ce28-ee15-448c-af90-789234e31805" providerId="ADAL" clId="{4F591AAF-623F-4283-ADBD-A46382301F77}" dt="2025-07-21T21:02:04.442" v="53187" actId="1035"/>
          <ac:spMkLst>
            <pc:docMk/>
            <pc:sldMk cId="1410102160" sldId="627"/>
            <ac:spMk id="18" creationId="{E4A9E37B-7712-7C70-AEF1-3BB153E345A5}"/>
          </ac:spMkLst>
        </pc:spChg>
        <pc:picChg chg="add mod">
          <ac:chgData name="GAETANO MARTEDI'" userId="8704ce28-ee15-448c-af90-789234e31805" providerId="ADAL" clId="{4F591AAF-623F-4283-ADBD-A46382301F77}" dt="2025-07-18T09:15:24.080" v="15761"/>
          <ac:picMkLst>
            <pc:docMk/>
            <pc:sldMk cId="1410102160" sldId="627"/>
            <ac:picMk id="2" creationId="{026DF6E6-E71C-0777-90DD-F50A580FB49E}"/>
          </ac:picMkLst>
        </pc:picChg>
        <pc:picChg chg="add mod">
          <ac:chgData name="GAETANO MARTEDI'" userId="8704ce28-ee15-448c-af90-789234e31805" providerId="ADAL" clId="{4F591AAF-623F-4283-ADBD-A46382301F77}" dt="2025-07-21T21:02:12.711" v="53190" actId="1076"/>
          <ac:picMkLst>
            <pc:docMk/>
            <pc:sldMk cId="1410102160" sldId="627"/>
            <ac:picMk id="5" creationId="{3FF7462C-EB2F-A0B7-F737-CD22DA1FCE86}"/>
          </ac:picMkLst>
        </pc:picChg>
      </pc:sldChg>
      <pc:sldChg chg="new del">
        <pc:chgData name="GAETANO MARTEDI'" userId="8704ce28-ee15-448c-af90-789234e31805" providerId="ADAL" clId="{4F591AAF-623F-4283-ADBD-A46382301F77}" dt="2025-07-17T19:21:26.660" v="14858" actId="47"/>
        <pc:sldMkLst>
          <pc:docMk/>
          <pc:sldMk cId="1495183702" sldId="627"/>
        </pc:sldMkLst>
      </pc:sldChg>
      <pc:sldChg chg="addSp modSp new mod">
        <pc:chgData name="GAETANO MARTEDI'" userId="8704ce28-ee15-448c-af90-789234e31805" providerId="ADAL" clId="{4F591AAF-623F-4283-ADBD-A46382301F77}" dt="2025-07-20T13:46:30.999" v="29414" actId="207"/>
        <pc:sldMkLst>
          <pc:docMk/>
          <pc:sldMk cId="3789237001" sldId="635"/>
        </pc:sldMkLst>
        <pc:spChg chg="mod">
          <ac:chgData name="GAETANO MARTEDI'" userId="8704ce28-ee15-448c-af90-789234e31805" providerId="ADAL" clId="{4F591AAF-623F-4283-ADBD-A46382301F77}" dt="2025-07-18T13:40:59.804" v="17684"/>
          <ac:spMkLst>
            <pc:docMk/>
            <pc:sldMk cId="3789237001" sldId="635"/>
            <ac:spMk id="2" creationId="{686FD681-4896-FE8E-FAC7-D9B3E4D37914}"/>
          </ac:spMkLst>
        </pc:spChg>
        <pc:spChg chg="mod">
          <ac:chgData name="GAETANO MARTEDI'" userId="8704ce28-ee15-448c-af90-789234e31805" providerId="ADAL" clId="{4F591AAF-623F-4283-ADBD-A46382301F77}" dt="2025-07-20T13:46:30.999" v="29414" actId="207"/>
          <ac:spMkLst>
            <pc:docMk/>
            <pc:sldMk cId="3789237001" sldId="635"/>
            <ac:spMk id="4" creationId="{B58ACF12-1841-86CB-6C4E-79B06284A20B}"/>
          </ac:spMkLst>
        </pc:spChg>
        <pc:spChg chg="mod">
          <ac:chgData name="GAETANO MARTEDI'" userId="8704ce28-ee15-448c-af90-789234e31805" providerId="ADAL" clId="{4F591AAF-623F-4283-ADBD-A46382301F77}" dt="2025-07-20T13:46:30.999" v="29414" actId="207"/>
          <ac:spMkLst>
            <pc:docMk/>
            <pc:sldMk cId="3789237001" sldId="635"/>
            <ac:spMk id="5" creationId="{01BF7499-D2B7-5342-B8DD-2371A342AA29}"/>
          </ac:spMkLst>
        </pc:spChg>
        <pc:picChg chg="add mod">
          <ac:chgData name="GAETANO MARTEDI'" userId="8704ce28-ee15-448c-af90-789234e31805" providerId="ADAL" clId="{4F591AAF-623F-4283-ADBD-A46382301F77}" dt="2025-07-18T13:43:53.234" v="17842" actId="1440"/>
          <ac:picMkLst>
            <pc:docMk/>
            <pc:sldMk cId="3789237001" sldId="635"/>
            <ac:picMk id="7" creationId="{B7C2487C-57BA-9F5C-EA54-985F401FFECE}"/>
          </ac:picMkLst>
        </pc:picChg>
      </pc:sldChg>
      <pc:sldChg chg="delSp modSp add del mod">
        <pc:chgData name="GAETANO MARTEDI'" userId="8704ce28-ee15-448c-af90-789234e31805" providerId="ADAL" clId="{4F591AAF-623F-4283-ADBD-A46382301F77}" dt="2025-07-18T13:39:39.227" v="17667" actId="47"/>
        <pc:sldMkLst>
          <pc:docMk/>
          <pc:sldMk cId="3873284422" sldId="635"/>
        </pc:sldMkLst>
      </pc:sldChg>
      <pc:sldChg chg="addSp modSp new mod">
        <pc:chgData name="GAETANO MARTEDI'" userId="8704ce28-ee15-448c-af90-789234e31805" providerId="ADAL" clId="{4F591AAF-623F-4283-ADBD-A46382301F77}" dt="2025-07-20T13:46:46.504" v="29416" actId="207"/>
        <pc:sldMkLst>
          <pc:docMk/>
          <pc:sldMk cId="3084332239" sldId="639"/>
        </pc:sldMkLst>
        <pc:spChg chg="mod">
          <ac:chgData name="GAETANO MARTEDI'" userId="8704ce28-ee15-448c-af90-789234e31805" providerId="ADAL" clId="{4F591AAF-623F-4283-ADBD-A46382301F77}" dt="2025-07-18T14:18:44.413" v="18495"/>
          <ac:spMkLst>
            <pc:docMk/>
            <pc:sldMk cId="3084332239" sldId="639"/>
            <ac:spMk id="2" creationId="{B8EC5059-03E0-2BE9-5963-A4E421DC142A}"/>
          </ac:spMkLst>
        </pc:spChg>
        <pc:spChg chg="mod">
          <ac:chgData name="GAETANO MARTEDI'" userId="8704ce28-ee15-448c-af90-789234e31805" providerId="ADAL" clId="{4F591AAF-623F-4283-ADBD-A46382301F77}" dt="2025-07-20T13:46:46.504" v="29416" actId="207"/>
          <ac:spMkLst>
            <pc:docMk/>
            <pc:sldMk cId="3084332239" sldId="639"/>
            <ac:spMk id="4" creationId="{CEFD4763-E40C-E87A-49CA-8DBB7F9746D8}"/>
          </ac:spMkLst>
        </pc:spChg>
        <pc:spChg chg="mod">
          <ac:chgData name="GAETANO MARTEDI'" userId="8704ce28-ee15-448c-af90-789234e31805" providerId="ADAL" clId="{4F591AAF-623F-4283-ADBD-A46382301F77}" dt="2025-07-20T13:46:46.504" v="29416" actId="207"/>
          <ac:spMkLst>
            <pc:docMk/>
            <pc:sldMk cId="3084332239" sldId="639"/>
            <ac:spMk id="5" creationId="{6D4CD4C1-CBCE-7613-21A1-A8D80FB4D9FF}"/>
          </ac:spMkLst>
        </pc:spChg>
        <pc:picChg chg="add mod">
          <ac:chgData name="GAETANO MARTEDI'" userId="8704ce28-ee15-448c-af90-789234e31805" providerId="ADAL" clId="{4F591AAF-623F-4283-ADBD-A46382301F77}" dt="2025-07-18T14:20:55.863" v="18696" actId="1076"/>
          <ac:picMkLst>
            <pc:docMk/>
            <pc:sldMk cId="3084332239" sldId="639"/>
            <ac:picMk id="6" creationId="{62823698-DC73-2580-D9FC-B570AAED84B0}"/>
          </ac:picMkLst>
        </pc:picChg>
      </pc:sldChg>
      <pc:sldChg chg="addSp modSp add mod">
        <pc:chgData name="GAETANO MARTEDI'" userId="8704ce28-ee15-448c-af90-789234e31805" providerId="ADAL" clId="{4F591AAF-623F-4283-ADBD-A46382301F77}" dt="2025-07-20T13:48:36.464" v="29437" actId="207"/>
        <pc:sldMkLst>
          <pc:docMk/>
          <pc:sldMk cId="1756974495" sldId="640"/>
        </pc:sldMkLst>
        <pc:spChg chg="mod">
          <ac:chgData name="GAETANO MARTEDI'" userId="8704ce28-ee15-448c-af90-789234e31805" providerId="ADAL" clId="{4F591AAF-623F-4283-ADBD-A46382301F77}" dt="2025-07-20T13:48:36.464" v="29437" actId="207"/>
          <ac:spMkLst>
            <pc:docMk/>
            <pc:sldMk cId="1756974495" sldId="640"/>
            <ac:spMk id="9" creationId="{0AB8F8A5-E811-1DA7-C6ED-9742B1F067A9}"/>
          </ac:spMkLst>
        </pc:spChg>
        <pc:picChg chg="add mod">
          <ac:chgData name="GAETANO MARTEDI'" userId="8704ce28-ee15-448c-af90-789234e31805" providerId="ADAL" clId="{4F591AAF-623F-4283-ADBD-A46382301F77}" dt="2025-07-18T15:18:15.967" v="22165" actId="1076"/>
          <ac:picMkLst>
            <pc:docMk/>
            <pc:sldMk cId="1756974495" sldId="640"/>
            <ac:picMk id="4" creationId="{E2ED74C1-F928-DA37-DC07-E206322D8E55}"/>
          </ac:picMkLst>
        </pc:picChg>
      </pc:sldChg>
      <pc:sldChg chg="addSp delSp modSp add mod">
        <pc:chgData name="GAETANO MARTEDI'" userId="8704ce28-ee15-448c-af90-789234e31805" providerId="ADAL" clId="{4F591AAF-623F-4283-ADBD-A46382301F77}" dt="2025-07-20T13:41:12.465" v="29377" actId="207"/>
        <pc:sldMkLst>
          <pc:docMk/>
          <pc:sldMk cId="903363046" sldId="641"/>
        </pc:sldMkLst>
        <pc:spChg chg="mod">
          <ac:chgData name="GAETANO MARTEDI'" userId="8704ce28-ee15-448c-af90-789234e31805" providerId="ADAL" clId="{4F591AAF-623F-4283-ADBD-A46382301F77}" dt="2025-07-20T13:41:04.499" v="29376" actId="207"/>
          <ac:spMkLst>
            <pc:docMk/>
            <pc:sldMk cId="903363046" sldId="641"/>
            <ac:spMk id="9" creationId="{D0C52154-30FE-75A2-AE04-F29D8C599AF7}"/>
          </ac:spMkLst>
        </pc:spChg>
        <pc:spChg chg="mod">
          <ac:chgData name="GAETANO MARTEDI'" userId="8704ce28-ee15-448c-af90-789234e31805" providerId="ADAL" clId="{4F591AAF-623F-4283-ADBD-A46382301F77}" dt="2025-07-20T13:41:12.465" v="29377" actId="207"/>
          <ac:spMkLst>
            <pc:docMk/>
            <pc:sldMk cId="903363046" sldId="641"/>
            <ac:spMk id="10" creationId="{2203A21C-3AAD-D4ED-D9F9-3DDA164CF16E}"/>
          </ac:spMkLst>
        </pc:spChg>
        <pc:picChg chg="add mod">
          <ac:chgData name="GAETANO MARTEDI'" userId="8704ce28-ee15-448c-af90-789234e31805" providerId="ADAL" clId="{4F591AAF-623F-4283-ADBD-A46382301F77}" dt="2025-07-20T13:35:24.078" v="29362" actId="1440"/>
          <ac:picMkLst>
            <pc:docMk/>
            <pc:sldMk cId="903363046" sldId="641"/>
            <ac:picMk id="2" creationId="{9EE3EFF1-2642-65D1-0B31-CEF46DFD3BA1}"/>
          </ac:picMkLst>
        </pc:picChg>
      </pc:sldChg>
      <pc:sldChg chg="addSp delSp modSp add mod">
        <pc:chgData name="GAETANO MARTEDI'" userId="8704ce28-ee15-448c-af90-789234e31805" providerId="ADAL" clId="{4F591AAF-623F-4283-ADBD-A46382301F77}" dt="2025-07-21T11:08:36.447" v="42101" actId="20577"/>
        <pc:sldMkLst>
          <pc:docMk/>
          <pc:sldMk cId="1969272669" sldId="642"/>
        </pc:sldMkLst>
        <pc:spChg chg="add mod">
          <ac:chgData name="GAETANO MARTEDI'" userId="8704ce28-ee15-448c-af90-789234e31805" providerId="ADAL" clId="{4F591AAF-623F-4283-ADBD-A46382301F77}" dt="2025-07-18T15:46:30.142" v="23562" actId="14100"/>
          <ac:spMkLst>
            <pc:docMk/>
            <pc:sldMk cId="1969272669" sldId="642"/>
            <ac:spMk id="5" creationId="{81D95A71-2F8C-940B-1772-B4DD25D385C9}"/>
          </ac:spMkLst>
        </pc:spChg>
        <pc:spChg chg="add mod">
          <ac:chgData name="GAETANO MARTEDI'" userId="8704ce28-ee15-448c-af90-789234e31805" providerId="ADAL" clId="{4F591AAF-623F-4283-ADBD-A46382301F77}" dt="2025-07-21T11:08:36.447" v="42101" actId="20577"/>
          <ac:spMkLst>
            <pc:docMk/>
            <pc:sldMk cId="1969272669" sldId="642"/>
            <ac:spMk id="7" creationId="{59919C55-F497-F248-21AB-2002CE6EB02C}"/>
          </ac:spMkLst>
        </pc:spChg>
        <pc:spChg chg="add mod">
          <ac:chgData name="GAETANO MARTEDI'" userId="8704ce28-ee15-448c-af90-789234e31805" providerId="ADAL" clId="{4F591AAF-623F-4283-ADBD-A46382301F77}" dt="2025-07-18T15:49:02.140" v="23592" actId="164"/>
          <ac:spMkLst>
            <pc:docMk/>
            <pc:sldMk cId="1969272669" sldId="642"/>
            <ac:spMk id="8" creationId="{6D246B6F-CABE-B4AD-30FE-47A4180858B4}"/>
          </ac:spMkLst>
        </pc:spChg>
        <pc:spChg chg="add mod">
          <ac:chgData name="GAETANO MARTEDI'" userId="8704ce28-ee15-448c-af90-789234e31805" providerId="ADAL" clId="{4F591AAF-623F-4283-ADBD-A46382301F77}" dt="2025-07-18T15:49:39.183" v="23597" actId="20577"/>
          <ac:spMkLst>
            <pc:docMk/>
            <pc:sldMk cId="1969272669" sldId="642"/>
            <ac:spMk id="11" creationId="{68CBC71F-9F01-2CE0-9A03-B94F21949483}"/>
          </ac:spMkLst>
        </pc:spChg>
        <pc:spChg chg="add mod">
          <ac:chgData name="GAETANO MARTEDI'" userId="8704ce28-ee15-448c-af90-789234e31805" providerId="ADAL" clId="{4F591AAF-623F-4283-ADBD-A46382301F77}" dt="2025-07-18T15:49:02.140" v="23592" actId="164"/>
          <ac:spMkLst>
            <pc:docMk/>
            <pc:sldMk cId="1969272669" sldId="642"/>
            <ac:spMk id="12" creationId="{E8C9B76A-2705-D7BC-8FF9-3CB7E652A1F8}"/>
          </ac:spMkLst>
        </pc:spChg>
        <pc:spChg chg="add mod">
          <ac:chgData name="GAETANO MARTEDI'" userId="8704ce28-ee15-448c-af90-789234e31805" providerId="ADAL" clId="{4F591AAF-623F-4283-ADBD-A46382301F77}" dt="2025-07-18T15:49:02.140" v="23592" actId="164"/>
          <ac:spMkLst>
            <pc:docMk/>
            <pc:sldMk cId="1969272669" sldId="642"/>
            <ac:spMk id="16" creationId="{E8E7ED19-E1A6-B710-EFDE-AC8CE25B1182}"/>
          </ac:spMkLst>
        </pc:spChg>
        <pc:spChg chg="add mod">
          <ac:chgData name="GAETANO MARTEDI'" userId="8704ce28-ee15-448c-af90-789234e31805" providerId="ADAL" clId="{4F591AAF-623F-4283-ADBD-A46382301F77}" dt="2025-07-18T15:49:02.140" v="23592" actId="164"/>
          <ac:spMkLst>
            <pc:docMk/>
            <pc:sldMk cId="1969272669" sldId="642"/>
            <ac:spMk id="17" creationId="{4FE89B8E-F614-2CCB-F54C-8DA4BDF78B29}"/>
          </ac:spMkLst>
        </pc:spChg>
        <pc:grpChg chg="add mod">
          <ac:chgData name="GAETANO MARTEDI'" userId="8704ce28-ee15-448c-af90-789234e31805" providerId="ADAL" clId="{4F591AAF-623F-4283-ADBD-A46382301F77}" dt="2025-07-18T15:49:32.068" v="23595" actId="1076"/>
          <ac:grpSpMkLst>
            <pc:docMk/>
            <pc:sldMk cId="1969272669" sldId="642"/>
            <ac:grpSpMk id="18" creationId="{F032306D-F017-BDE1-19CD-F6A027BE4913}"/>
          </ac:grpSpMkLst>
        </pc:grpChg>
      </pc:sldChg>
      <pc:sldChg chg="addSp modSp add mod">
        <pc:chgData name="GAETANO MARTEDI'" userId="8704ce28-ee15-448c-af90-789234e31805" providerId="ADAL" clId="{4F591AAF-623F-4283-ADBD-A46382301F77}" dt="2025-07-18T17:40:35.910" v="24602" actId="20577"/>
        <pc:sldMkLst>
          <pc:docMk/>
          <pc:sldMk cId="3367396287" sldId="643"/>
        </pc:sldMkLst>
        <pc:spChg chg="add mod">
          <ac:chgData name="GAETANO MARTEDI'" userId="8704ce28-ee15-448c-af90-789234e31805" providerId="ADAL" clId="{4F591AAF-623F-4283-ADBD-A46382301F77}" dt="2025-07-18T17:36:46.818" v="24205" actId="12788"/>
          <ac:spMkLst>
            <pc:docMk/>
            <pc:sldMk cId="3367396287" sldId="643"/>
            <ac:spMk id="2" creationId="{E7DDFCF1-9175-DD85-2659-6E0466C1A819}"/>
          </ac:spMkLst>
        </pc:spChg>
        <pc:spChg chg="mod">
          <ac:chgData name="GAETANO MARTEDI'" userId="8704ce28-ee15-448c-af90-789234e31805" providerId="ADAL" clId="{4F591AAF-623F-4283-ADBD-A46382301F77}" dt="2025-07-18T17:35:28.567" v="24190" actId="14100"/>
          <ac:spMkLst>
            <pc:docMk/>
            <pc:sldMk cId="3367396287" sldId="643"/>
            <ac:spMk id="3" creationId="{CFC8E683-A3CC-67B2-A6D9-C45AA2DDB5B2}"/>
          </ac:spMkLst>
        </pc:spChg>
        <pc:spChg chg="add mod">
          <ac:chgData name="GAETANO MARTEDI'" userId="8704ce28-ee15-448c-af90-789234e31805" providerId="ADAL" clId="{4F591AAF-623F-4283-ADBD-A46382301F77}" dt="2025-07-18T17:40:35.910" v="24602" actId="20577"/>
          <ac:spMkLst>
            <pc:docMk/>
            <pc:sldMk cId="3367396287" sldId="643"/>
            <ac:spMk id="4" creationId="{0C66BC27-77AF-B1A5-B626-352D723FE3D8}"/>
          </ac:spMkLst>
        </pc:spChg>
        <pc:spChg chg="add mod">
          <ac:chgData name="GAETANO MARTEDI'" userId="8704ce28-ee15-448c-af90-789234e31805" providerId="ADAL" clId="{4F591AAF-623F-4283-ADBD-A46382301F77}" dt="2025-07-18T17:38:53.244" v="24382" actId="20577"/>
          <ac:spMkLst>
            <pc:docMk/>
            <pc:sldMk cId="3367396287" sldId="643"/>
            <ac:spMk id="5" creationId="{AD6EEC2B-7A98-ABCB-4381-533CA0CD6686}"/>
          </ac:spMkLst>
        </pc:spChg>
        <pc:spChg chg="mod">
          <ac:chgData name="GAETANO MARTEDI'" userId="8704ce28-ee15-448c-af90-789234e31805" providerId="ADAL" clId="{4F591AAF-623F-4283-ADBD-A46382301F77}" dt="2025-07-18T17:35:31.816" v="24191" actId="14100"/>
          <ac:spMkLst>
            <pc:docMk/>
            <pc:sldMk cId="3367396287" sldId="643"/>
            <ac:spMk id="9" creationId="{2DD3A642-6A3F-C622-C3B7-F4AD060300A4}"/>
          </ac:spMkLst>
        </pc:spChg>
        <pc:spChg chg="mod">
          <ac:chgData name="GAETANO MARTEDI'" userId="8704ce28-ee15-448c-af90-789234e31805" providerId="ADAL" clId="{4F591AAF-623F-4283-ADBD-A46382301F77}" dt="2025-07-18T17:35:28.567" v="24190" actId="14100"/>
          <ac:spMkLst>
            <pc:docMk/>
            <pc:sldMk cId="3367396287" sldId="643"/>
            <ac:spMk id="10" creationId="{BBD00D69-614E-FD1D-C880-E9A1FE201CEF}"/>
          </ac:spMkLst>
        </pc:spChg>
      </pc:sldChg>
      <pc:sldChg chg="addSp modSp add mod">
        <pc:chgData name="GAETANO MARTEDI'" userId="8704ce28-ee15-448c-af90-789234e31805" providerId="ADAL" clId="{4F591AAF-623F-4283-ADBD-A46382301F77}" dt="2025-07-18T18:02:21.206" v="25787" actId="1440"/>
        <pc:sldMkLst>
          <pc:docMk/>
          <pc:sldMk cId="982516426" sldId="645"/>
        </pc:sldMkLst>
        <pc:spChg chg="mod">
          <ac:chgData name="GAETANO MARTEDI'" userId="8704ce28-ee15-448c-af90-789234e31805" providerId="ADAL" clId="{4F591AAF-623F-4283-ADBD-A46382301F77}" dt="2025-07-18T17:56:59.043" v="25489" actId="1076"/>
          <ac:spMkLst>
            <pc:docMk/>
            <pc:sldMk cId="982516426" sldId="645"/>
            <ac:spMk id="2" creationId="{6B453601-145E-EA6D-E16D-101D27CDBC8D}"/>
          </ac:spMkLst>
        </pc:spChg>
        <pc:spChg chg="mod">
          <ac:chgData name="GAETANO MARTEDI'" userId="8704ce28-ee15-448c-af90-789234e31805" providerId="ADAL" clId="{4F591AAF-623F-4283-ADBD-A46382301F77}" dt="2025-07-18T17:56:23.141" v="25456" actId="14100"/>
          <ac:spMkLst>
            <pc:docMk/>
            <pc:sldMk cId="982516426" sldId="645"/>
            <ac:spMk id="3" creationId="{3D8BC256-18EC-1890-9358-5B4CD1CA5543}"/>
          </ac:spMkLst>
        </pc:spChg>
        <pc:spChg chg="mod">
          <ac:chgData name="GAETANO MARTEDI'" userId="8704ce28-ee15-448c-af90-789234e31805" providerId="ADAL" clId="{4F591AAF-623F-4283-ADBD-A46382301F77}" dt="2025-07-18T17:57:09.533" v="25491" actId="1076"/>
          <ac:spMkLst>
            <pc:docMk/>
            <pc:sldMk cId="982516426" sldId="645"/>
            <ac:spMk id="4" creationId="{7CD37B99-95AC-AE40-1C83-85CAA7CCE541}"/>
          </ac:spMkLst>
        </pc:spChg>
        <pc:spChg chg="mod">
          <ac:chgData name="GAETANO MARTEDI'" userId="8704ce28-ee15-448c-af90-789234e31805" providerId="ADAL" clId="{4F591AAF-623F-4283-ADBD-A46382301F77}" dt="2025-07-18T17:57:03.291" v="25490" actId="1076"/>
          <ac:spMkLst>
            <pc:docMk/>
            <pc:sldMk cId="982516426" sldId="645"/>
            <ac:spMk id="5" creationId="{B3DA6D68-B546-FAD7-AAD0-870DC48BB7D8}"/>
          </ac:spMkLst>
        </pc:spChg>
        <pc:spChg chg="mod">
          <ac:chgData name="GAETANO MARTEDI'" userId="8704ce28-ee15-448c-af90-789234e31805" providerId="ADAL" clId="{4F591AAF-623F-4283-ADBD-A46382301F77}" dt="2025-07-18T17:56:38.810" v="25484" actId="1036"/>
          <ac:spMkLst>
            <pc:docMk/>
            <pc:sldMk cId="982516426" sldId="645"/>
            <ac:spMk id="9" creationId="{11395FB5-E197-D607-FA1B-E24A9DB16221}"/>
          </ac:spMkLst>
        </pc:spChg>
        <pc:spChg chg="mod">
          <ac:chgData name="GAETANO MARTEDI'" userId="8704ce28-ee15-448c-af90-789234e31805" providerId="ADAL" clId="{4F591AAF-623F-4283-ADBD-A46382301F77}" dt="2025-07-18T17:56:29.768" v="25475" actId="1035"/>
          <ac:spMkLst>
            <pc:docMk/>
            <pc:sldMk cId="982516426" sldId="645"/>
            <ac:spMk id="10" creationId="{71400972-3731-D95E-506F-5644083E3308}"/>
          </ac:spMkLst>
        </pc:spChg>
        <pc:picChg chg="add mod">
          <ac:chgData name="GAETANO MARTEDI'" userId="8704ce28-ee15-448c-af90-789234e31805" providerId="ADAL" clId="{4F591AAF-623F-4283-ADBD-A46382301F77}" dt="2025-07-18T18:02:21.206" v="25787" actId="1440"/>
          <ac:picMkLst>
            <pc:docMk/>
            <pc:sldMk cId="982516426" sldId="645"/>
            <ac:picMk id="8" creationId="{C547C139-630E-4561-493C-849BDCE8AE12}"/>
          </ac:picMkLst>
        </pc:picChg>
      </pc:sldChg>
      <pc:sldChg chg="addSp delSp modSp mod">
        <pc:chgData name="GAETANO MARTEDI'" userId="8704ce28-ee15-448c-af90-789234e31805" providerId="ADAL" clId="{4F591AAF-623F-4283-ADBD-A46382301F77}" dt="2025-07-21T10:44:23.728" v="41429" actId="20577"/>
        <pc:sldMkLst>
          <pc:docMk/>
          <pc:sldMk cId="3617499825" sldId="648"/>
        </pc:sldMkLst>
        <pc:spChg chg="mod">
          <ac:chgData name="GAETANO MARTEDI'" userId="8704ce28-ee15-448c-af90-789234e31805" providerId="ADAL" clId="{4F591AAF-623F-4283-ADBD-A46382301F77}" dt="2025-07-21T10:44:23.728" v="41429" actId="20577"/>
          <ac:spMkLst>
            <pc:docMk/>
            <pc:sldMk cId="3617499825" sldId="648"/>
            <ac:spMk id="6" creationId="{9E558BFE-4969-08DE-E86D-CBF200AD6942}"/>
          </ac:spMkLst>
        </pc:spChg>
        <pc:spChg chg="mod">
          <ac:chgData name="GAETANO MARTEDI'" userId="8704ce28-ee15-448c-af90-789234e31805" providerId="ADAL" clId="{4F591AAF-623F-4283-ADBD-A46382301F77}" dt="2025-07-21T10:31:11.120" v="40531" actId="12788"/>
          <ac:spMkLst>
            <pc:docMk/>
            <pc:sldMk cId="3617499825" sldId="648"/>
            <ac:spMk id="7" creationId="{57A192B8-5EE6-EE4C-107B-4AAB06C6A1D8}"/>
          </ac:spMkLst>
        </pc:spChg>
        <pc:spChg chg="mod">
          <ac:chgData name="GAETANO MARTEDI'" userId="8704ce28-ee15-448c-af90-789234e31805" providerId="ADAL" clId="{4F591AAF-623F-4283-ADBD-A46382301F77}" dt="2025-07-21T10:40:13.623" v="41382" actId="1076"/>
          <ac:spMkLst>
            <pc:docMk/>
            <pc:sldMk cId="3617499825" sldId="648"/>
            <ac:spMk id="10" creationId="{252E6A5F-B030-5809-2722-4AA9E3CB37F9}"/>
          </ac:spMkLst>
        </pc:spChg>
        <pc:picChg chg="add mod">
          <ac:chgData name="GAETANO MARTEDI'" userId="8704ce28-ee15-448c-af90-789234e31805" providerId="ADAL" clId="{4F591AAF-623F-4283-ADBD-A46382301F77}" dt="2025-07-21T10:40:18.457" v="41383" actId="1076"/>
          <ac:picMkLst>
            <pc:docMk/>
            <pc:sldMk cId="3617499825" sldId="648"/>
            <ac:picMk id="8" creationId="{7E68BE71-539F-1484-553D-93671FDB4FED}"/>
          </ac:picMkLst>
        </pc:picChg>
      </pc:sldChg>
      <pc:sldChg chg="modSp del mod modShow">
        <pc:chgData name="GAETANO MARTEDI'" userId="8704ce28-ee15-448c-af90-789234e31805" providerId="ADAL" clId="{4F591AAF-623F-4283-ADBD-A46382301F77}" dt="2025-07-20T16:58:53.778" v="34965" actId="47"/>
        <pc:sldMkLst>
          <pc:docMk/>
          <pc:sldMk cId="1364188089" sldId="649"/>
        </pc:sldMkLst>
      </pc:sldChg>
      <pc:sldChg chg="del mod modShow">
        <pc:chgData name="GAETANO MARTEDI'" userId="8704ce28-ee15-448c-af90-789234e31805" providerId="ADAL" clId="{4F591AAF-623F-4283-ADBD-A46382301F77}" dt="2025-07-18T20:52:33.622" v="28049" actId="47"/>
        <pc:sldMkLst>
          <pc:docMk/>
          <pc:sldMk cId="3274497834" sldId="650"/>
        </pc:sldMkLst>
      </pc:sldChg>
      <pc:sldChg chg="addSp delSp modSp add mod">
        <pc:chgData name="GAETANO MARTEDI'" userId="8704ce28-ee15-448c-af90-789234e31805" providerId="ADAL" clId="{4F591AAF-623F-4283-ADBD-A46382301F77}" dt="2025-07-20T14:44:17.765" v="31083" actId="1076"/>
        <pc:sldMkLst>
          <pc:docMk/>
          <pc:sldMk cId="4170606679" sldId="651"/>
        </pc:sldMkLst>
        <pc:spChg chg="mod">
          <ac:chgData name="GAETANO MARTEDI'" userId="8704ce28-ee15-448c-af90-789234e31805" providerId="ADAL" clId="{4F591AAF-623F-4283-ADBD-A46382301F77}" dt="2025-07-18T18:54:35.246" v="28035" actId="20577"/>
          <ac:spMkLst>
            <pc:docMk/>
            <pc:sldMk cId="4170606679" sldId="651"/>
            <ac:spMk id="3" creationId="{DCF58E29-B2E1-606D-C087-0EAD6FC96DD9}"/>
          </ac:spMkLst>
        </pc:spChg>
        <pc:spChg chg="add mod">
          <ac:chgData name="GAETANO MARTEDI'" userId="8704ce28-ee15-448c-af90-789234e31805" providerId="ADAL" clId="{4F591AAF-623F-4283-ADBD-A46382301F77}" dt="2025-07-20T14:37:45.523" v="31041" actId="14100"/>
          <ac:spMkLst>
            <pc:docMk/>
            <pc:sldMk cId="4170606679" sldId="651"/>
            <ac:spMk id="4" creationId="{EEE06070-2148-FF10-F1D0-811FE40BC03F}"/>
          </ac:spMkLst>
        </pc:spChg>
        <pc:spChg chg="mod">
          <ac:chgData name="GAETANO MARTEDI'" userId="8704ce28-ee15-448c-af90-789234e31805" providerId="ADAL" clId="{4F591AAF-623F-4283-ADBD-A46382301F77}" dt="2025-07-20T14:14:40.725" v="30338" actId="3064"/>
          <ac:spMkLst>
            <pc:docMk/>
            <pc:sldMk cId="4170606679" sldId="651"/>
            <ac:spMk id="10" creationId="{E72EE90F-9A46-4503-7074-67A4D38565B7}"/>
          </ac:spMkLst>
        </pc:spChg>
        <pc:spChg chg="add mod">
          <ac:chgData name="GAETANO MARTEDI'" userId="8704ce28-ee15-448c-af90-789234e31805" providerId="ADAL" clId="{4F591AAF-623F-4283-ADBD-A46382301F77}" dt="2025-07-20T14:44:17.765" v="31083" actId="1076"/>
          <ac:spMkLst>
            <pc:docMk/>
            <pc:sldMk cId="4170606679" sldId="651"/>
            <ac:spMk id="11" creationId="{D5FAF2A2-96F2-015F-EE97-067EE885DA0D}"/>
          </ac:spMkLst>
        </pc:spChg>
        <pc:picChg chg="add mod modCrop">
          <ac:chgData name="GAETANO MARTEDI'" userId="8704ce28-ee15-448c-af90-789234e31805" providerId="ADAL" clId="{4F591AAF-623F-4283-ADBD-A46382301F77}" dt="2025-07-20T14:38:14.958" v="31047" actId="1076"/>
          <ac:picMkLst>
            <pc:docMk/>
            <pc:sldMk cId="4170606679" sldId="651"/>
            <ac:picMk id="5" creationId="{1BF8165A-15D7-2DAE-91F2-322A0E226066}"/>
          </ac:picMkLst>
        </pc:picChg>
        <pc:picChg chg="add mod">
          <ac:chgData name="GAETANO MARTEDI'" userId="8704ce28-ee15-448c-af90-789234e31805" providerId="ADAL" clId="{4F591AAF-623F-4283-ADBD-A46382301F77}" dt="2025-07-20T14:44:09.460" v="31080" actId="1076"/>
          <ac:picMkLst>
            <pc:docMk/>
            <pc:sldMk cId="4170606679" sldId="651"/>
            <ac:picMk id="8" creationId="{CC9383B9-BF7D-5F5F-7E68-05CC053CFCEB}"/>
          </ac:picMkLst>
        </pc:picChg>
      </pc:sldChg>
      <pc:sldChg chg="ord">
        <pc:chgData name="GAETANO MARTEDI'" userId="8704ce28-ee15-448c-af90-789234e31805" providerId="ADAL" clId="{4F591AAF-623F-4283-ADBD-A46382301F77}" dt="2025-07-20T22:56:47.914" v="39258"/>
        <pc:sldMkLst>
          <pc:docMk/>
          <pc:sldMk cId="4232619792" sldId="653"/>
        </pc:sldMkLst>
      </pc:sldChg>
      <pc:sldChg chg="modSp mod">
        <pc:chgData name="GAETANO MARTEDI'" userId="8704ce28-ee15-448c-af90-789234e31805" providerId="ADAL" clId="{4F591AAF-623F-4283-ADBD-A46382301F77}" dt="2025-07-21T16:16:11.840" v="49360" actId="20577"/>
        <pc:sldMkLst>
          <pc:docMk/>
          <pc:sldMk cId="3969674532" sldId="654"/>
        </pc:sldMkLst>
        <pc:spChg chg="mod">
          <ac:chgData name="GAETANO MARTEDI'" userId="8704ce28-ee15-448c-af90-789234e31805" providerId="ADAL" clId="{4F591AAF-623F-4283-ADBD-A46382301F77}" dt="2025-07-21T16:16:11.840" v="49360" actId="20577"/>
          <ac:spMkLst>
            <pc:docMk/>
            <pc:sldMk cId="3969674532" sldId="654"/>
            <ac:spMk id="8" creationId="{7571AEEF-BB5D-DB52-D1C3-DD93CFF8542A}"/>
          </ac:spMkLst>
        </pc:spChg>
      </pc:sldChg>
      <pc:sldChg chg="modSp mod">
        <pc:chgData name="GAETANO MARTEDI'" userId="8704ce28-ee15-448c-af90-789234e31805" providerId="ADAL" clId="{4F591AAF-623F-4283-ADBD-A46382301F77}" dt="2025-07-21T16:20:57.491" v="49393" actId="1036"/>
        <pc:sldMkLst>
          <pc:docMk/>
          <pc:sldMk cId="1403816505" sldId="655"/>
        </pc:sldMkLst>
        <pc:spChg chg="mod">
          <ac:chgData name="GAETANO MARTEDI'" userId="8704ce28-ee15-448c-af90-789234e31805" providerId="ADAL" clId="{4F591AAF-623F-4283-ADBD-A46382301F77}" dt="2025-07-21T16:20:34.207" v="49374" actId="20577"/>
          <ac:spMkLst>
            <pc:docMk/>
            <pc:sldMk cId="1403816505" sldId="655"/>
            <ac:spMk id="6" creationId="{5CEC1D9D-FB09-8A47-89B2-12498AA23F34}"/>
          </ac:spMkLst>
        </pc:spChg>
        <pc:spChg chg="mod">
          <ac:chgData name="GAETANO MARTEDI'" userId="8704ce28-ee15-448c-af90-789234e31805" providerId="ADAL" clId="{4F591AAF-623F-4283-ADBD-A46382301F77}" dt="2025-07-21T16:20:57.491" v="49393" actId="1036"/>
          <ac:spMkLst>
            <pc:docMk/>
            <pc:sldMk cId="1403816505" sldId="655"/>
            <ac:spMk id="9" creationId="{375B67C8-53EE-FEF5-18F5-0625624861D9}"/>
          </ac:spMkLst>
        </pc:spChg>
      </pc:sldChg>
      <pc:sldChg chg="addSp delSp modSp mod">
        <pc:chgData name="GAETANO MARTEDI'" userId="8704ce28-ee15-448c-af90-789234e31805" providerId="ADAL" clId="{4F591AAF-623F-4283-ADBD-A46382301F77}" dt="2025-07-19T15:28:52.794" v="28134" actId="207"/>
        <pc:sldMkLst>
          <pc:docMk/>
          <pc:sldMk cId="1289700775" sldId="659"/>
        </pc:sldMkLst>
        <pc:spChg chg="add mod">
          <ac:chgData name="GAETANO MARTEDI'" userId="8704ce28-ee15-448c-af90-789234e31805" providerId="ADAL" clId="{4F591AAF-623F-4283-ADBD-A46382301F77}" dt="2025-07-19T15:28:52.794" v="28134" actId="207"/>
          <ac:spMkLst>
            <pc:docMk/>
            <pc:sldMk cId="1289700775" sldId="659"/>
            <ac:spMk id="13" creationId="{87425A21-7954-C548-1157-944A07F0B7E7}"/>
          </ac:spMkLst>
        </pc:spChg>
        <pc:picChg chg="add mod modCrop">
          <ac:chgData name="GAETANO MARTEDI'" userId="8704ce28-ee15-448c-af90-789234e31805" providerId="ADAL" clId="{4F591AAF-623F-4283-ADBD-A46382301F77}" dt="2025-07-19T15:27:52.274" v="28130" actId="1076"/>
          <ac:picMkLst>
            <pc:docMk/>
            <pc:sldMk cId="1289700775" sldId="659"/>
            <ac:picMk id="12" creationId="{F9A170F6-3AF2-8731-8D15-4D52E5095C7A}"/>
          </ac:picMkLst>
        </pc:picChg>
      </pc:sldChg>
      <pc:sldChg chg="addSp modSp add mod">
        <pc:chgData name="GAETANO MARTEDI'" userId="8704ce28-ee15-448c-af90-789234e31805" providerId="ADAL" clId="{4F591AAF-623F-4283-ADBD-A46382301F77}" dt="2025-07-20T13:48:08.972" v="29430" actId="207"/>
        <pc:sldMkLst>
          <pc:docMk/>
          <pc:sldMk cId="631980839" sldId="660"/>
        </pc:sldMkLst>
        <pc:spChg chg="mod">
          <ac:chgData name="GAETANO MARTEDI'" userId="8704ce28-ee15-448c-af90-789234e31805" providerId="ADAL" clId="{4F591AAF-623F-4283-ADBD-A46382301F77}" dt="2025-07-20T13:48:08.972" v="29430" actId="207"/>
          <ac:spMkLst>
            <pc:docMk/>
            <pc:sldMk cId="631980839" sldId="660"/>
            <ac:spMk id="9" creationId="{3A6F7591-2510-9C9B-C713-A43FB0592C73}"/>
          </ac:spMkLst>
        </pc:spChg>
        <pc:picChg chg="add mod">
          <ac:chgData name="GAETANO MARTEDI'" userId="8704ce28-ee15-448c-af90-789234e31805" providerId="ADAL" clId="{4F591AAF-623F-4283-ADBD-A46382301F77}" dt="2025-07-20T13:29:07.285" v="29331" actId="1076"/>
          <ac:picMkLst>
            <pc:docMk/>
            <pc:sldMk cId="631980839" sldId="660"/>
            <ac:picMk id="4" creationId="{5C303F01-6A41-5595-A48E-55F6A87C07CB}"/>
          </ac:picMkLst>
        </pc:picChg>
      </pc:sldChg>
      <pc:sldChg chg="addSp delSp modSp add mod">
        <pc:chgData name="GAETANO MARTEDI'" userId="8704ce28-ee15-448c-af90-789234e31805" providerId="ADAL" clId="{4F591AAF-623F-4283-ADBD-A46382301F77}" dt="2025-07-20T14:00:59.990" v="30141" actId="1440"/>
        <pc:sldMkLst>
          <pc:docMk/>
          <pc:sldMk cId="1068024114" sldId="661"/>
        </pc:sldMkLst>
        <pc:spChg chg="add mod">
          <ac:chgData name="GAETANO MARTEDI'" userId="8704ce28-ee15-448c-af90-789234e31805" providerId="ADAL" clId="{4F591AAF-623F-4283-ADBD-A46382301F77}" dt="2025-07-20T13:58:27.812" v="30138" actId="207"/>
          <ac:spMkLst>
            <pc:docMk/>
            <pc:sldMk cId="1068024114" sldId="661"/>
            <ac:spMk id="4" creationId="{AF0F066E-7164-1F36-1B32-6797DC92C039}"/>
          </ac:spMkLst>
        </pc:spChg>
        <pc:picChg chg="add mod modCrop">
          <ac:chgData name="GAETANO MARTEDI'" userId="8704ce28-ee15-448c-af90-789234e31805" providerId="ADAL" clId="{4F591AAF-623F-4283-ADBD-A46382301F77}" dt="2025-07-20T14:00:59.990" v="30141" actId="1440"/>
          <ac:picMkLst>
            <pc:docMk/>
            <pc:sldMk cId="1068024114" sldId="661"/>
            <ac:picMk id="5" creationId="{942A0813-41FC-2E05-3A40-101356729F9E}"/>
          </ac:picMkLst>
        </pc:picChg>
      </pc:sldChg>
      <pc:sldChg chg="delSp modSp add mod">
        <pc:chgData name="GAETANO MARTEDI'" userId="8704ce28-ee15-448c-af90-789234e31805" providerId="ADAL" clId="{4F591AAF-623F-4283-ADBD-A46382301F77}" dt="2025-07-20T15:13:08.681" v="31763" actId="14100"/>
        <pc:sldMkLst>
          <pc:docMk/>
          <pc:sldMk cId="741908322" sldId="662"/>
        </pc:sldMkLst>
        <pc:spChg chg="mod">
          <ac:chgData name="GAETANO MARTEDI'" userId="8704ce28-ee15-448c-af90-789234e31805" providerId="ADAL" clId="{4F591AAF-623F-4283-ADBD-A46382301F77}" dt="2025-07-20T15:13:08.681" v="31763" actId="14100"/>
          <ac:spMkLst>
            <pc:docMk/>
            <pc:sldMk cId="741908322" sldId="662"/>
            <ac:spMk id="9" creationId="{67D90E68-6AD6-B39C-ADC9-2AA32A305CEC}"/>
          </ac:spMkLst>
        </pc:spChg>
      </pc:sldChg>
      <pc:sldChg chg="addSp delSp modSp new mod ord">
        <pc:chgData name="GAETANO MARTEDI'" userId="8704ce28-ee15-448c-af90-789234e31805" providerId="ADAL" clId="{4F591AAF-623F-4283-ADBD-A46382301F77}" dt="2025-07-20T15:40:47.165" v="32008"/>
        <pc:sldMkLst>
          <pc:docMk/>
          <pc:sldMk cId="995515423" sldId="663"/>
        </pc:sldMkLst>
        <pc:spChg chg="mod">
          <ac:chgData name="GAETANO MARTEDI'" userId="8704ce28-ee15-448c-af90-789234e31805" providerId="ADAL" clId="{4F591AAF-623F-4283-ADBD-A46382301F77}" dt="2025-07-20T15:39:18.613" v="32001" actId="20577"/>
          <ac:spMkLst>
            <pc:docMk/>
            <pc:sldMk cId="995515423" sldId="663"/>
            <ac:spMk id="3" creationId="{AC792326-3550-79E5-5495-A434D6D54F91}"/>
          </ac:spMkLst>
        </pc:spChg>
        <pc:picChg chg="add mod">
          <ac:chgData name="GAETANO MARTEDI'" userId="8704ce28-ee15-448c-af90-789234e31805" providerId="ADAL" clId="{4F591AAF-623F-4283-ADBD-A46382301F77}" dt="2025-07-20T15:39:47.970" v="32004" actId="1076"/>
          <ac:picMkLst>
            <pc:docMk/>
            <pc:sldMk cId="995515423" sldId="663"/>
            <ac:picMk id="6" creationId="{D0332041-CE66-3092-A965-1F8B6F6874E4}"/>
          </ac:picMkLst>
        </pc:picChg>
      </pc:sldChg>
      <pc:sldChg chg="addSp delSp modSp add mod">
        <pc:chgData name="GAETANO MARTEDI'" userId="8704ce28-ee15-448c-af90-789234e31805" providerId="ADAL" clId="{4F591AAF-623F-4283-ADBD-A46382301F77}" dt="2025-07-20T15:41:19.506" v="32109" actId="1035"/>
        <pc:sldMkLst>
          <pc:docMk/>
          <pc:sldMk cId="850486603" sldId="664"/>
        </pc:sldMkLst>
        <pc:picChg chg="mod">
          <ac:chgData name="GAETANO MARTEDI'" userId="8704ce28-ee15-448c-af90-789234e31805" providerId="ADAL" clId="{4F591AAF-623F-4283-ADBD-A46382301F77}" dt="2025-07-20T15:41:19.506" v="32109" actId="1035"/>
          <ac:picMkLst>
            <pc:docMk/>
            <pc:sldMk cId="850486603" sldId="664"/>
            <ac:picMk id="6" creationId="{12A236A3-6C25-0C0E-A227-F562CD012EFC}"/>
          </ac:picMkLst>
        </pc:picChg>
      </pc:sldChg>
      <pc:sldChg chg="modSp add mod">
        <pc:chgData name="GAETANO MARTEDI'" userId="8704ce28-ee15-448c-af90-789234e31805" providerId="ADAL" clId="{4F591AAF-623F-4283-ADBD-A46382301F77}" dt="2025-07-20T15:41:47.005" v="32200" actId="1036"/>
        <pc:sldMkLst>
          <pc:docMk/>
          <pc:sldMk cId="3619352680" sldId="665"/>
        </pc:sldMkLst>
        <pc:picChg chg="mod">
          <ac:chgData name="GAETANO MARTEDI'" userId="8704ce28-ee15-448c-af90-789234e31805" providerId="ADAL" clId="{4F591AAF-623F-4283-ADBD-A46382301F77}" dt="2025-07-20T15:41:47.005" v="32200" actId="1036"/>
          <ac:picMkLst>
            <pc:docMk/>
            <pc:sldMk cId="3619352680" sldId="665"/>
            <ac:picMk id="6" creationId="{AE9BA82D-B9FC-44CA-E4E9-A316F6B6FD3A}"/>
          </ac:picMkLst>
        </pc:picChg>
      </pc:sldChg>
      <pc:sldChg chg="addSp modSp add mod">
        <pc:chgData name="GAETANO MARTEDI'" userId="8704ce28-ee15-448c-af90-789234e31805" providerId="ADAL" clId="{4F591AAF-623F-4283-ADBD-A46382301F77}" dt="2025-07-20T16:05:36.218" v="33263" actId="114"/>
        <pc:sldMkLst>
          <pc:docMk/>
          <pc:sldMk cId="1396089932" sldId="666"/>
        </pc:sldMkLst>
        <pc:spChg chg="add mod">
          <ac:chgData name="GAETANO MARTEDI'" userId="8704ce28-ee15-448c-af90-789234e31805" providerId="ADAL" clId="{4F591AAF-623F-4283-ADBD-A46382301F77}" dt="2025-07-20T16:03:53.732" v="33052" actId="1076"/>
          <ac:spMkLst>
            <pc:docMk/>
            <pc:sldMk cId="1396089932" sldId="666"/>
            <ac:spMk id="2" creationId="{E494F9D5-48B7-DC0F-2A5A-9227196C0E47}"/>
          </ac:spMkLst>
        </pc:spChg>
        <pc:spChg chg="mod">
          <ac:chgData name="GAETANO MARTEDI'" userId="8704ce28-ee15-448c-af90-789234e31805" providerId="ADAL" clId="{4F591AAF-623F-4283-ADBD-A46382301F77}" dt="2025-07-20T16:00:02.647" v="32707" actId="20577"/>
          <ac:spMkLst>
            <pc:docMk/>
            <pc:sldMk cId="1396089932" sldId="666"/>
            <ac:spMk id="3" creationId="{0FAC7BE4-9BBD-9EF6-8AD0-58F08185FF11}"/>
          </ac:spMkLst>
        </pc:spChg>
        <pc:spChg chg="add mod">
          <ac:chgData name="GAETANO MARTEDI'" userId="8704ce28-ee15-448c-af90-789234e31805" providerId="ADAL" clId="{4F591AAF-623F-4283-ADBD-A46382301F77}" dt="2025-07-20T16:03:53.732" v="33052" actId="1076"/>
          <ac:spMkLst>
            <pc:docMk/>
            <pc:sldMk cId="1396089932" sldId="666"/>
            <ac:spMk id="4" creationId="{4F2381C1-808A-E150-45AE-39C46B1B1FD6}"/>
          </ac:spMkLst>
        </pc:spChg>
        <pc:spChg chg="mod">
          <ac:chgData name="GAETANO MARTEDI'" userId="8704ce28-ee15-448c-af90-789234e31805" providerId="ADAL" clId="{4F591AAF-623F-4283-ADBD-A46382301F77}" dt="2025-07-20T16:00:21.547" v="32714" actId="20577"/>
          <ac:spMkLst>
            <pc:docMk/>
            <pc:sldMk cId="1396089932" sldId="666"/>
            <ac:spMk id="5" creationId="{22A7270D-1E60-DE89-B54A-965D5278E6C9}"/>
          </ac:spMkLst>
        </pc:spChg>
        <pc:spChg chg="add mod">
          <ac:chgData name="GAETANO MARTEDI'" userId="8704ce28-ee15-448c-af90-789234e31805" providerId="ADAL" clId="{4F591AAF-623F-4283-ADBD-A46382301F77}" dt="2025-07-20T16:05:36.218" v="33263" actId="114"/>
          <ac:spMkLst>
            <pc:docMk/>
            <pc:sldMk cId="1396089932" sldId="666"/>
            <ac:spMk id="7" creationId="{F521D411-7DAC-033A-BA58-BD28B5E096C2}"/>
          </ac:spMkLst>
        </pc:spChg>
        <pc:spChg chg="mod">
          <ac:chgData name="GAETANO MARTEDI'" userId="8704ce28-ee15-448c-af90-789234e31805" providerId="ADAL" clId="{4F591AAF-623F-4283-ADBD-A46382301F77}" dt="2025-07-20T16:02:43.554" v="33040" actId="20577"/>
          <ac:spMkLst>
            <pc:docMk/>
            <pc:sldMk cId="1396089932" sldId="666"/>
            <ac:spMk id="10" creationId="{5AED85FA-AF72-83D6-66FA-7E85222190E5}"/>
          </ac:spMkLst>
        </pc:spChg>
      </pc:sldChg>
      <pc:sldChg chg="modSp new del mod">
        <pc:chgData name="GAETANO MARTEDI'" userId="8704ce28-ee15-448c-af90-789234e31805" providerId="ADAL" clId="{4F591AAF-623F-4283-ADBD-A46382301F77}" dt="2025-07-20T16:51:32.674" v="34805" actId="47"/>
        <pc:sldMkLst>
          <pc:docMk/>
          <pc:sldMk cId="1314648354" sldId="667"/>
        </pc:sldMkLst>
      </pc:sldChg>
      <pc:sldChg chg="modSp add del mod ord">
        <pc:chgData name="GAETANO MARTEDI'" userId="8704ce28-ee15-448c-af90-789234e31805" providerId="ADAL" clId="{4F591AAF-623F-4283-ADBD-A46382301F77}" dt="2025-07-20T16:50:30.147" v="34802" actId="47"/>
        <pc:sldMkLst>
          <pc:docMk/>
          <pc:sldMk cId="2708207354" sldId="667"/>
        </pc:sldMkLst>
      </pc:sldChg>
      <pc:sldChg chg="addSp delSp modSp new mod">
        <pc:chgData name="GAETANO MARTEDI'" userId="8704ce28-ee15-448c-af90-789234e31805" providerId="ADAL" clId="{4F591AAF-623F-4283-ADBD-A46382301F77}" dt="2025-07-20T17:09:51.430" v="35135"/>
        <pc:sldMkLst>
          <pc:docMk/>
          <pc:sldMk cId="3204807511" sldId="667"/>
        </pc:sldMkLst>
        <pc:spChg chg="mod">
          <ac:chgData name="GAETANO MARTEDI'" userId="8704ce28-ee15-448c-af90-789234e31805" providerId="ADAL" clId="{4F591AAF-623F-4283-ADBD-A46382301F77}" dt="2025-07-20T16:52:22.459" v="34810"/>
          <ac:spMkLst>
            <pc:docMk/>
            <pc:sldMk cId="3204807511" sldId="667"/>
            <ac:spMk id="3" creationId="{0578CD55-66DB-8A6D-EEAB-55E41C21B62A}"/>
          </ac:spMkLst>
        </pc:spChg>
        <pc:spChg chg="add mod">
          <ac:chgData name="GAETANO MARTEDI'" userId="8704ce28-ee15-448c-af90-789234e31805" providerId="ADAL" clId="{4F591AAF-623F-4283-ADBD-A46382301F77}" dt="2025-07-20T16:54:37.993" v="34933" actId="20577"/>
          <ac:spMkLst>
            <pc:docMk/>
            <pc:sldMk cId="3204807511" sldId="667"/>
            <ac:spMk id="7" creationId="{5B8CC5A8-6A7A-338B-D10F-156860B4EAE0}"/>
          </ac:spMkLst>
        </pc:spChg>
        <pc:spChg chg="add mod">
          <ac:chgData name="GAETANO MARTEDI'" userId="8704ce28-ee15-448c-af90-789234e31805" providerId="ADAL" clId="{4F591AAF-623F-4283-ADBD-A46382301F77}" dt="2025-07-20T16:54:40.510" v="34934" actId="207"/>
          <ac:spMkLst>
            <pc:docMk/>
            <pc:sldMk cId="3204807511" sldId="667"/>
            <ac:spMk id="8" creationId="{1B4F88C3-AE81-9DFF-9F0D-D63084674862}"/>
          </ac:spMkLst>
        </pc:spChg>
        <pc:spChg chg="add mod">
          <ac:chgData name="GAETANO MARTEDI'" userId="8704ce28-ee15-448c-af90-789234e31805" providerId="ADAL" clId="{4F591AAF-623F-4283-ADBD-A46382301F77}" dt="2025-07-20T17:07:20.998" v="35113" actId="20577"/>
          <ac:spMkLst>
            <pc:docMk/>
            <pc:sldMk cId="3204807511" sldId="667"/>
            <ac:spMk id="10" creationId="{DD0850B2-5E0A-FBF4-9C34-8DA8260E95C5}"/>
          </ac:spMkLst>
        </pc:spChg>
        <pc:spChg chg="add del mod">
          <ac:chgData name="GAETANO MARTEDI'" userId="8704ce28-ee15-448c-af90-789234e31805" providerId="ADAL" clId="{4F591AAF-623F-4283-ADBD-A46382301F77}" dt="2025-07-20T17:09:51.430" v="35135"/>
          <ac:spMkLst>
            <pc:docMk/>
            <pc:sldMk cId="3204807511" sldId="667"/>
            <ac:spMk id="11" creationId="{668010C3-47D9-6AC1-8E41-6566A5FE65CF}"/>
          </ac:spMkLst>
        </pc:spChg>
        <pc:cxnChg chg="add mod">
          <ac:chgData name="GAETANO MARTEDI'" userId="8704ce28-ee15-448c-af90-789234e31805" providerId="ADAL" clId="{4F591AAF-623F-4283-ADBD-A46382301F77}" dt="2025-07-20T16:52:40.121" v="34813" actId="208"/>
          <ac:cxnSpMkLst>
            <pc:docMk/>
            <pc:sldMk cId="3204807511" sldId="667"/>
            <ac:cxnSpMk id="6" creationId="{D2F7BA7C-DBF1-5010-C4F5-0479C5A4ED65}"/>
          </ac:cxnSpMkLst>
        </pc:cxnChg>
      </pc:sldChg>
      <pc:sldChg chg="modSp add mod">
        <pc:chgData name="GAETANO MARTEDI'" userId="8704ce28-ee15-448c-af90-789234e31805" providerId="ADAL" clId="{4F591AAF-623F-4283-ADBD-A46382301F77}" dt="2025-07-20T21:29:50.014" v="37048" actId="20577"/>
        <pc:sldMkLst>
          <pc:docMk/>
          <pc:sldMk cId="2362986013" sldId="668"/>
        </pc:sldMkLst>
        <pc:spChg chg="mod">
          <ac:chgData name="GAETANO MARTEDI'" userId="8704ce28-ee15-448c-af90-789234e31805" providerId="ADAL" clId="{4F591AAF-623F-4283-ADBD-A46382301F77}" dt="2025-07-20T20:58:04.438" v="35344" actId="20577"/>
          <ac:spMkLst>
            <pc:docMk/>
            <pc:sldMk cId="2362986013" sldId="668"/>
            <ac:spMk id="3" creationId="{8560F3E3-D771-3540-F416-A69B331D1FDD}"/>
          </ac:spMkLst>
        </pc:spChg>
        <pc:spChg chg="mod">
          <ac:chgData name="GAETANO MARTEDI'" userId="8704ce28-ee15-448c-af90-789234e31805" providerId="ADAL" clId="{4F591AAF-623F-4283-ADBD-A46382301F77}" dt="2025-07-20T21:29:50.014" v="37048" actId="20577"/>
          <ac:spMkLst>
            <pc:docMk/>
            <pc:sldMk cId="2362986013" sldId="668"/>
            <ac:spMk id="10" creationId="{24FAEA2A-5CC4-4FE5-968C-FD4D29F27234}"/>
          </ac:spMkLst>
        </pc:spChg>
        <pc:spChg chg="mod">
          <ac:chgData name="GAETANO MARTEDI'" userId="8704ce28-ee15-448c-af90-789234e31805" providerId="ADAL" clId="{4F591AAF-623F-4283-ADBD-A46382301F77}" dt="2025-07-20T21:00:44.439" v="35400"/>
          <ac:spMkLst>
            <pc:docMk/>
            <pc:sldMk cId="2362986013" sldId="668"/>
            <ac:spMk id="11" creationId="{A04E0AD4-5B70-7928-115A-44BE4DE41075}"/>
          </ac:spMkLst>
        </pc:spChg>
      </pc:sldChg>
      <pc:sldChg chg="addSp delSp modSp add mod modClrScheme chgLayout">
        <pc:chgData name="GAETANO MARTEDI'" userId="8704ce28-ee15-448c-af90-789234e31805" providerId="ADAL" clId="{4F591AAF-623F-4283-ADBD-A46382301F77}" dt="2025-07-20T21:23:14.606" v="36326" actId="1076"/>
        <pc:sldMkLst>
          <pc:docMk/>
          <pc:sldMk cId="743288548" sldId="669"/>
        </pc:sldMkLst>
        <pc:spChg chg="mod ord">
          <ac:chgData name="GAETANO MARTEDI'" userId="8704ce28-ee15-448c-af90-789234e31805" providerId="ADAL" clId="{4F591AAF-623F-4283-ADBD-A46382301F77}" dt="2025-07-20T21:22:31.966" v="36311" actId="700"/>
          <ac:spMkLst>
            <pc:docMk/>
            <pc:sldMk cId="743288548" sldId="669"/>
            <ac:spMk id="6" creationId="{AC5608DE-A02E-E032-0D09-3158CCBF5E29}"/>
          </ac:spMkLst>
        </pc:spChg>
        <pc:spChg chg="mod">
          <ac:chgData name="GAETANO MARTEDI'" userId="8704ce28-ee15-448c-af90-789234e31805" providerId="ADAL" clId="{4F591AAF-623F-4283-ADBD-A46382301F77}" dt="2025-07-20T21:22:36.076" v="36312" actId="21"/>
          <ac:spMkLst>
            <pc:docMk/>
            <pc:sldMk cId="743288548" sldId="669"/>
            <ac:spMk id="7" creationId="{515F1AB5-632C-72EF-EE09-6B45ADF98271}"/>
          </ac:spMkLst>
        </pc:spChg>
        <pc:spChg chg="add mod ord">
          <ac:chgData name="GAETANO MARTEDI'" userId="8704ce28-ee15-448c-af90-789234e31805" providerId="ADAL" clId="{4F591AAF-623F-4283-ADBD-A46382301F77}" dt="2025-07-20T21:22:38.382" v="36314" actId="20577"/>
          <ac:spMkLst>
            <pc:docMk/>
            <pc:sldMk cId="743288548" sldId="669"/>
            <ac:spMk id="11" creationId="{0DE207DF-40EA-5216-5483-1C0C772D3368}"/>
          </ac:spMkLst>
        </pc:spChg>
        <pc:spChg chg="add mod ord">
          <ac:chgData name="GAETANO MARTEDI'" userId="8704ce28-ee15-448c-af90-789234e31805" providerId="ADAL" clId="{4F591AAF-623F-4283-ADBD-A46382301F77}" dt="2025-07-20T21:23:14.606" v="36326" actId="1076"/>
          <ac:spMkLst>
            <pc:docMk/>
            <pc:sldMk cId="743288548" sldId="669"/>
            <ac:spMk id="12" creationId="{3DE0F41E-52CD-741A-E840-3E3E330544F9}"/>
          </ac:spMkLst>
        </pc:spChg>
        <pc:spChg chg="add mod ord">
          <ac:chgData name="GAETANO MARTEDI'" userId="8704ce28-ee15-448c-af90-789234e31805" providerId="ADAL" clId="{4F591AAF-623F-4283-ADBD-A46382301F77}" dt="2025-07-20T21:22:56.780" v="36323" actId="20577"/>
          <ac:spMkLst>
            <pc:docMk/>
            <pc:sldMk cId="743288548" sldId="669"/>
            <ac:spMk id="13" creationId="{9A1A3ACA-4E6E-AF34-322A-C92E77E5F4DD}"/>
          </ac:spMkLst>
        </pc:spChg>
      </pc:sldChg>
      <pc:sldChg chg="delSp modSp add mod">
        <pc:chgData name="GAETANO MARTEDI'" userId="8704ce28-ee15-448c-af90-789234e31805" providerId="ADAL" clId="{4F591AAF-623F-4283-ADBD-A46382301F77}" dt="2025-07-20T21:43:48.352" v="37579"/>
        <pc:sldMkLst>
          <pc:docMk/>
          <pc:sldMk cId="3855614051" sldId="670"/>
        </pc:sldMkLst>
        <pc:spChg chg="mod">
          <ac:chgData name="GAETANO MARTEDI'" userId="8704ce28-ee15-448c-af90-789234e31805" providerId="ADAL" clId="{4F591AAF-623F-4283-ADBD-A46382301F77}" dt="2025-07-20T21:41:02.488" v="37510"/>
          <ac:spMkLst>
            <pc:docMk/>
            <pc:sldMk cId="3855614051" sldId="670"/>
            <ac:spMk id="3" creationId="{954568DC-B814-9C16-E443-7BEEB3030BC4}"/>
          </ac:spMkLst>
        </pc:spChg>
        <pc:spChg chg="mod">
          <ac:chgData name="GAETANO MARTEDI'" userId="8704ce28-ee15-448c-af90-789234e31805" providerId="ADAL" clId="{4F591AAF-623F-4283-ADBD-A46382301F77}" dt="2025-07-20T21:43:39.909" v="37575" actId="20577"/>
          <ac:spMkLst>
            <pc:docMk/>
            <pc:sldMk cId="3855614051" sldId="670"/>
            <ac:spMk id="11" creationId="{7A410DDA-D86E-709C-6F57-F92977D138DA}"/>
          </ac:spMkLst>
        </pc:spChg>
      </pc:sldChg>
      <pc:sldChg chg="addSp modSp add mod">
        <pc:chgData name="GAETANO MARTEDI'" userId="8704ce28-ee15-448c-af90-789234e31805" providerId="ADAL" clId="{4F591AAF-623F-4283-ADBD-A46382301F77}" dt="2025-07-20T22:45:37.465" v="39036" actId="20577"/>
        <pc:sldMkLst>
          <pc:docMk/>
          <pc:sldMk cId="927065714" sldId="671"/>
        </pc:sldMkLst>
        <pc:spChg chg="add mod">
          <ac:chgData name="GAETANO MARTEDI'" userId="8704ce28-ee15-448c-af90-789234e31805" providerId="ADAL" clId="{4F591AAF-623F-4283-ADBD-A46382301F77}" dt="2025-07-20T22:45:37.465" v="39036" actId="20577"/>
          <ac:spMkLst>
            <pc:docMk/>
            <pc:sldMk cId="927065714" sldId="671"/>
            <ac:spMk id="2" creationId="{345EB951-D8E2-1E84-32E2-2BD75DF0117C}"/>
          </ac:spMkLst>
        </pc:spChg>
        <pc:spChg chg="mod">
          <ac:chgData name="GAETANO MARTEDI'" userId="8704ce28-ee15-448c-af90-789234e31805" providerId="ADAL" clId="{4F591AAF-623F-4283-ADBD-A46382301F77}" dt="2025-07-20T22:40:23.576" v="38721" actId="20577"/>
          <ac:spMkLst>
            <pc:docMk/>
            <pc:sldMk cId="927065714" sldId="671"/>
            <ac:spMk id="3" creationId="{7C5B1B4B-14D7-D9F9-CBA8-B7109BCDF6E4}"/>
          </ac:spMkLst>
        </pc:spChg>
        <pc:spChg chg="mod">
          <ac:chgData name="GAETANO MARTEDI'" userId="8704ce28-ee15-448c-af90-789234e31805" providerId="ADAL" clId="{4F591AAF-623F-4283-ADBD-A46382301F77}" dt="2025-07-20T22:45:15.837" v="39008" actId="20577"/>
          <ac:spMkLst>
            <pc:docMk/>
            <pc:sldMk cId="927065714" sldId="671"/>
            <ac:spMk id="11" creationId="{C65667CE-CD02-DE5E-C3C4-7CEF169EC072}"/>
          </ac:spMkLst>
        </pc:spChg>
      </pc:sldChg>
      <pc:sldChg chg="modSp add mod">
        <pc:chgData name="GAETANO MARTEDI'" userId="8704ce28-ee15-448c-af90-789234e31805" providerId="ADAL" clId="{4F591AAF-623F-4283-ADBD-A46382301F77}" dt="2025-07-20T22:50:07.929" v="39254"/>
        <pc:sldMkLst>
          <pc:docMk/>
          <pc:sldMk cId="2561799733" sldId="672"/>
        </pc:sldMkLst>
        <pc:spChg chg="mod">
          <ac:chgData name="GAETANO MARTEDI'" userId="8704ce28-ee15-448c-af90-789234e31805" providerId="ADAL" clId="{4F591AAF-623F-4283-ADBD-A46382301F77}" dt="2025-07-20T22:50:07.929" v="39254"/>
          <ac:spMkLst>
            <pc:docMk/>
            <pc:sldMk cId="2561799733" sldId="672"/>
            <ac:spMk id="2" creationId="{2184884B-3422-0946-9508-7CF9B9759AA4}"/>
          </ac:spMkLst>
        </pc:spChg>
        <pc:spChg chg="mod">
          <ac:chgData name="GAETANO MARTEDI'" userId="8704ce28-ee15-448c-af90-789234e31805" providerId="ADAL" clId="{4F591AAF-623F-4283-ADBD-A46382301F77}" dt="2025-07-20T22:46:10.166" v="39059" actId="20577"/>
          <ac:spMkLst>
            <pc:docMk/>
            <pc:sldMk cId="2561799733" sldId="672"/>
            <ac:spMk id="3" creationId="{C1018925-6319-1B3B-B94F-DFDA96520213}"/>
          </ac:spMkLst>
        </pc:spChg>
        <pc:spChg chg="mod">
          <ac:chgData name="GAETANO MARTEDI'" userId="8704ce28-ee15-448c-af90-789234e31805" providerId="ADAL" clId="{4F591AAF-623F-4283-ADBD-A46382301F77}" dt="2025-07-20T22:47:22.413" v="39158" actId="20577"/>
          <ac:spMkLst>
            <pc:docMk/>
            <pc:sldMk cId="2561799733" sldId="672"/>
            <ac:spMk id="11" creationId="{523C777B-11C5-05D3-1317-708630CFBBDD}"/>
          </ac:spMkLst>
        </pc:spChg>
      </pc:sldChg>
      <pc:sldChg chg="modSp add mod">
        <pc:chgData name="GAETANO MARTEDI'" userId="8704ce28-ee15-448c-af90-789234e31805" providerId="ADAL" clId="{4F591AAF-623F-4283-ADBD-A46382301F77}" dt="2025-07-21T16:09:40.627" v="49285"/>
        <pc:sldMkLst>
          <pc:docMk/>
          <pc:sldMk cId="373224539" sldId="673"/>
        </pc:sldMkLst>
        <pc:spChg chg="mod">
          <ac:chgData name="GAETANO MARTEDI'" userId="8704ce28-ee15-448c-af90-789234e31805" providerId="ADAL" clId="{4F591AAF-623F-4283-ADBD-A46382301F77}" dt="2025-07-21T16:09:40.627" v="49285"/>
          <ac:spMkLst>
            <pc:docMk/>
            <pc:sldMk cId="373224539" sldId="673"/>
            <ac:spMk id="2" creationId="{7BA5E935-29BE-04D5-5E3E-D8480BD53C24}"/>
          </ac:spMkLst>
        </pc:spChg>
        <pc:spChg chg="mod">
          <ac:chgData name="GAETANO MARTEDI'" userId="8704ce28-ee15-448c-af90-789234e31805" providerId="ADAL" clId="{4F591AAF-623F-4283-ADBD-A46382301F77}" dt="2025-07-20T23:06:48.305" v="39296" actId="20577"/>
          <ac:spMkLst>
            <pc:docMk/>
            <pc:sldMk cId="373224539" sldId="673"/>
            <ac:spMk id="3" creationId="{93461709-88D8-3937-211B-3E570F690D25}"/>
          </ac:spMkLst>
        </pc:spChg>
        <pc:spChg chg="mod">
          <ac:chgData name="GAETANO MARTEDI'" userId="8704ce28-ee15-448c-af90-789234e31805" providerId="ADAL" clId="{4F591AAF-623F-4283-ADBD-A46382301F77}" dt="2025-07-21T16:09:06.175" v="49275"/>
          <ac:spMkLst>
            <pc:docMk/>
            <pc:sldMk cId="373224539" sldId="673"/>
            <ac:spMk id="11" creationId="{0495C352-002C-0247-FBE0-078260F6F39F}"/>
          </ac:spMkLst>
        </pc:spChg>
      </pc:sldChg>
      <pc:sldChg chg="modSp add mod">
        <pc:chgData name="GAETANO MARTEDI'" userId="8704ce28-ee15-448c-af90-789234e31805" providerId="ADAL" clId="{4F591AAF-623F-4283-ADBD-A46382301F77}" dt="2025-07-20T23:09:15.010" v="39387" actId="20577"/>
        <pc:sldMkLst>
          <pc:docMk/>
          <pc:sldMk cId="510299846" sldId="674"/>
        </pc:sldMkLst>
        <pc:spChg chg="mod">
          <ac:chgData name="GAETANO MARTEDI'" userId="8704ce28-ee15-448c-af90-789234e31805" providerId="ADAL" clId="{4F591AAF-623F-4283-ADBD-A46382301F77}" dt="2025-07-20T23:09:06.791" v="39379" actId="20577"/>
          <ac:spMkLst>
            <pc:docMk/>
            <pc:sldMk cId="510299846" sldId="674"/>
            <ac:spMk id="3" creationId="{1EF4B3B0-8A32-F02D-A607-29516982AF18}"/>
          </ac:spMkLst>
        </pc:spChg>
        <pc:spChg chg="mod">
          <ac:chgData name="GAETANO MARTEDI'" userId="8704ce28-ee15-448c-af90-789234e31805" providerId="ADAL" clId="{4F591AAF-623F-4283-ADBD-A46382301F77}" dt="2025-07-20T23:09:12.270" v="39383" actId="20577"/>
          <ac:spMkLst>
            <pc:docMk/>
            <pc:sldMk cId="510299846" sldId="674"/>
            <ac:spMk id="11" creationId="{ACE31910-85E9-AB31-AA05-34087CDF5322}"/>
          </ac:spMkLst>
        </pc:spChg>
      </pc:sldChg>
      <pc:sldChg chg="modSp add mod">
        <pc:chgData name="GAETANO MARTEDI'" userId="8704ce28-ee15-448c-af90-789234e31805" providerId="ADAL" clId="{4F591AAF-623F-4283-ADBD-A46382301F77}" dt="2025-07-20T23:10:03.469" v="39435" actId="20577"/>
        <pc:sldMkLst>
          <pc:docMk/>
          <pc:sldMk cId="3222965063" sldId="675"/>
        </pc:sldMkLst>
        <pc:spChg chg="mod">
          <ac:chgData name="GAETANO MARTEDI'" userId="8704ce28-ee15-448c-af90-789234e31805" providerId="ADAL" clId="{4F591AAF-623F-4283-ADBD-A46382301F77}" dt="2025-07-20T23:10:03.469" v="39435" actId="20577"/>
          <ac:spMkLst>
            <pc:docMk/>
            <pc:sldMk cId="3222965063" sldId="675"/>
            <ac:spMk id="2" creationId="{A88F037A-C3A6-9EDD-225B-65C1DCAD8DCA}"/>
          </ac:spMkLst>
        </pc:spChg>
        <pc:spChg chg="mod">
          <ac:chgData name="GAETANO MARTEDI'" userId="8704ce28-ee15-448c-af90-789234e31805" providerId="ADAL" clId="{4F591AAF-623F-4283-ADBD-A46382301F77}" dt="2025-07-20T23:09:58.085" v="39427" actId="20577"/>
          <ac:spMkLst>
            <pc:docMk/>
            <pc:sldMk cId="3222965063" sldId="675"/>
            <ac:spMk id="3" creationId="{7E23D2A2-93A5-901D-487C-3BBEE843944C}"/>
          </ac:spMkLst>
        </pc:spChg>
      </pc:sldChg>
      <pc:sldChg chg="modSp add mod">
        <pc:chgData name="GAETANO MARTEDI'" userId="8704ce28-ee15-448c-af90-789234e31805" providerId="ADAL" clId="{4F591AAF-623F-4283-ADBD-A46382301F77}" dt="2025-07-20T23:11:24.324" v="39491" actId="20577"/>
        <pc:sldMkLst>
          <pc:docMk/>
          <pc:sldMk cId="1900811175" sldId="676"/>
        </pc:sldMkLst>
        <pc:spChg chg="mod">
          <ac:chgData name="GAETANO MARTEDI'" userId="8704ce28-ee15-448c-af90-789234e31805" providerId="ADAL" clId="{4F591AAF-623F-4283-ADBD-A46382301F77}" dt="2025-07-20T23:11:14.768" v="39479" actId="20577"/>
          <ac:spMkLst>
            <pc:docMk/>
            <pc:sldMk cId="1900811175" sldId="676"/>
            <ac:spMk id="3" creationId="{B68E1374-1105-60EB-446D-0A791001C03B}"/>
          </ac:spMkLst>
        </pc:spChg>
        <pc:spChg chg="mod">
          <ac:chgData name="GAETANO MARTEDI'" userId="8704ce28-ee15-448c-af90-789234e31805" providerId="ADAL" clId="{4F591AAF-623F-4283-ADBD-A46382301F77}" dt="2025-07-20T23:11:21.312" v="39487" actId="20577"/>
          <ac:spMkLst>
            <pc:docMk/>
            <pc:sldMk cId="1900811175" sldId="676"/>
            <ac:spMk id="11" creationId="{02A970EE-1D1C-C747-20DB-37AA180A5FC8}"/>
          </ac:spMkLst>
        </pc:spChg>
      </pc:sldChg>
      <pc:sldChg chg="modSp mod">
        <pc:chgData name="GAETANO MARTEDI'" userId="8704ce28-ee15-448c-af90-789234e31805" providerId="ADAL" clId="{4F591AAF-623F-4283-ADBD-A46382301F77}" dt="2025-07-21T16:14:04.103" v="49355" actId="20577"/>
        <pc:sldMkLst>
          <pc:docMk/>
          <pc:sldMk cId="2108861862" sldId="683"/>
        </pc:sldMkLst>
        <pc:spChg chg="mod">
          <ac:chgData name="GAETANO MARTEDI'" userId="8704ce28-ee15-448c-af90-789234e31805" providerId="ADAL" clId="{4F591AAF-623F-4283-ADBD-A46382301F77}" dt="2025-07-21T16:14:04.103" v="49355" actId="20577"/>
          <ac:spMkLst>
            <pc:docMk/>
            <pc:sldMk cId="2108861862" sldId="683"/>
            <ac:spMk id="2" creationId="{1D843A77-E0C1-8265-542E-B17A51AA5E8C}"/>
          </ac:spMkLst>
        </pc:spChg>
      </pc:sldChg>
      <pc:sldChg chg="addSp modSp add mod">
        <pc:chgData name="GAETANO MARTEDI'" userId="8704ce28-ee15-448c-af90-789234e31805" providerId="ADAL" clId="{4F591AAF-623F-4283-ADBD-A46382301F77}" dt="2025-07-21T13:19:20.200" v="44154" actId="12"/>
        <pc:sldMkLst>
          <pc:docMk/>
          <pc:sldMk cId="3778376688" sldId="684"/>
        </pc:sldMkLst>
        <pc:spChg chg="mod">
          <ac:chgData name="GAETANO MARTEDI'" userId="8704ce28-ee15-448c-af90-789234e31805" providerId="ADAL" clId="{4F591AAF-623F-4283-ADBD-A46382301F77}" dt="2025-07-21T11:05:32.037" v="42087" actId="20577"/>
          <ac:spMkLst>
            <pc:docMk/>
            <pc:sldMk cId="3778376688" sldId="684"/>
            <ac:spMk id="2" creationId="{A2451442-4376-DF9D-0DB5-B3518F8728CE}"/>
          </ac:spMkLst>
        </pc:spChg>
        <pc:spChg chg="mod">
          <ac:chgData name="GAETANO MARTEDI'" userId="8704ce28-ee15-448c-af90-789234e31805" providerId="ADAL" clId="{4F591AAF-623F-4283-ADBD-A46382301F77}" dt="2025-07-21T11:02:52.688" v="41748"/>
          <ac:spMkLst>
            <pc:docMk/>
            <pc:sldMk cId="3778376688" sldId="684"/>
            <ac:spMk id="3" creationId="{9F3B1DA9-0605-0F24-30F8-D8DBB89CE988}"/>
          </ac:spMkLst>
        </pc:spChg>
        <pc:spChg chg="add mod">
          <ac:chgData name="GAETANO MARTEDI'" userId="8704ce28-ee15-448c-af90-789234e31805" providerId="ADAL" clId="{4F591AAF-623F-4283-ADBD-A46382301F77}" dt="2025-07-21T12:50:55.061" v="43139" actId="1076"/>
          <ac:spMkLst>
            <pc:docMk/>
            <pc:sldMk cId="3778376688" sldId="684"/>
            <ac:spMk id="4" creationId="{799943CE-8914-5634-D9BE-561BE65F5090}"/>
          </ac:spMkLst>
        </pc:spChg>
        <pc:spChg chg="mod">
          <ac:chgData name="GAETANO MARTEDI'" userId="8704ce28-ee15-448c-af90-789234e31805" providerId="ADAL" clId="{4F591AAF-623F-4283-ADBD-A46382301F77}" dt="2025-07-21T11:04:01.333" v="41872" actId="20577"/>
          <ac:spMkLst>
            <pc:docMk/>
            <pc:sldMk cId="3778376688" sldId="684"/>
            <ac:spMk id="5" creationId="{AEDBB123-4E6E-9F4A-E40D-189ADBEA1B39}"/>
          </ac:spMkLst>
        </pc:spChg>
        <pc:spChg chg="add mod">
          <ac:chgData name="GAETANO MARTEDI'" userId="8704ce28-ee15-448c-af90-789234e31805" providerId="ADAL" clId="{4F591AAF-623F-4283-ADBD-A46382301F77}" dt="2025-07-21T12:51:23.525" v="43159" actId="20577"/>
          <ac:spMkLst>
            <pc:docMk/>
            <pc:sldMk cId="3778376688" sldId="684"/>
            <ac:spMk id="7" creationId="{411F0BB0-C3F4-D5BF-5547-2113DD189946}"/>
          </ac:spMkLst>
        </pc:spChg>
        <pc:spChg chg="add mod">
          <ac:chgData name="GAETANO MARTEDI'" userId="8704ce28-ee15-448c-af90-789234e31805" providerId="ADAL" clId="{4F591AAF-623F-4283-ADBD-A46382301F77}" dt="2025-07-21T13:19:20.200" v="44154" actId="12"/>
          <ac:spMkLst>
            <pc:docMk/>
            <pc:sldMk cId="3778376688" sldId="684"/>
            <ac:spMk id="8" creationId="{EAB1EAC5-A08D-2E73-58DF-2E9C8C2A4E32}"/>
          </ac:spMkLst>
        </pc:spChg>
      </pc:sldChg>
      <pc:sldChg chg="addSp delSp modSp add mod">
        <pc:chgData name="GAETANO MARTEDI'" userId="8704ce28-ee15-448c-af90-789234e31805" providerId="ADAL" clId="{4F591AAF-623F-4283-ADBD-A46382301F77}" dt="2025-07-21T11:40:20.715" v="43135" actId="1035"/>
        <pc:sldMkLst>
          <pc:docMk/>
          <pc:sldMk cId="3333340683" sldId="685"/>
        </pc:sldMkLst>
        <pc:spChg chg="mod">
          <ac:chgData name="GAETANO MARTEDI'" userId="8704ce28-ee15-448c-af90-789234e31805" providerId="ADAL" clId="{4F591AAF-623F-4283-ADBD-A46382301F77}" dt="2025-07-21T11:40:20.715" v="43135" actId="1035"/>
          <ac:spMkLst>
            <pc:docMk/>
            <pc:sldMk cId="3333340683" sldId="685"/>
            <ac:spMk id="4" creationId="{1B0F6A2F-8C7E-7599-DD4A-CA3D6492D4AF}"/>
          </ac:spMkLst>
        </pc:spChg>
        <pc:spChg chg="mod">
          <ac:chgData name="GAETANO MARTEDI'" userId="8704ce28-ee15-448c-af90-789234e31805" providerId="ADAL" clId="{4F591AAF-623F-4283-ADBD-A46382301F77}" dt="2025-07-21T11:40:18.293" v="43127" actId="14100"/>
          <ac:spMkLst>
            <pc:docMk/>
            <pc:sldMk cId="3333340683" sldId="685"/>
            <ac:spMk id="5" creationId="{86525413-E7B4-20E3-BD2C-FA0858D5C4D2}"/>
          </ac:spMkLst>
        </pc:spChg>
        <pc:spChg chg="mod">
          <ac:chgData name="GAETANO MARTEDI'" userId="8704ce28-ee15-448c-af90-789234e31805" providerId="ADAL" clId="{4F591AAF-623F-4283-ADBD-A46382301F77}" dt="2025-07-21T11:39:52.880" v="43115" actId="1037"/>
          <ac:spMkLst>
            <pc:docMk/>
            <pc:sldMk cId="3333340683" sldId="685"/>
            <ac:spMk id="6" creationId="{6842E826-256D-3598-F7EC-31E5B32F5D64}"/>
          </ac:spMkLst>
        </pc:spChg>
        <pc:picChg chg="add mod">
          <ac:chgData name="GAETANO MARTEDI'" userId="8704ce28-ee15-448c-af90-789234e31805" providerId="ADAL" clId="{4F591AAF-623F-4283-ADBD-A46382301F77}" dt="2025-07-21T11:39:41.817" v="43104" actId="1076"/>
          <ac:picMkLst>
            <pc:docMk/>
            <pc:sldMk cId="3333340683" sldId="685"/>
            <ac:picMk id="7" creationId="{D505FB54-34B3-89F6-645F-4520CF5001BC}"/>
          </ac:picMkLst>
        </pc:picChg>
      </pc:sldChg>
      <pc:sldChg chg="addSp delSp modSp add mod">
        <pc:chgData name="GAETANO MARTEDI'" userId="8704ce28-ee15-448c-af90-789234e31805" providerId="ADAL" clId="{4F591AAF-623F-4283-ADBD-A46382301F77}" dt="2025-07-21T14:22:16.588" v="46487" actId="20577"/>
        <pc:sldMkLst>
          <pc:docMk/>
          <pc:sldMk cId="2350232858" sldId="686"/>
        </pc:sldMkLst>
        <pc:spChg chg="add mod">
          <ac:chgData name="GAETANO MARTEDI'" userId="8704ce28-ee15-448c-af90-789234e31805" providerId="ADAL" clId="{4F591AAF-623F-4283-ADBD-A46382301F77}" dt="2025-07-21T14:22:16.588" v="46487" actId="20577"/>
          <ac:spMkLst>
            <pc:docMk/>
            <pc:sldMk cId="2350232858" sldId="686"/>
            <ac:spMk id="9" creationId="{DA50F865-1802-E0C9-973A-0D383508F7FA}"/>
          </ac:spMkLst>
        </pc:spChg>
      </pc:sldChg>
      <pc:sldChg chg="addSp delSp modSp add mod ord">
        <pc:chgData name="GAETANO MARTEDI'" userId="8704ce28-ee15-448c-af90-789234e31805" providerId="ADAL" clId="{4F591AAF-623F-4283-ADBD-A46382301F77}" dt="2025-07-21T14:44:14.195" v="46922" actId="207"/>
        <pc:sldMkLst>
          <pc:docMk/>
          <pc:sldMk cId="3801654608" sldId="687"/>
        </pc:sldMkLst>
        <pc:spChg chg="mod">
          <ac:chgData name="GAETANO MARTEDI'" userId="8704ce28-ee15-448c-af90-789234e31805" providerId="ADAL" clId="{4F591AAF-623F-4283-ADBD-A46382301F77}" dt="2025-07-21T14:42:49.750" v="46688"/>
          <ac:spMkLst>
            <pc:docMk/>
            <pc:sldMk cId="3801654608" sldId="687"/>
            <ac:spMk id="3" creationId="{AE2E303E-1A0A-9061-253F-225912249D18}"/>
          </ac:spMkLst>
        </pc:spChg>
        <pc:spChg chg="mod">
          <ac:chgData name="GAETANO MARTEDI'" userId="8704ce28-ee15-448c-af90-789234e31805" providerId="ADAL" clId="{4F591AAF-623F-4283-ADBD-A46382301F77}" dt="2025-07-21T14:44:14.195" v="46922" actId="207"/>
          <ac:spMkLst>
            <pc:docMk/>
            <pc:sldMk cId="3801654608" sldId="687"/>
            <ac:spMk id="9" creationId="{25DA927F-402C-AB03-F4C3-5293BE48259F}"/>
          </ac:spMkLst>
        </pc:spChg>
        <pc:picChg chg="add mod modCrop">
          <ac:chgData name="GAETANO MARTEDI'" userId="8704ce28-ee15-448c-af90-789234e31805" providerId="ADAL" clId="{4F591AAF-623F-4283-ADBD-A46382301F77}" dt="2025-07-21T14:27:10.925" v="46514" actId="1440"/>
          <ac:picMkLst>
            <pc:docMk/>
            <pc:sldMk cId="3801654608" sldId="687"/>
            <ac:picMk id="4" creationId="{D4E38843-7AA7-21BD-4EA4-090A7F2B4352}"/>
          </ac:picMkLst>
        </pc:picChg>
        <pc:picChg chg="add mod modCrop">
          <ac:chgData name="GAETANO MARTEDI'" userId="8704ce28-ee15-448c-af90-789234e31805" providerId="ADAL" clId="{4F591AAF-623F-4283-ADBD-A46382301F77}" dt="2025-07-21T14:27:10.925" v="46514" actId="1440"/>
          <ac:picMkLst>
            <pc:docMk/>
            <pc:sldMk cId="3801654608" sldId="687"/>
            <ac:picMk id="10" creationId="{E9DDA377-9185-D32A-04CD-6A8603DD99B1}"/>
          </ac:picMkLst>
        </pc:picChg>
      </pc:sldChg>
      <pc:sldChg chg="add del">
        <pc:chgData name="GAETANO MARTEDI'" userId="8704ce28-ee15-448c-af90-789234e31805" providerId="ADAL" clId="{4F591AAF-623F-4283-ADBD-A46382301F77}" dt="2025-07-21T14:34:02.009" v="46520" actId="47"/>
        <pc:sldMkLst>
          <pc:docMk/>
          <pc:sldMk cId="2178741672" sldId="688"/>
        </pc:sldMkLst>
      </pc:sldChg>
      <pc:sldChg chg="addSp delSp modSp add mod modClrScheme chgLayout">
        <pc:chgData name="GAETANO MARTEDI'" userId="8704ce28-ee15-448c-af90-789234e31805" providerId="ADAL" clId="{4F591AAF-623F-4283-ADBD-A46382301F77}" dt="2025-07-21T20:01:43.069" v="53109" actId="1440"/>
        <pc:sldMkLst>
          <pc:docMk/>
          <pc:sldMk cId="4194097820" sldId="688"/>
        </pc:sldMkLst>
        <pc:spChg chg="mod ord">
          <ac:chgData name="GAETANO MARTEDI'" userId="8704ce28-ee15-448c-af90-789234e31805" providerId="ADAL" clId="{4F591AAF-623F-4283-ADBD-A46382301F77}" dt="2025-07-21T15:16:33.999" v="48264" actId="700"/>
          <ac:spMkLst>
            <pc:docMk/>
            <pc:sldMk cId="4194097820" sldId="688"/>
            <ac:spMk id="6" creationId="{63F99037-BEF3-5A00-8729-878044130A5C}"/>
          </ac:spMkLst>
        </pc:spChg>
        <pc:spChg chg="add mod ord">
          <ac:chgData name="GAETANO MARTEDI'" userId="8704ce28-ee15-448c-af90-789234e31805" providerId="ADAL" clId="{4F591AAF-623F-4283-ADBD-A46382301F77}" dt="2025-07-21T15:16:41.828" v="48267" actId="20577"/>
          <ac:spMkLst>
            <pc:docMk/>
            <pc:sldMk cId="4194097820" sldId="688"/>
            <ac:spMk id="11" creationId="{D46D62EB-EC1B-EC20-C30B-7B47CDE95E6D}"/>
          </ac:spMkLst>
        </pc:spChg>
        <pc:spChg chg="add del mod ord">
          <ac:chgData name="GAETANO MARTEDI'" userId="8704ce28-ee15-448c-af90-789234e31805" providerId="ADAL" clId="{4F591AAF-623F-4283-ADBD-A46382301F77}" dt="2025-07-21T15:57:23.520" v="48578" actId="20577"/>
          <ac:spMkLst>
            <pc:docMk/>
            <pc:sldMk cId="4194097820" sldId="688"/>
            <ac:spMk id="12" creationId="{337A9892-B262-4ACE-975F-1629A2B425E9}"/>
          </ac:spMkLst>
        </pc:spChg>
        <pc:spChg chg="add mod ord">
          <ac:chgData name="GAETANO MARTEDI'" userId="8704ce28-ee15-448c-af90-789234e31805" providerId="ADAL" clId="{4F591AAF-623F-4283-ADBD-A46382301F77}" dt="2025-07-21T15:16:50.625" v="48275" actId="20577"/>
          <ac:spMkLst>
            <pc:docMk/>
            <pc:sldMk cId="4194097820" sldId="688"/>
            <ac:spMk id="13" creationId="{A43539D2-663A-CA4E-E15C-6244FE370931}"/>
          </ac:spMkLst>
        </pc:spChg>
        <pc:spChg chg="add mod">
          <ac:chgData name="GAETANO MARTEDI'" userId="8704ce28-ee15-448c-af90-789234e31805" providerId="ADAL" clId="{4F591AAF-623F-4283-ADBD-A46382301F77}" dt="2025-07-21T15:58:55.978" v="48589" actId="208"/>
          <ac:spMkLst>
            <pc:docMk/>
            <pc:sldMk cId="4194097820" sldId="688"/>
            <ac:spMk id="18" creationId="{CEFDF95E-882D-7521-3BFD-588B390285EA}"/>
          </ac:spMkLst>
        </pc:spChg>
        <pc:picChg chg="add mod">
          <ac:chgData name="GAETANO MARTEDI'" userId="8704ce28-ee15-448c-af90-789234e31805" providerId="ADAL" clId="{4F591AAF-623F-4283-ADBD-A46382301F77}" dt="2025-07-21T20:01:43.069" v="53109" actId="1440"/>
          <ac:picMkLst>
            <pc:docMk/>
            <pc:sldMk cId="4194097820" sldId="688"/>
            <ac:picMk id="17" creationId="{DDAF5067-2B9C-80E4-32B2-978B781A267D}"/>
          </ac:picMkLst>
        </pc:picChg>
      </pc:sldChg>
      <pc:sldChg chg="modSp new mod">
        <pc:chgData name="GAETANO MARTEDI'" userId="8704ce28-ee15-448c-af90-789234e31805" providerId="ADAL" clId="{4F591AAF-623F-4283-ADBD-A46382301F77}" dt="2025-07-21T18:19:10.601" v="51564" actId="20577"/>
        <pc:sldMkLst>
          <pc:docMk/>
          <pc:sldMk cId="836017574" sldId="689"/>
        </pc:sldMkLst>
        <pc:spChg chg="mod">
          <ac:chgData name="GAETANO MARTEDI'" userId="8704ce28-ee15-448c-af90-789234e31805" providerId="ADAL" clId="{4F591AAF-623F-4283-ADBD-A46382301F77}" dt="2025-07-21T16:00:11.515" v="48640" actId="20577"/>
          <ac:spMkLst>
            <pc:docMk/>
            <pc:sldMk cId="836017574" sldId="689"/>
            <ac:spMk id="2" creationId="{A489686F-309D-D7CD-4F2D-C2CFE8D06B33}"/>
          </ac:spMkLst>
        </pc:spChg>
        <pc:spChg chg="mod">
          <ac:chgData name="GAETANO MARTEDI'" userId="8704ce28-ee15-448c-af90-789234e31805" providerId="ADAL" clId="{4F591AAF-623F-4283-ADBD-A46382301F77}" dt="2025-07-21T18:19:10.601" v="51564" actId="20577"/>
          <ac:spMkLst>
            <pc:docMk/>
            <pc:sldMk cId="836017574" sldId="689"/>
            <ac:spMk id="4" creationId="{B567EC14-EAE7-4D2D-A2F1-463C631B7F2B}"/>
          </ac:spMkLst>
        </pc:spChg>
        <pc:spChg chg="mod">
          <ac:chgData name="GAETANO MARTEDI'" userId="8704ce28-ee15-448c-af90-789234e31805" providerId="ADAL" clId="{4F591AAF-623F-4283-ADBD-A46382301F77}" dt="2025-07-21T16:01:31.754" v="48836" actId="20577"/>
          <ac:spMkLst>
            <pc:docMk/>
            <pc:sldMk cId="836017574" sldId="689"/>
            <ac:spMk id="5" creationId="{56525437-14DF-36A8-5DCE-47630F963A6B}"/>
          </ac:spMkLst>
        </pc:spChg>
      </pc:sldChg>
      <pc:sldChg chg="modSp add del ord">
        <pc:chgData name="GAETANO MARTEDI'" userId="8704ce28-ee15-448c-af90-789234e31805" providerId="ADAL" clId="{4F591AAF-623F-4283-ADBD-A46382301F77}" dt="2025-07-21T14:42:43.159" v="46687" actId="47"/>
        <pc:sldMkLst>
          <pc:docMk/>
          <pc:sldMk cId="2984924203" sldId="689"/>
        </pc:sldMkLst>
      </pc:sldChg>
      <pc:sldChg chg="modSp add mod">
        <pc:chgData name="GAETANO MARTEDI'" userId="8704ce28-ee15-448c-af90-789234e31805" providerId="ADAL" clId="{4F591AAF-623F-4283-ADBD-A46382301F77}" dt="2025-07-21T18:33:02.832" v="53108" actId="207"/>
        <pc:sldMkLst>
          <pc:docMk/>
          <pc:sldMk cId="2501412849" sldId="690"/>
        </pc:sldMkLst>
        <pc:spChg chg="mod">
          <ac:chgData name="GAETANO MARTEDI'" userId="8704ce28-ee15-448c-af90-789234e31805" providerId="ADAL" clId="{4F591AAF-623F-4283-ADBD-A46382301F77}" dt="2025-07-21T18:33:02.832" v="53108" actId="207"/>
          <ac:spMkLst>
            <pc:docMk/>
            <pc:sldMk cId="2501412849" sldId="690"/>
            <ac:spMk id="4" creationId="{0B401DCF-396A-D30C-1068-442B2C54E27A}"/>
          </ac:spMkLst>
        </pc:spChg>
      </pc:sldChg>
      <pc:sldMasterChg chg="delSp modSp mod addSldLayout modSldLayout">
        <pc:chgData name="GAETANO MARTEDI'" userId="8704ce28-ee15-448c-af90-789234e31805" providerId="ADAL" clId="{4F591AAF-623F-4283-ADBD-A46382301F77}" dt="2025-07-20T14:13:15.726" v="30332" actId="1076"/>
        <pc:sldMasterMkLst>
          <pc:docMk/>
          <pc:sldMasterMk cId="1928452137" sldId="2147483666"/>
        </pc:sldMasterMkLst>
        <pc:spChg chg="mod">
          <ac:chgData name="GAETANO MARTEDI'" userId="8704ce28-ee15-448c-af90-789234e31805" providerId="ADAL" clId="{4F591AAF-623F-4283-ADBD-A46382301F77}" dt="2025-07-17T19:51:56.507" v="15542" actId="14100"/>
          <ac:spMkLst>
            <pc:docMk/>
            <pc:sldMasterMk cId="1928452137" sldId="2147483666"/>
            <ac:spMk id="6" creationId="{F1A66A0C-1415-46A3-A1FF-BE18C70873E3}"/>
          </ac:spMkLst>
        </pc:spChg>
        <pc:sldLayoutChg chg="addSp delSp modSp">
          <pc:chgData name="GAETANO MARTEDI'" userId="8704ce28-ee15-448c-af90-789234e31805" providerId="ADAL" clId="{4F591AAF-623F-4283-ADBD-A46382301F77}" dt="2025-07-17T19:33:31.612" v="14944"/>
          <pc:sldLayoutMkLst>
            <pc:docMk/>
            <pc:sldMasterMk cId="1928452137" sldId="2147483666"/>
            <pc:sldLayoutMk cId="3052812340" sldId="2147483670"/>
          </pc:sldLayoutMkLst>
          <pc:spChg chg="add mod">
            <ac:chgData name="GAETANO MARTEDI'" userId="8704ce28-ee15-448c-af90-789234e31805" providerId="ADAL" clId="{4F591AAF-623F-4283-ADBD-A46382301F77}" dt="2025-07-17T19:33:31.612" v="14944"/>
            <ac:spMkLst>
              <pc:docMk/>
              <pc:sldMasterMk cId="1928452137" sldId="2147483666"/>
              <pc:sldLayoutMk cId="3052812340" sldId="2147483670"/>
              <ac:spMk id="10" creationId="{4A20285E-B55E-025B-87AD-9D4040FE566E}"/>
            </ac:spMkLst>
          </pc:spChg>
        </pc:sldLayoutChg>
        <pc:sldLayoutChg chg="addSp delSp modSp mod setBg">
          <pc:chgData name="GAETANO MARTEDI'" userId="8704ce28-ee15-448c-af90-789234e31805" providerId="ADAL" clId="{4F591AAF-623F-4283-ADBD-A46382301F77}" dt="2025-07-17T19:35:04.120" v="14971" actId="1076"/>
          <pc:sldLayoutMkLst>
            <pc:docMk/>
            <pc:sldMasterMk cId="1928452137" sldId="2147483666"/>
            <pc:sldLayoutMk cId="4203189534" sldId="2147483672"/>
          </pc:sldLayoutMkLst>
          <pc:spChg chg="mod">
            <ac:chgData name="GAETANO MARTEDI'" userId="8704ce28-ee15-448c-af90-789234e31805" providerId="ADAL" clId="{4F591AAF-623F-4283-ADBD-A46382301F77}" dt="2025-07-17T19:35:04.120" v="14971" actId="1076"/>
            <ac:spMkLst>
              <pc:docMk/>
              <pc:sldMasterMk cId="1928452137" sldId="2147483666"/>
              <pc:sldLayoutMk cId="4203189534" sldId="2147483672"/>
              <ac:spMk id="2" creationId="{81CF3B5C-31C4-46BA-9FAD-72DF917A84DA}"/>
            </ac:spMkLst>
          </pc:spChg>
          <pc:spChg chg="add mod">
            <ac:chgData name="GAETANO MARTEDI'" userId="8704ce28-ee15-448c-af90-789234e31805" providerId="ADAL" clId="{4F591AAF-623F-4283-ADBD-A46382301F77}" dt="2025-07-17T19:33:55.349" v="14954"/>
            <ac:spMkLst>
              <pc:docMk/>
              <pc:sldMasterMk cId="1928452137" sldId="2147483666"/>
              <pc:sldLayoutMk cId="4203189534" sldId="2147483672"/>
              <ac:spMk id="10" creationId="{5DA7917D-9D30-D7AB-AA94-816B5CB26366}"/>
            </ac:spMkLst>
          </pc:spChg>
        </pc:sldLayoutChg>
        <pc:sldLayoutChg chg="addSp delSp modSp setBg">
          <pc:chgData name="GAETANO MARTEDI'" userId="8704ce28-ee15-448c-af90-789234e31805" providerId="ADAL" clId="{4F591AAF-623F-4283-ADBD-A46382301F77}" dt="2025-07-17T19:36:46.796" v="14999"/>
          <pc:sldLayoutMkLst>
            <pc:docMk/>
            <pc:sldMasterMk cId="1928452137" sldId="2147483666"/>
            <pc:sldLayoutMk cId="3562372833" sldId="2147483674"/>
          </pc:sldLayoutMkLst>
          <pc:spChg chg="add mod">
            <ac:chgData name="GAETANO MARTEDI'" userId="8704ce28-ee15-448c-af90-789234e31805" providerId="ADAL" clId="{4F591AAF-623F-4283-ADBD-A46382301F77}" dt="2025-07-17T19:36:46.796" v="14999"/>
            <ac:spMkLst>
              <pc:docMk/>
              <pc:sldMasterMk cId="1928452137" sldId="2147483666"/>
              <pc:sldLayoutMk cId="3562372833" sldId="2147483674"/>
              <ac:spMk id="4" creationId="{458778FA-280A-7BAA-C386-E44E903FFC40}"/>
            </ac:spMkLst>
          </pc:spChg>
        </pc:sldLayoutChg>
        <pc:sldLayoutChg chg="addSp delSp modSp">
          <pc:chgData name="GAETANO MARTEDI'" userId="8704ce28-ee15-448c-af90-789234e31805" providerId="ADAL" clId="{4F591AAF-623F-4283-ADBD-A46382301F77}" dt="2025-07-17T19:36:55.609" v="15003"/>
          <pc:sldLayoutMkLst>
            <pc:docMk/>
            <pc:sldMasterMk cId="1928452137" sldId="2147483666"/>
            <pc:sldLayoutMk cId="1616316768" sldId="2147483677"/>
          </pc:sldLayoutMkLst>
          <pc:spChg chg="add mod">
            <ac:chgData name="GAETANO MARTEDI'" userId="8704ce28-ee15-448c-af90-789234e31805" providerId="ADAL" clId="{4F591AAF-623F-4283-ADBD-A46382301F77}" dt="2025-07-17T19:36:55.609" v="15003"/>
            <ac:spMkLst>
              <pc:docMk/>
              <pc:sldMasterMk cId="1928452137" sldId="2147483666"/>
              <pc:sldLayoutMk cId="1616316768" sldId="2147483677"/>
              <ac:spMk id="4" creationId="{137D592E-6CFE-3A43-C22C-7B8CD423DC67}"/>
            </ac:spMkLst>
          </pc:spChg>
        </pc:sldLayoutChg>
        <pc:sldLayoutChg chg="addSp delSp modSp mod setBg">
          <pc:chgData name="GAETANO MARTEDI'" userId="8704ce28-ee15-448c-af90-789234e31805" providerId="ADAL" clId="{4F591AAF-623F-4283-ADBD-A46382301F77}" dt="2025-07-18T09:31:20.159" v="16588" actId="207"/>
          <pc:sldLayoutMkLst>
            <pc:docMk/>
            <pc:sldMasterMk cId="1928452137" sldId="2147483666"/>
            <pc:sldLayoutMk cId="23543133" sldId="2147483681"/>
          </pc:sldLayoutMkLst>
          <pc:spChg chg="mod">
            <ac:chgData name="GAETANO MARTEDI'" userId="8704ce28-ee15-448c-af90-789234e31805" providerId="ADAL" clId="{4F591AAF-623F-4283-ADBD-A46382301F77}" dt="2025-07-18T09:31:20.159" v="16588" actId="207"/>
            <ac:spMkLst>
              <pc:docMk/>
              <pc:sldMasterMk cId="1928452137" sldId="2147483666"/>
              <pc:sldLayoutMk cId="23543133" sldId="2147483681"/>
              <ac:spMk id="2" creationId="{EE5C4E19-B78B-4E39-B661-7E6A2E6C5002}"/>
            </ac:spMkLst>
          </pc:spChg>
          <pc:spChg chg="add mod">
            <ac:chgData name="GAETANO MARTEDI'" userId="8704ce28-ee15-448c-af90-789234e31805" providerId="ADAL" clId="{4F591AAF-623F-4283-ADBD-A46382301F77}" dt="2025-07-17T19:36:02.243" v="14981"/>
            <ac:spMkLst>
              <pc:docMk/>
              <pc:sldMasterMk cId="1928452137" sldId="2147483666"/>
              <pc:sldLayoutMk cId="23543133" sldId="2147483681"/>
              <ac:spMk id="6" creationId="{89FFDFD4-522C-113C-696B-286A103CEF21}"/>
            </ac:spMkLst>
          </pc:spChg>
          <pc:spChg chg="add del">
            <ac:chgData name="GAETANO MARTEDI'" userId="8704ce28-ee15-448c-af90-789234e31805" providerId="ADAL" clId="{4F591AAF-623F-4283-ADBD-A46382301F77}" dt="2025-07-18T09:31:05.305" v="16587" actId="478"/>
            <ac:spMkLst>
              <pc:docMk/>
              <pc:sldMasterMk cId="1928452137" sldId="2147483666"/>
              <pc:sldLayoutMk cId="23543133" sldId="2147483681"/>
              <ac:spMk id="7" creationId="{156CA116-0F6E-4EE9-B34F-03BA07161A7A}"/>
            </ac:spMkLst>
          </pc:spChg>
        </pc:sldLayoutChg>
        <pc:sldLayoutChg chg="addSp delSp modSp">
          <pc:chgData name="GAETANO MARTEDI'" userId="8704ce28-ee15-448c-af90-789234e31805" providerId="ADAL" clId="{4F591AAF-623F-4283-ADBD-A46382301F77}" dt="2025-07-17T19:35:58.087" v="14979"/>
          <pc:sldLayoutMkLst>
            <pc:docMk/>
            <pc:sldMasterMk cId="1928452137" sldId="2147483666"/>
            <pc:sldLayoutMk cId="2056323463" sldId="2147483692"/>
          </pc:sldLayoutMkLst>
          <pc:spChg chg="add mod">
            <ac:chgData name="GAETANO MARTEDI'" userId="8704ce28-ee15-448c-af90-789234e31805" providerId="ADAL" clId="{4F591AAF-623F-4283-ADBD-A46382301F77}" dt="2025-07-17T19:35:58.087" v="14979"/>
            <ac:spMkLst>
              <pc:docMk/>
              <pc:sldMasterMk cId="1928452137" sldId="2147483666"/>
              <pc:sldLayoutMk cId="2056323463" sldId="2147483692"/>
              <ac:spMk id="3" creationId="{A6EEB466-ED05-3A87-01B5-48305850E69C}"/>
            </ac:spMkLst>
          </pc:spChg>
        </pc:sldLayoutChg>
        <pc:sldLayoutChg chg="addSp delSp modSp setBg">
          <pc:chgData name="GAETANO MARTEDI'" userId="8704ce28-ee15-448c-af90-789234e31805" providerId="ADAL" clId="{4F591AAF-623F-4283-ADBD-A46382301F77}" dt="2025-07-17T19:36:50.009" v="15001"/>
          <pc:sldLayoutMkLst>
            <pc:docMk/>
            <pc:sldMasterMk cId="1928452137" sldId="2147483666"/>
            <pc:sldLayoutMk cId="1386696317" sldId="2147483696"/>
          </pc:sldLayoutMkLst>
          <pc:spChg chg="add mod">
            <ac:chgData name="GAETANO MARTEDI'" userId="8704ce28-ee15-448c-af90-789234e31805" providerId="ADAL" clId="{4F591AAF-623F-4283-ADBD-A46382301F77}" dt="2025-07-17T19:36:50.009" v="15001"/>
            <ac:spMkLst>
              <pc:docMk/>
              <pc:sldMasterMk cId="1928452137" sldId="2147483666"/>
              <pc:sldLayoutMk cId="1386696317" sldId="2147483696"/>
              <ac:spMk id="10" creationId="{32EE4B8D-79B1-60CD-A799-B33B401B49A0}"/>
            </ac:spMkLst>
          </pc:spChg>
        </pc:sldLayoutChg>
        <pc:sldLayoutChg chg="addSp delSp modSp setBg">
          <pc:chgData name="GAETANO MARTEDI'" userId="8704ce28-ee15-448c-af90-789234e31805" providerId="ADAL" clId="{4F591AAF-623F-4283-ADBD-A46382301F77}" dt="2025-07-17T19:33:44.135" v="14950"/>
          <pc:sldLayoutMkLst>
            <pc:docMk/>
            <pc:sldMasterMk cId="1928452137" sldId="2147483666"/>
            <pc:sldLayoutMk cId="129327841" sldId="2147483697"/>
          </pc:sldLayoutMkLst>
          <pc:spChg chg="add mod">
            <ac:chgData name="GAETANO MARTEDI'" userId="8704ce28-ee15-448c-af90-789234e31805" providerId="ADAL" clId="{4F591AAF-623F-4283-ADBD-A46382301F77}" dt="2025-07-17T19:33:44.135" v="14950"/>
            <ac:spMkLst>
              <pc:docMk/>
              <pc:sldMasterMk cId="1928452137" sldId="2147483666"/>
              <pc:sldLayoutMk cId="129327841" sldId="2147483697"/>
              <ac:spMk id="4" creationId="{87E7CF98-D5E0-509B-B59C-7B431937927D}"/>
            </ac:spMkLst>
          </pc:spChg>
        </pc:sldLayoutChg>
        <pc:sldLayoutChg chg="setBg">
          <pc:chgData name="GAETANO MARTEDI'" userId="8704ce28-ee15-448c-af90-789234e31805" providerId="ADAL" clId="{4F591AAF-623F-4283-ADBD-A46382301F77}" dt="2025-06-23T10:33:49.969" v="12015"/>
          <pc:sldLayoutMkLst>
            <pc:docMk/>
            <pc:sldMasterMk cId="1928452137" sldId="2147483666"/>
            <pc:sldLayoutMk cId="913108640" sldId="2147483701"/>
          </pc:sldLayoutMkLst>
        </pc:sldLayoutChg>
        <pc:sldLayoutChg chg="addSp delSp modSp add mod modTransition">
          <pc:chgData name="GAETANO MARTEDI'" userId="8704ce28-ee15-448c-af90-789234e31805" providerId="ADAL" clId="{4F591AAF-623F-4283-ADBD-A46382301F77}" dt="2025-07-20T14:13:15.726" v="30332" actId="1076"/>
          <pc:sldLayoutMkLst>
            <pc:docMk/>
            <pc:sldMasterMk cId="1928452137" sldId="2147483666"/>
            <pc:sldLayoutMk cId="461923380" sldId="2147483702"/>
          </pc:sldLayoutMkLst>
          <pc:spChg chg="mod">
            <ac:chgData name="GAETANO MARTEDI'" userId="8704ce28-ee15-448c-af90-789234e31805" providerId="ADAL" clId="{4F591AAF-623F-4283-ADBD-A46382301F77}" dt="2025-07-18T09:45:45.011" v="16877" actId="113"/>
            <ac:spMkLst>
              <pc:docMk/>
              <pc:sldMasterMk cId="1928452137" sldId="2147483666"/>
              <pc:sldLayoutMk cId="461923380" sldId="2147483702"/>
              <ac:spMk id="2" creationId="{EE5C4E19-B78B-4E39-B661-7E6A2E6C5002}"/>
            </ac:spMkLst>
          </pc:spChg>
          <pc:spChg chg="add mod">
            <ac:chgData name="GAETANO MARTEDI'" userId="8704ce28-ee15-448c-af90-789234e31805" providerId="ADAL" clId="{4F591AAF-623F-4283-ADBD-A46382301F77}" dt="2025-07-20T14:13:15.726" v="30332" actId="1076"/>
            <ac:spMkLst>
              <pc:docMk/>
              <pc:sldMasterMk cId="1928452137" sldId="2147483666"/>
              <pc:sldLayoutMk cId="461923380" sldId="2147483702"/>
              <ac:spMk id="5" creationId="{BD214BE6-7CA8-4CE8-7D3C-0DBECE87D5C5}"/>
            </ac:spMkLst>
          </pc:spChg>
          <pc:spChg chg="add mod">
            <ac:chgData name="GAETANO MARTEDI'" userId="8704ce28-ee15-448c-af90-789234e31805" providerId="ADAL" clId="{4F591AAF-623F-4283-ADBD-A46382301F77}" dt="2025-07-20T14:12:57.016" v="30330" actId="3064"/>
            <ac:spMkLst>
              <pc:docMk/>
              <pc:sldMasterMk cId="1928452137" sldId="2147483666"/>
              <pc:sldLayoutMk cId="461923380" sldId="2147483702"/>
              <ac:spMk id="9" creationId="{4447BA8F-734B-ABBF-D982-14C922996505}"/>
            </ac:spMkLst>
          </pc:spChg>
        </pc:sldLayoutChg>
        <pc:sldLayoutChg chg="addSp delSp modSp setBg">
          <pc:chgData name="GAETANO MARTEDI'" userId="8704ce28-ee15-448c-af90-789234e31805" providerId="ADAL" clId="{4F591AAF-623F-4283-ADBD-A46382301F77}" dt="2025-07-17T19:33:19.906" v="14942"/>
          <pc:sldLayoutMkLst>
            <pc:docMk/>
            <pc:sldMasterMk cId="1928452137" sldId="2147483666"/>
            <pc:sldLayoutMk cId="2631270364" sldId="2147483702"/>
          </pc:sldLayoutMkLst>
        </pc:sldLayoutChg>
        <pc:sldLayoutChg chg="addSp delSp modSp mod setBg">
          <pc:chgData name="GAETANO MARTEDI'" userId="8704ce28-ee15-448c-af90-789234e31805" providerId="ADAL" clId="{4F591AAF-623F-4283-ADBD-A46382301F77}" dt="2025-07-17T19:46:25.923" v="15271" actId="12788"/>
          <pc:sldLayoutMkLst>
            <pc:docMk/>
            <pc:sldMasterMk cId="1928452137" sldId="2147483666"/>
            <pc:sldLayoutMk cId="2501487619" sldId="2147483703"/>
          </pc:sldLayoutMkLst>
        </pc:sldLayoutChg>
        <pc:sldLayoutChg chg="addSp delSp modSp setBg">
          <pc:chgData name="GAETANO MARTEDI'" userId="8704ce28-ee15-448c-af90-789234e31805" providerId="ADAL" clId="{4F591AAF-623F-4283-ADBD-A46382301F77}" dt="2025-07-17T19:33:39.848" v="14948"/>
          <pc:sldLayoutMkLst>
            <pc:docMk/>
            <pc:sldMasterMk cId="1928452137" sldId="2147483666"/>
            <pc:sldLayoutMk cId="3061950496" sldId="2147483704"/>
          </pc:sldLayoutMkLst>
        </pc:sldLayoutChg>
        <pc:sldLayoutChg chg="setBg">
          <pc:chgData name="GAETANO MARTEDI'" userId="8704ce28-ee15-448c-af90-789234e31805" providerId="ADAL" clId="{4F591AAF-623F-4283-ADBD-A46382301F77}" dt="2025-06-23T10:33:49.969" v="12015"/>
          <pc:sldLayoutMkLst>
            <pc:docMk/>
            <pc:sldMasterMk cId="1928452137" sldId="2147483666"/>
            <pc:sldLayoutMk cId="3228668804" sldId="2147483705"/>
          </pc:sldLayoutMkLst>
        </pc:sldLayoutChg>
        <pc:sldLayoutChg chg="addSp delSp modSp">
          <pc:chgData name="GAETANO MARTEDI'" userId="8704ce28-ee15-448c-af90-789234e31805" providerId="ADAL" clId="{4F591AAF-623F-4283-ADBD-A46382301F77}" dt="2025-07-17T19:33:50.583" v="14952"/>
          <pc:sldLayoutMkLst>
            <pc:docMk/>
            <pc:sldMasterMk cId="1928452137" sldId="2147483666"/>
            <pc:sldLayoutMk cId="264798778" sldId="2147483706"/>
          </pc:sldLayoutMkLst>
        </pc:sldLayoutChg>
        <pc:sldLayoutChg chg="addSp delSp modSp mod setBg">
          <pc:chgData name="GAETANO MARTEDI'" userId="8704ce28-ee15-448c-af90-789234e31805" providerId="ADAL" clId="{4F591AAF-623F-4283-ADBD-A46382301F77}" dt="2025-07-17T19:56:29.931" v="15565" actId="1076"/>
          <pc:sldLayoutMkLst>
            <pc:docMk/>
            <pc:sldMasterMk cId="1928452137" sldId="2147483666"/>
            <pc:sldLayoutMk cId="1442619314" sldId="2147483707"/>
          </pc:sldLayoutMkLst>
        </pc:sldLayoutChg>
        <pc:sldLayoutChg chg="addSp delSp modSp setBg">
          <pc:chgData name="GAETANO MARTEDI'" userId="8704ce28-ee15-448c-af90-789234e31805" providerId="ADAL" clId="{4F591AAF-623F-4283-ADBD-A46382301F77}" dt="2025-07-17T19:35:35.115" v="14975"/>
          <pc:sldLayoutMkLst>
            <pc:docMk/>
            <pc:sldMasterMk cId="1928452137" sldId="2147483666"/>
            <pc:sldLayoutMk cId="3021740900" sldId="2147483708"/>
          </pc:sldLayoutMkLst>
        </pc:sldLayoutChg>
        <pc:sldLayoutChg chg="addSp delSp modSp">
          <pc:chgData name="GAETANO MARTEDI'" userId="8704ce28-ee15-448c-af90-789234e31805" providerId="ADAL" clId="{4F591AAF-623F-4283-ADBD-A46382301F77}" dt="2025-07-17T19:35:54.277" v="14977"/>
          <pc:sldLayoutMkLst>
            <pc:docMk/>
            <pc:sldMasterMk cId="1928452137" sldId="2147483666"/>
            <pc:sldLayoutMk cId="2376933483" sldId="2147483709"/>
          </pc:sldLayoutMkLst>
        </pc:sldLayoutChg>
        <pc:sldLayoutChg chg="addSp delSp modSp setBg">
          <pc:chgData name="GAETANO MARTEDI'" userId="8704ce28-ee15-448c-af90-789234e31805" providerId="ADAL" clId="{4F591AAF-623F-4283-ADBD-A46382301F77}" dt="2025-07-17T19:36:43.062" v="14998"/>
          <pc:sldLayoutMkLst>
            <pc:docMk/>
            <pc:sldMasterMk cId="1928452137" sldId="2147483666"/>
            <pc:sldLayoutMk cId="609095538" sldId="2147483710"/>
          </pc:sldLayoutMkLst>
        </pc:sldLayoutChg>
        <pc:sldLayoutChg chg="addSp delSp modSp setBg">
          <pc:chgData name="GAETANO MARTEDI'" userId="8704ce28-ee15-448c-af90-789234e31805" providerId="ADAL" clId="{4F591AAF-623F-4283-ADBD-A46382301F77}" dt="2025-07-17T19:36:57.778" v="15005"/>
          <pc:sldLayoutMkLst>
            <pc:docMk/>
            <pc:sldMasterMk cId="1928452137" sldId="2147483666"/>
            <pc:sldLayoutMk cId="429355126" sldId="2147483711"/>
          </pc:sldLayoutMkLst>
        </pc:sldLayoutChg>
      </pc:sldMasterChg>
      <pc:sldMasterChg chg="new del mod addSldLayout delSldLayout">
        <pc:chgData name="GAETANO MARTEDI'" userId="8704ce28-ee15-448c-af90-789234e31805" providerId="ADAL" clId="{4F591AAF-623F-4283-ADBD-A46382301F77}" dt="2025-07-17T19:55:09.413" v="15554" actId="6938"/>
        <pc:sldMasterMkLst>
          <pc:docMk/>
          <pc:sldMasterMk cId="2850898781" sldId="2147483701"/>
        </pc:sldMasterMkLst>
        <pc:sldLayoutChg chg="new del replId">
          <pc:chgData name="GAETANO MARTEDI'" userId="8704ce28-ee15-448c-af90-789234e31805" providerId="ADAL" clId="{4F591AAF-623F-4283-ADBD-A46382301F77}" dt="2025-07-17T19:55:09.413" v="15554" actId="6938"/>
          <pc:sldLayoutMkLst>
            <pc:docMk/>
            <pc:sldMasterMk cId="2850898781" sldId="2147483701"/>
            <pc:sldLayoutMk cId="1704000643" sldId="2147483702"/>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3444168087" sldId="2147483703"/>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1917939097" sldId="2147483704"/>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2396068981" sldId="2147483705"/>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3636714353" sldId="2147483706"/>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1425488777" sldId="2147483707"/>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3678523950" sldId="2147483708"/>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1141875948" sldId="2147483709"/>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2083761395" sldId="2147483710"/>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2196357829" sldId="2147483711"/>
          </pc:sldLayoutMkLst>
        </pc:sldLayoutChg>
        <pc:sldLayoutChg chg="new del replId">
          <pc:chgData name="GAETANO MARTEDI'" userId="8704ce28-ee15-448c-af90-789234e31805" providerId="ADAL" clId="{4F591AAF-623F-4283-ADBD-A46382301F77}" dt="2025-07-17T19:55:09.413" v="15554" actId="6938"/>
          <pc:sldLayoutMkLst>
            <pc:docMk/>
            <pc:sldMasterMk cId="2850898781" sldId="2147483701"/>
            <pc:sldLayoutMk cId="2581013518" sldId="2147483712"/>
          </pc:sldLayoutMkLst>
        </pc:sldLayoutChg>
      </pc:sldMasterChg>
    </pc:docChg>
  </pc:docChgLst>
  <pc:docChgLst>
    <pc:chgData name="PAOLO RUSSO" userId="S::paolo.russo16@studenti.unina.it::c0d95672-72a6-49f1-8c38-395eb9c9359d" providerId="AD" clId="Web-{06705262-0154-7C63-5140-A832CB636541}"/>
    <pc:docChg chg="modSld">
      <pc:chgData name="PAOLO RUSSO" userId="S::paolo.russo16@studenti.unina.it::c0d95672-72a6-49f1-8c38-395eb9c9359d" providerId="AD" clId="Web-{06705262-0154-7C63-5140-A832CB636541}" dt="2025-05-05T10:29:55.437" v="27" actId="20577"/>
      <pc:docMkLst>
        <pc:docMk/>
      </pc:docMkLst>
      <pc:sldChg chg="modSp">
        <pc:chgData name="PAOLO RUSSO" userId="S::paolo.russo16@studenti.unina.it::c0d95672-72a6-49f1-8c38-395eb9c9359d" providerId="AD" clId="Web-{06705262-0154-7C63-5140-A832CB636541}" dt="2025-05-05T10:29:55.437" v="27" actId="20577"/>
        <pc:sldMkLst>
          <pc:docMk/>
          <pc:sldMk cId="2914737931" sldId="301"/>
        </pc:sldMkLst>
      </pc:sldChg>
      <pc:sldChg chg="delSp">
        <pc:chgData name="PAOLO RUSSO" userId="S::paolo.russo16@studenti.unina.it::c0d95672-72a6-49f1-8c38-395eb9c9359d" providerId="AD" clId="Web-{06705262-0154-7C63-5140-A832CB636541}" dt="2025-05-05T10:25:41.944" v="1"/>
        <pc:sldMkLst>
          <pc:docMk/>
          <pc:sldMk cId="631483070" sldId="411"/>
        </pc:sldMkLst>
      </pc:sldChg>
      <pc:sldChg chg="delSp">
        <pc:chgData name="PAOLO RUSSO" userId="S::paolo.russo16@studenti.unina.it::c0d95672-72a6-49f1-8c38-395eb9c9359d" providerId="AD" clId="Web-{06705262-0154-7C63-5140-A832CB636541}" dt="2025-05-05T10:25:35.818" v="0"/>
        <pc:sldMkLst>
          <pc:docMk/>
          <pc:sldMk cId="2040651953" sldId="412"/>
        </pc:sldMkLst>
      </pc:sldChg>
      <pc:sldChg chg="addSp delSp">
        <pc:chgData name="PAOLO RUSSO" userId="S::paolo.russo16@studenti.unina.it::c0d95672-72a6-49f1-8c38-395eb9c9359d" providerId="AD" clId="Web-{06705262-0154-7C63-5140-A832CB636541}" dt="2025-05-05T10:28:46.810" v="9"/>
        <pc:sldMkLst>
          <pc:docMk/>
          <pc:sldMk cId="280829478" sldId="413"/>
        </pc:sldMkLst>
      </pc:sldChg>
    </pc:docChg>
  </pc:docChgLst>
  <pc:docChgLst>
    <pc:chgData name="PAOLO RUSSO" userId="c0d95672-72a6-49f1-8c38-395eb9c9359d" providerId="ADAL" clId="{F19873DA-60C1-4280-92A6-ECCB0C3B75A3}"/>
    <pc:docChg chg="undo custSel addSld delSld modSld sldOrd">
      <pc:chgData name="PAOLO RUSSO" userId="c0d95672-72a6-49f1-8c38-395eb9c9359d" providerId="ADAL" clId="{F19873DA-60C1-4280-92A6-ECCB0C3B75A3}" dt="2025-04-23T12:32:49.419" v="4619" actId="2711"/>
      <pc:docMkLst>
        <pc:docMk/>
      </pc:docMkLst>
      <pc:sldChg chg="addSp delSp modSp mod">
        <pc:chgData name="PAOLO RUSSO" userId="c0d95672-72a6-49f1-8c38-395eb9c9359d" providerId="ADAL" clId="{F19873DA-60C1-4280-92A6-ECCB0C3B75A3}" dt="2025-04-22T09:58:05.348" v="3394" actId="1076"/>
        <pc:sldMkLst>
          <pc:docMk/>
          <pc:sldMk cId="1593920805" sldId="262"/>
        </pc:sldMkLst>
      </pc:sldChg>
      <pc:sldChg chg="modSp mod">
        <pc:chgData name="PAOLO RUSSO" userId="c0d95672-72a6-49f1-8c38-395eb9c9359d" providerId="ADAL" clId="{F19873DA-60C1-4280-92A6-ECCB0C3B75A3}" dt="2025-04-22T13:21:55.185" v="3772" actId="20577"/>
        <pc:sldMkLst>
          <pc:docMk/>
          <pc:sldMk cId="3286483739" sldId="296"/>
        </pc:sldMkLst>
      </pc:sldChg>
      <pc:sldChg chg="modSp mod">
        <pc:chgData name="PAOLO RUSSO" userId="c0d95672-72a6-49f1-8c38-395eb9c9359d" providerId="ADAL" clId="{F19873DA-60C1-4280-92A6-ECCB0C3B75A3}" dt="2025-04-22T13:22:31.992" v="3798" actId="20577"/>
        <pc:sldMkLst>
          <pc:docMk/>
          <pc:sldMk cId="2170217879" sldId="298"/>
        </pc:sldMkLst>
      </pc:sldChg>
      <pc:sldChg chg="addSp delSp modSp mod">
        <pc:chgData name="PAOLO RUSSO" userId="c0d95672-72a6-49f1-8c38-395eb9c9359d" providerId="ADAL" clId="{F19873DA-60C1-4280-92A6-ECCB0C3B75A3}" dt="2025-04-22T16:49:27.228" v="4341" actId="14100"/>
        <pc:sldMkLst>
          <pc:docMk/>
          <pc:sldMk cId="655422455" sldId="300"/>
        </pc:sldMkLst>
      </pc:sldChg>
      <pc:sldChg chg="addSp delSp modSp mod">
        <pc:chgData name="PAOLO RUSSO" userId="c0d95672-72a6-49f1-8c38-395eb9c9359d" providerId="ADAL" clId="{F19873DA-60C1-4280-92A6-ECCB0C3B75A3}" dt="2025-04-22T18:18:41.475" v="4539" actId="14100"/>
        <pc:sldMkLst>
          <pc:docMk/>
          <pc:sldMk cId="2246374966" sldId="305"/>
        </pc:sldMkLst>
      </pc:sldChg>
      <pc:sldChg chg="ord">
        <pc:chgData name="PAOLO RUSSO" userId="c0d95672-72a6-49f1-8c38-395eb9c9359d" providerId="ADAL" clId="{F19873DA-60C1-4280-92A6-ECCB0C3B75A3}" dt="2025-04-16T14:57:18.021" v="676"/>
        <pc:sldMkLst>
          <pc:docMk/>
          <pc:sldMk cId="579758039" sldId="307"/>
        </pc:sldMkLst>
      </pc:sldChg>
      <pc:sldChg chg="addSp ord">
        <pc:chgData name="PAOLO RUSSO" userId="c0d95672-72a6-49f1-8c38-395eb9c9359d" providerId="ADAL" clId="{F19873DA-60C1-4280-92A6-ECCB0C3B75A3}" dt="2025-04-16T14:57:38.166" v="678"/>
        <pc:sldMkLst>
          <pc:docMk/>
          <pc:sldMk cId="1876284931" sldId="308"/>
        </pc:sldMkLst>
      </pc:sldChg>
      <pc:sldChg chg="addSp delSp modSp new del mod">
        <pc:chgData name="PAOLO RUSSO" userId="c0d95672-72a6-49f1-8c38-395eb9c9359d" providerId="ADAL" clId="{F19873DA-60C1-4280-92A6-ECCB0C3B75A3}" dt="2025-04-16T14:57:43.507" v="679" actId="47"/>
        <pc:sldMkLst>
          <pc:docMk/>
          <pc:sldMk cId="3796840140" sldId="310"/>
        </pc:sldMkLst>
      </pc:sldChg>
      <pc:sldChg chg="addSp delSp modSp new del mod">
        <pc:chgData name="PAOLO RUSSO" userId="c0d95672-72a6-49f1-8c38-395eb9c9359d" providerId="ADAL" clId="{F19873DA-60C1-4280-92A6-ECCB0C3B75A3}" dt="2025-04-16T14:57:44.813" v="680" actId="47"/>
        <pc:sldMkLst>
          <pc:docMk/>
          <pc:sldMk cId="1067142336" sldId="311"/>
        </pc:sldMkLst>
      </pc:sldChg>
      <pc:sldChg chg="addSp delSp modSp new del mod">
        <pc:chgData name="PAOLO RUSSO" userId="c0d95672-72a6-49f1-8c38-395eb9c9359d" providerId="ADAL" clId="{F19873DA-60C1-4280-92A6-ECCB0C3B75A3}" dt="2025-04-16T14:57:46.227" v="681" actId="47"/>
        <pc:sldMkLst>
          <pc:docMk/>
          <pc:sldMk cId="511886620" sldId="312"/>
        </pc:sldMkLst>
      </pc:sldChg>
      <pc:sldChg chg="addSp delSp modSp new del mod">
        <pc:chgData name="PAOLO RUSSO" userId="c0d95672-72a6-49f1-8c38-395eb9c9359d" providerId="ADAL" clId="{F19873DA-60C1-4280-92A6-ECCB0C3B75A3}" dt="2025-04-16T14:57:47.408" v="682" actId="47"/>
        <pc:sldMkLst>
          <pc:docMk/>
          <pc:sldMk cId="593984200" sldId="313"/>
        </pc:sldMkLst>
      </pc:sldChg>
      <pc:sldChg chg="addSp delSp modSp new del mod">
        <pc:chgData name="PAOLO RUSSO" userId="c0d95672-72a6-49f1-8c38-395eb9c9359d" providerId="ADAL" clId="{F19873DA-60C1-4280-92A6-ECCB0C3B75A3}" dt="2025-04-16T14:57:49.013" v="683" actId="47"/>
        <pc:sldMkLst>
          <pc:docMk/>
          <pc:sldMk cId="4039907709" sldId="314"/>
        </pc:sldMkLst>
      </pc:sldChg>
      <pc:sldChg chg="addSp delSp modSp new del mod">
        <pc:chgData name="PAOLO RUSSO" userId="c0d95672-72a6-49f1-8c38-395eb9c9359d" providerId="ADAL" clId="{F19873DA-60C1-4280-92A6-ECCB0C3B75A3}" dt="2025-04-16T14:57:50.180" v="684" actId="47"/>
        <pc:sldMkLst>
          <pc:docMk/>
          <pc:sldMk cId="3864668052" sldId="315"/>
        </pc:sldMkLst>
      </pc:sldChg>
      <pc:sldChg chg="addSp delSp modSp new del mod">
        <pc:chgData name="PAOLO RUSSO" userId="c0d95672-72a6-49f1-8c38-395eb9c9359d" providerId="ADAL" clId="{F19873DA-60C1-4280-92A6-ECCB0C3B75A3}" dt="2025-04-16T14:57:51.659" v="685" actId="47"/>
        <pc:sldMkLst>
          <pc:docMk/>
          <pc:sldMk cId="769331839" sldId="316"/>
        </pc:sldMkLst>
      </pc:sldChg>
      <pc:sldChg chg="addSp delSp modSp new del mod">
        <pc:chgData name="PAOLO RUSSO" userId="c0d95672-72a6-49f1-8c38-395eb9c9359d" providerId="ADAL" clId="{F19873DA-60C1-4280-92A6-ECCB0C3B75A3}" dt="2025-04-16T14:57:54.001" v="686" actId="47"/>
        <pc:sldMkLst>
          <pc:docMk/>
          <pc:sldMk cId="3461684321" sldId="317"/>
        </pc:sldMkLst>
      </pc:sldChg>
      <pc:sldChg chg="addSp delSp modSp new del mod">
        <pc:chgData name="PAOLO RUSSO" userId="c0d95672-72a6-49f1-8c38-395eb9c9359d" providerId="ADAL" clId="{F19873DA-60C1-4280-92A6-ECCB0C3B75A3}" dt="2025-04-16T14:57:59.559" v="688" actId="47"/>
        <pc:sldMkLst>
          <pc:docMk/>
          <pc:sldMk cId="3133917258" sldId="318"/>
        </pc:sldMkLst>
      </pc:sldChg>
      <pc:sldChg chg="addSp delSp modSp new del mod">
        <pc:chgData name="PAOLO RUSSO" userId="c0d95672-72a6-49f1-8c38-395eb9c9359d" providerId="ADAL" clId="{F19873DA-60C1-4280-92A6-ECCB0C3B75A3}" dt="2025-04-16T14:57:55.153" v="687" actId="47"/>
        <pc:sldMkLst>
          <pc:docMk/>
          <pc:sldMk cId="2030495449" sldId="319"/>
        </pc:sldMkLst>
      </pc:sldChg>
      <pc:sldChg chg="addSp delSp modSp new mod">
        <pc:chgData name="PAOLO RUSSO" userId="c0d95672-72a6-49f1-8c38-395eb9c9359d" providerId="ADAL" clId="{F19873DA-60C1-4280-92A6-ECCB0C3B75A3}" dt="2025-04-22T14:12:23.715" v="3818" actId="478"/>
        <pc:sldMkLst>
          <pc:docMk/>
          <pc:sldMk cId="3272113353" sldId="320"/>
        </pc:sldMkLst>
      </pc:sldChg>
      <pc:sldChg chg="addSp delSp modSp new del mod modClrScheme chgLayout">
        <pc:chgData name="PAOLO RUSSO" userId="c0d95672-72a6-49f1-8c38-395eb9c9359d" providerId="ADAL" clId="{F19873DA-60C1-4280-92A6-ECCB0C3B75A3}" dt="2025-04-16T15:03:37.058" v="725" actId="47"/>
        <pc:sldMkLst>
          <pc:docMk/>
          <pc:sldMk cId="4237374601" sldId="321"/>
        </pc:sldMkLst>
      </pc:sldChg>
      <pc:sldChg chg="addSp delSp modSp new del mod">
        <pc:chgData name="PAOLO RUSSO" userId="c0d95672-72a6-49f1-8c38-395eb9c9359d" providerId="ADAL" clId="{F19873DA-60C1-4280-92A6-ECCB0C3B75A3}" dt="2025-04-16T15:04:55.361" v="748" actId="47"/>
        <pc:sldMkLst>
          <pc:docMk/>
          <pc:sldMk cId="3506125615" sldId="322"/>
        </pc:sldMkLst>
      </pc:sldChg>
      <pc:sldChg chg="addSp delSp modSp new del mod">
        <pc:chgData name="PAOLO RUSSO" userId="c0d95672-72a6-49f1-8c38-395eb9c9359d" providerId="ADAL" clId="{F19873DA-60C1-4280-92A6-ECCB0C3B75A3}" dt="2025-04-16T15:05:55.893" v="764" actId="47"/>
        <pc:sldMkLst>
          <pc:docMk/>
          <pc:sldMk cId="1835601788" sldId="323"/>
        </pc:sldMkLst>
      </pc:sldChg>
      <pc:sldChg chg="addSp delSp modSp new del mod">
        <pc:chgData name="PAOLO RUSSO" userId="c0d95672-72a6-49f1-8c38-395eb9c9359d" providerId="ADAL" clId="{F19873DA-60C1-4280-92A6-ECCB0C3B75A3}" dt="2025-04-16T15:07:44.303" v="791" actId="47"/>
        <pc:sldMkLst>
          <pc:docMk/>
          <pc:sldMk cId="1626609025" sldId="324"/>
        </pc:sldMkLst>
      </pc:sldChg>
      <pc:sldChg chg="addSp modSp new del mod">
        <pc:chgData name="PAOLO RUSSO" userId="c0d95672-72a6-49f1-8c38-395eb9c9359d" providerId="ADAL" clId="{F19873DA-60C1-4280-92A6-ECCB0C3B75A3}" dt="2025-04-16T15:08:49.753" v="811" actId="47"/>
        <pc:sldMkLst>
          <pc:docMk/>
          <pc:sldMk cId="604247379" sldId="325"/>
        </pc:sldMkLst>
      </pc:sldChg>
      <pc:sldChg chg="addSp delSp modSp new del mod">
        <pc:chgData name="PAOLO RUSSO" userId="c0d95672-72a6-49f1-8c38-395eb9c9359d" providerId="ADAL" clId="{F19873DA-60C1-4280-92A6-ECCB0C3B75A3}" dt="2025-04-16T15:10:08.164" v="832" actId="47"/>
        <pc:sldMkLst>
          <pc:docMk/>
          <pc:sldMk cId="1001929249" sldId="326"/>
        </pc:sldMkLst>
      </pc:sldChg>
      <pc:sldChg chg="addSp delSp modSp new del mod">
        <pc:chgData name="PAOLO RUSSO" userId="c0d95672-72a6-49f1-8c38-395eb9c9359d" providerId="ADAL" clId="{F19873DA-60C1-4280-92A6-ECCB0C3B75A3}" dt="2025-04-16T15:11:34.143" v="854" actId="47"/>
        <pc:sldMkLst>
          <pc:docMk/>
          <pc:sldMk cId="2466755080" sldId="327"/>
        </pc:sldMkLst>
      </pc:sldChg>
      <pc:sldChg chg="addSp delSp modSp new del mod">
        <pc:chgData name="PAOLO RUSSO" userId="c0d95672-72a6-49f1-8c38-395eb9c9359d" providerId="ADAL" clId="{F19873DA-60C1-4280-92A6-ECCB0C3B75A3}" dt="2025-04-16T15:11:54.909" v="862" actId="47"/>
        <pc:sldMkLst>
          <pc:docMk/>
          <pc:sldMk cId="119894587" sldId="328"/>
        </pc:sldMkLst>
      </pc:sldChg>
      <pc:sldChg chg="addSp delSp modSp new del mod">
        <pc:chgData name="PAOLO RUSSO" userId="c0d95672-72a6-49f1-8c38-395eb9c9359d" providerId="ADAL" clId="{F19873DA-60C1-4280-92A6-ECCB0C3B75A3}" dt="2025-04-16T13:37:03.300" v="493" actId="47"/>
        <pc:sldMkLst>
          <pc:docMk/>
          <pc:sldMk cId="161415916" sldId="329"/>
        </pc:sldMkLst>
      </pc:sldChg>
      <pc:sldChg chg="addSp delSp modSp new mod ord">
        <pc:chgData name="PAOLO RUSSO" userId="c0d95672-72a6-49f1-8c38-395eb9c9359d" providerId="ADAL" clId="{F19873DA-60C1-4280-92A6-ECCB0C3B75A3}" dt="2025-04-22T14:12:52.137" v="3826" actId="478"/>
        <pc:sldMkLst>
          <pc:docMk/>
          <pc:sldMk cId="139225673" sldId="331"/>
        </pc:sldMkLst>
      </pc:sldChg>
      <pc:sldChg chg="addSp delSp modSp new del mod">
        <pc:chgData name="PAOLO RUSSO" userId="c0d95672-72a6-49f1-8c38-395eb9c9359d" providerId="ADAL" clId="{F19873DA-60C1-4280-92A6-ECCB0C3B75A3}" dt="2025-04-16T15:12:47.908" v="875" actId="47"/>
        <pc:sldMkLst>
          <pc:docMk/>
          <pc:sldMk cId="415665552" sldId="332"/>
        </pc:sldMkLst>
      </pc:sldChg>
      <pc:sldChg chg="addSp delSp modSp new mod">
        <pc:chgData name="PAOLO RUSSO" userId="c0d95672-72a6-49f1-8c38-395eb9c9359d" providerId="ADAL" clId="{F19873DA-60C1-4280-92A6-ECCB0C3B75A3}" dt="2025-04-22T14:12:56.558" v="3828" actId="478"/>
        <pc:sldMkLst>
          <pc:docMk/>
          <pc:sldMk cId="295142624" sldId="333"/>
        </pc:sldMkLst>
      </pc:sldChg>
      <pc:sldChg chg="addSp delSp modSp new mod">
        <pc:chgData name="PAOLO RUSSO" userId="c0d95672-72a6-49f1-8c38-395eb9c9359d" providerId="ADAL" clId="{F19873DA-60C1-4280-92A6-ECCB0C3B75A3}" dt="2025-04-22T14:13:01.503" v="3830" actId="478"/>
        <pc:sldMkLst>
          <pc:docMk/>
          <pc:sldMk cId="1143116308" sldId="337"/>
        </pc:sldMkLst>
      </pc:sldChg>
      <pc:sldChg chg="addSp modSp new del mod ord">
        <pc:chgData name="PAOLO RUSSO" userId="c0d95672-72a6-49f1-8c38-395eb9c9359d" providerId="ADAL" clId="{F19873DA-60C1-4280-92A6-ECCB0C3B75A3}" dt="2025-04-16T15:17:58.254" v="947" actId="47"/>
        <pc:sldMkLst>
          <pc:docMk/>
          <pc:sldMk cId="4291748332" sldId="343"/>
        </pc:sldMkLst>
      </pc:sldChg>
      <pc:sldChg chg="delSp mod">
        <pc:chgData name="PAOLO RUSSO" userId="c0d95672-72a6-49f1-8c38-395eb9c9359d" providerId="ADAL" clId="{F19873DA-60C1-4280-92A6-ECCB0C3B75A3}" dt="2025-04-22T13:40:16.679" v="3800" actId="478"/>
        <pc:sldMkLst>
          <pc:docMk/>
          <pc:sldMk cId="4148718303" sldId="344"/>
        </pc:sldMkLst>
      </pc:sldChg>
      <pc:sldChg chg="new del">
        <pc:chgData name="PAOLO RUSSO" userId="c0d95672-72a6-49f1-8c38-395eb9c9359d" providerId="ADAL" clId="{F19873DA-60C1-4280-92A6-ECCB0C3B75A3}" dt="2025-04-16T15:16:33.924" v="920" actId="47"/>
        <pc:sldMkLst>
          <pc:docMk/>
          <pc:sldMk cId="2620887802" sldId="346"/>
        </pc:sldMkLst>
      </pc:sldChg>
      <pc:sldChg chg="addSp delSp modSp add mod ord modClrScheme chgLayout">
        <pc:chgData name="PAOLO RUSSO" userId="c0d95672-72a6-49f1-8c38-395eb9c9359d" providerId="ADAL" clId="{F19873DA-60C1-4280-92A6-ECCB0C3B75A3}" dt="2025-04-22T15:04:21.598" v="3844" actId="20577"/>
        <pc:sldMkLst>
          <pc:docMk/>
          <pc:sldMk cId="3945472179" sldId="347"/>
        </pc:sldMkLst>
      </pc:sldChg>
      <pc:sldChg chg="addSp delSp modSp add mod">
        <pc:chgData name="PAOLO RUSSO" userId="c0d95672-72a6-49f1-8c38-395eb9c9359d" providerId="ADAL" clId="{F19873DA-60C1-4280-92A6-ECCB0C3B75A3}" dt="2025-04-16T16:04:50.191" v="1026" actId="14100"/>
        <pc:sldMkLst>
          <pc:docMk/>
          <pc:sldMk cId="2001938436" sldId="348"/>
        </pc:sldMkLst>
      </pc:sldChg>
      <pc:sldChg chg="addSp delSp modSp add mod">
        <pc:chgData name="PAOLO RUSSO" userId="c0d95672-72a6-49f1-8c38-395eb9c9359d" providerId="ADAL" clId="{F19873DA-60C1-4280-92A6-ECCB0C3B75A3}" dt="2025-04-22T18:54:24.599" v="4542" actId="1076"/>
        <pc:sldMkLst>
          <pc:docMk/>
          <pc:sldMk cId="2135589758" sldId="349"/>
        </pc:sldMkLst>
      </pc:sldChg>
      <pc:sldChg chg="addSp delSp modSp add mod">
        <pc:chgData name="PAOLO RUSSO" userId="c0d95672-72a6-49f1-8c38-395eb9c9359d" providerId="ADAL" clId="{F19873DA-60C1-4280-92A6-ECCB0C3B75A3}" dt="2025-04-16T18:01:29.683" v="1679" actId="1076"/>
        <pc:sldMkLst>
          <pc:docMk/>
          <pc:sldMk cId="1808880843" sldId="350"/>
        </pc:sldMkLst>
      </pc:sldChg>
      <pc:sldChg chg="addSp delSp modSp add mod modClrScheme chgLayout">
        <pc:chgData name="PAOLO RUSSO" userId="c0d95672-72a6-49f1-8c38-395eb9c9359d" providerId="ADAL" clId="{F19873DA-60C1-4280-92A6-ECCB0C3B75A3}" dt="2025-04-22T18:54:48.846" v="4543" actId="113"/>
        <pc:sldMkLst>
          <pc:docMk/>
          <pc:sldMk cId="4031680271" sldId="352"/>
        </pc:sldMkLst>
      </pc:sldChg>
      <pc:sldChg chg="addSp delSp modSp add mod">
        <pc:chgData name="PAOLO RUSSO" userId="c0d95672-72a6-49f1-8c38-395eb9c9359d" providerId="ADAL" clId="{F19873DA-60C1-4280-92A6-ECCB0C3B75A3}" dt="2025-04-23T09:01:32.021" v="4616" actId="113"/>
        <pc:sldMkLst>
          <pc:docMk/>
          <pc:sldMk cId="3348329163" sldId="353"/>
        </pc:sldMkLst>
      </pc:sldChg>
      <pc:sldChg chg="addSp delSp modSp add mod">
        <pc:chgData name="PAOLO RUSSO" userId="c0d95672-72a6-49f1-8c38-395eb9c9359d" providerId="ADAL" clId="{F19873DA-60C1-4280-92A6-ECCB0C3B75A3}" dt="2025-04-23T09:21:05.077" v="4618" actId="113"/>
        <pc:sldMkLst>
          <pc:docMk/>
          <pc:sldMk cId="1063384952" sldId="354"/>
        </pc:sldMkLst>
      </pc:sldChg>
      <pc:sldChg chg="addSp delSp modSp add mod ord">
        <pc:chgData name="PAOLO RUSSO" userId="c0d95672-72a6-49f1-8c38-395eb9c9359d" providerId="ADAL" clId="{F19873DA-60C1-4280-92A6-ECCB0C3B75A3}" dt="2025-04-22T18:00:02.444" v="4458"/>
        <pc:sldMkLst>
          <pc:docMk/>
          <pc:sldMk cId="605470679" sldId="355"/>
        </pc:sldMkLst>
      </pc:sldChg>
      <pc:sldChg chg="addSp delSp modSp add mod ord">
        <pc:chgData name="PAOLO RUSSO" userId="c0d95672-72a6-49f1-8c38-395eb9c9359d" providerId="ADAL" clId="{F19873DA-60C1-4280-92A6-ECCB0C3B75A3}" dt="2025-04-22T17:59:58.458" v="4454"/>
        <pc:sldMkLst>
          <pc:docMk/>
          <pc:sldMk cId="3160918826" sldId="356"/>
        </pc:sldMkLst>
      </pc:sldChg>
      <pc:sldChg chg="addSp delSp modSp add del mod">
        <pc:chgData name="PAOLO RUSSO" userId="c0d95672-72a6-49f1-8c38-395eb9c9359d" providerId="ADAL" clId="{F19873DA-60C1-4280-92A6-ECCB0C3B75A3}" dt="2025-04-16T17:14:43.604" v="1234" actId="47"/>
        <pc:sldMkLst>
          <pc:docMk/>
          <pc:sldMk cId="210540251" sldId="357"/>
        </pc:sldMkLst>
      </pc:sldChg>
      <pc:sldChg chg="addSp delSp modSp add del mod">
        <pc:chgData name="PAOLO RUSSO" userId="c0d95672-72a6-49f1-8c38-395eb9c9359d" providerId="ADAL" clId="{F19873DA-60C1-4280-92A6-ECCB0C3B75A3}" dt="2025-04-16T17:14:05.339" v="1223" actId="47"/>
        <pc:sldMkLst>
          <pc:docMk/>
          <pc:sldMk cId="297933514" sldId="358"/>
        </pc:sldMkLst>
      </pc:sldChg>
      <pc:sldChg chg="add del">
        <pc:chgData name="PAOLO RUSSO" userId="c0d95672-72a6-49f1-8c38-395eb9c9359d" providerId="ADAL" clId="{F19873DA-60C1-4280-92A6-ECCB0C3B75A3}" dt="2025-04-16T15:18:05.648" v="948" actId="47"/>
        <pc:sldMkLst>
          <pc:docMk/>
          <pc:sldMk cId="3504080222" sldId="358"/>
        </pc:sldMkLst>
      </pc:sldChg>
      <pc:sldChg chg="modSp mod">
        <pc:chgData name="PAOLO RUSSO" userId="c0d95672-72a6-49f1-8c38-395eb9c9359d" providerId="ADAL" clId="{F19873DA-60C1-4280-92A6-ECCB0C3B75A3}" dt="2025-04-16T17:11:12.650" v="1180" actId="27636"/>
        <pc:sldMkLst>
          <pc:docMk/>
          <pc:sldMk cId="2517381126" sldId="360"/>
        </pc:sldMkLst>
      </pc:sldChg>
      <pc:sldChg chg="addSp delSp modSp new mod">
        <pc:chgData name="PAOLO RUSSO" userId="c0d95672-72a6-49f1-8c38-395eb9c9359d" providerId="ADAL" clId="{F19873DA-60C1-4280-92A6-ECCB0C3B75A3}" dt="2025-04-22T16:07:18.955" v="3886" actId="478"/>
        <pc:sldMkLst>
          <pc:docMk/>
          <pc:sldMk cId="3976227322" sldId="361"/>
        </pc:sldMkLst>
      </pc:sldChg>
      <pc:sldChg chg="addSp delSp modSp new mod">
        <pc:chgData name="PAOLO RUSSO" userId="c0d95672-72a6-49f1-8c38-395eb9c9359d" providerId="ADAL" clId="{F19873DA-60C1-4280-92A6-ECCB0C3B75A3}" dt="2025-04-22T16:07:13.641" v="3884" actId="478"/>
        <pc:sldMkLst>
          <pc:docMk/>
          <pc:sldMk cId="2225404710" sldId="362"/>
        </pc:sldMkLst>
      </pc:sldChg>
      <pc:sldChg chg="addSp delSp modSp new mod">
        <pc:chgData name="PAOLO RUSSO" userId="c0d95672-72a6-49f1-8c38-395eb9c9359d" providerId="ADAL" clId="{F19873DA-60C1-4280-92A6-ECCB0C3B75A3}" dt="2025-04-22T16:07:23.562" v="3888" actId="478"/>
        <pc:sldMkLst>
          <pc:docMk/>
          <pc:sldMk cId="713454716" sldId="363"/>
        </pc:sldMkLst>
      </pc:sldChg>
      <pc:sldChg chg="addSp delSp modSp add mod">
        <pc:chgData name="PAOLO RUSSO" userId="c0d95672-72a6-49f1-8c38-395eb9c9359d" providerId="ADAL" clId="{F19873DA-60C1-4280-92A6-ECCB0C3B75A3}" dt="2025-04-22T16:07:27.797" v="3890" actId="478"/>
        <pc:sldMkLst>
          <pc:docMk/>
          <pc:sldMk cId="359240238" sldId="364"/>
        </pc:sldMkLst>
      </pc:sldChg>
      <pc:sldChg chg="addSp delSp modSp add del mod modMedia modClrScheme delAnim chgLayout">
        <pc:chgData name="PAOLO RUSSO" userId="c0d95672-72a6-49f1-8c38-395eb9c9359d" providerId="ADAL" clId="{F19873DA-60C1-4280-92A6-ECCB0C3B75A3}" dt="2025-04-16T17:33:27.319" v="1445" actId="47"/>
        <pc:sldMkLst>
          <pc:docMk/>
          <pc:sldMk cId="1526098999" sldId="365"/>
        </pc:sldMkLst>
      </pc:sldChg>
      <pc:sldChg chg="new del">
        <pc:chgData name="PAOLO RUSSO" userId="c0d95672-72a6-49f1-8c38-395eb9c9359d" providerId="ADAL" clId="{F19873DA-60C1-4280-92A6-ECCB0C3B75A3}" dt="2025-04-16T17:29:06.898" v="1381" actId="47"/>
        <pc:sldMkLst>
          <pc:docMk/>
          <pc:sldMk cId="3635446365" sldId="365"/>
        </pc:sldMkLst>
      </pc:sldChg>
      <pc:sldChg chg="addSp delSp modSp new add del mod chgLayout">
        <pc:chgData name="PAOLO RUSSO" userId="c0d95672-72a6-49f1-8c38-395eb9c9359d" providerId="ADAL" clId="{F19873DA-60C1-4280-92A6-ECCB0C3B75A3}" dt="2025-04-16T17:54:21.929" v="1605" actId="47"/>
        <pc:sldMkLst>
          <pc:docMk/>
          <pc:sldMk cId="2282520023" sldId="366"/>
        </pc:sldMkLst>
      </pc:sldChg>
      <pc:sldChg chg="addSp delSp modSp add mod">
        <pc:chgData name="PAOLO RUSSO" userId="c0d95672-72a6-49f1-8c38-395eb9c9359d" providerId="ADAL" clId="{F19873DA-60C1-4280-92A6-ECCB0C3B75A3}" dt="2025-04-22T16:07:37.410" v="3894" actId="478"/>
        <pc:sldMkLst>
          <pc:docMk/>
          <pc:sldMk cId="247209391" sldId="367"/>
        </pc:sldMkLst>
      </pc:sldChg>
      <pc:sldChg chg="delSp mod">
        <pc:chgData name="PAOLO RUSSO" userId="c0d95672-72a6-49f1-8c38-395eb9c9359d" providerId="ADAL" clId="{F19873DA-60C1-4280-92A6-ECCB0C3B75A3}" dt="2025-04-22T14:07:25.777" v="3811" actId="478"/>
        <pc:sldMkLst>
          <pc:docMk/>
          <pc:sldMk cId="41073484" sldId="374"/>
        </pc:sldMkLst>
      </pc:sldChg>
      <pc:sldChg chg="delSp mod">
        <pc:chgData name="PAOLO RUSSO" userId="c0d95672-72a6-49f1-8c38-395eb9c9359d" providerId="ADAL" clId="{F19873DA-60C1-4280-92A6-ECCB0C3B75A3}" dt="2025-04-22T14:07:37.788" v="3816" actId="478"/>
        <pc:sldMkLst>
          <pc:docMk/>
          <pc:sldMk cId="1215575045" sldId="375"/>
        </pc:sldMkLst>
      </pc:sldChg>
      <pc:sldChg chg="delSp mod">
        <pc:chgData name="PAOLO RUSSO" userId="c0d95672-72a6-49f1-8c38-395eb9c9359d" providerId="ADAL" clId="{F19873DA-60C1-4280-92A6-ECCB0C3B75A3}" dt="2025-04-22T13:44:37.715" v="3802" actId="478"/>
        <pc:sldMkLst>
          <pc:docMk/>
          <pc:sldMk cId="652208311" sldId="376"/>
        </pc:sldMkLst>
      </pc:sldChg>
      <pc:sldChg chg="addSp delSp modSp add mod">
        <pc:chgData name="PAOLO RUSSO" userId="c0d95672-72a6-49f1-8c38-395eb9c9359d" providerId="ADAL" clId="{F19873DA-60C1-4280-92A6-ECCB0C3B75A3}" dt="2025-04-23T12:32:49.419" v="4619" actId="2711"/>
        <pc:sldMkLst>
          <pc:docMk/>
          <pc:sldMk cId="3045669865" sldId="377"/>
        </pc:sldMkLst>
      </pc:sldChg>
      <pc:sldChg chg="addSp delSp modSp add del mod modClrScheme chgLayout">
        <pc:chgData name="PAOLO RUSSO" userId="c0d95672-72a6-49f1-8c38-395eb9c9359d" providerId="ADAL" clId="{F19873DA-60C1-4280-92A6-ECCB0C3B75A3}" dt="2025-04-22T16:02:17.081" v="3861" actId="47"/>
        <pc:sldMkLst>
          <pc:docMk/>
          <pc:sldMk cId="535233" sldId="378"/>
        </pc:sldMkLst>
      </pc:sldChg>
      <pc:sldChg chg="delSp modSp mod">
        <pc:chgData name="PAOLO RUSSO" userId="c0d95672-72a6-49f1-8c38-395eb9c9359d" providerId="ADAL" clId="{F19873DA-60C1-4280-92A6-ECCB0C3B75A3}" dt="2025-04-22T14:07:30.326" v="3814" actId="478"/>
        <pc:sldMkLst>
          <pc:docMk/>
          <pc:sldMk cId="4259658187" sldId="379"/>
        </pc:sldMkLst>
      </pc:sldChg>
      <pc:sldChg chg="delSp modSp mod">
        <pc:chgData name="PAOLO RUSSO" userId="c0d95672-72a6-49f1-8c38-395eb9c9359d" providerId="ADAL" clId="{F19873DA-60C1-4280-92A6-ECCB0C3B75A3}" dt="2025-04-22T14:07:21.247" v="3809" actId="478"/>
        <pc:sldMkLst>
          <pc:docMk/>
          <pc:sldMk cId="1832276543" sldId="381"/>
        </pc:sldMkLst>
      </pc:sldChg>
      <pc:sldChg chg="delSp mod">
        <pc:chgData name="PAOLO RUSSO" userId="c0d95672-72a6-49f1-8c38-395eb9c9359d" providerId="ADAL" clId="{F19873DA-60C1-4280-92A6-ECCB0C3B75A3}" dt="2025-04-22T14:07:13.266" v="3806" actId="478"/>
        <pc:sldMkLst>
          <pc:docMk/>
          <pc:sldMk cId="872988825" sldId="383"/>
        </pc:sldMkLst>
      </pc:sldChg>
      <pc:sldChg chg="delSp mod">
        <pc:chgData name="PAOLO RUSSO" userId="c0d95672-72a6-49f1-8c38-395eb9c9359d" providerId="ADAL" clId="{F19873DA-60C1-4280-92A6-ECCB0C3B75A3}" dt="2025-04-22T13:53:28.893" v="3804" actId="478"/>
        <pc:sldMkLst>
          <pc:docMk/>
          <pc:sldMk cId="4041479458" sldId="385"/>
        </pc:sldMkLst>
      </pc:sldChg>
      <pc:sldChg chg="addSp delSp modSp new mod">
        <pc:chgData name="PAOLO RUSSO" userId="c0d95672-72a6-49f1-8c38-395eb9c9359d" providerId="ADAL" clId="{F19873DA-60C1-4280-92A6-ECCB0C3B75A3}" dt="2025-04-22T16:07:47.250" v="3898" actId="478"/>
        <pc:sldMkLst>
          <pc:docMk/>
          <pc:sldMk cId="4115960274" sldId="386"/>
        </pc:sldMkLst>
      </pc:sldChg>
      <pc:sldChg chg="addSp delSp modSp new del mod">
        <pc:chgData name="PAOLO RUSSO" userId="c0d95672-72a6-49f1-8c38-395eb9c9359d" providerId="ADAL" clId="{F19873DA-60C1-4280-92A6-ECCB0C3B75A3}" dt="2025-04-18T14:19:28.656" v="2454" actId="47"/>
        <pc:sldMkLst>
          <pc:docMk/>
          <pc:sldMk cId="2871892788" sldId="387"/>
        </pc:sldMkLst>
      </pc:sldChg>
      <pc:sldChg chg="addSp delSp modSp new mod">
        <pc:chgData name="PAOLO RUSSO" userId="c0d95672-72a6-49f1-8c38-395eb9c9359d" providerId="ADAL" clId="{F19873DA-60C1-4280-92A6-ECCB0C3B75A3}" dt="2025-04-22T16:07:42.863" v="3896" actId="478"/>
        <pc:sldMkLst>
          <pc:docMk/>
          <pc:sldMk cId="340844155" sldId="388"/>
        </pc:sldMkLst>
      </pc:sldChg>
      <pc:sldChg chg="addSp delSp modSp new mod">
        <pc:chgData name="PAOLO RUSSO" userId="c0d95672-72a6-49f1-8c38-395eb9c9359d" providerId="ADAL" clId="{F19873DA-60C1-4280-92A6-ECCB0C3B75A3}" dt="2025-04-22T16:03:33.621" v="3863" actId="478"/>
        <pc:sldMkLst>
          <pc:docMk/>
          <pc:sldMk cId="2555459758" sldId="389"/>
        </pc:sldMkLst>
      </pc:sldChg>
      <pc:sldChg chg="addSp delSp modSp new add del mod ord">
        <pc:chgData name="PAOLO RUSSO" userId="c0d95672-72a6-49f1-8c38-395eb9c9359d" providerId="ADAL" clId="{F19873DA-60C1-4280-92A6-ECCB0C3B75A3}" dt="2025-04-22T15:57:19.293" v="3848" actId="47"/>
        <pc:sldMkLst>
          <pc:docMk/>
          <pc:sldMk cId="3729899764" sldId="391"/>
        </pc:sldMkLst>
      </pc:sldChg>
      <pc:sldChg chg="addSp delSp modSp new mod">
        <pc:chgData name="PAOLO RUSSO" userId="c0d95672-72a6-49f1-8c38-395eb9c9359d" providerId="ADAL" clId="{F19873DA-60C1-4280-92A6-ECCB0C3B75A3}" dt="2025-04-22T18:56:44.670" v="4548" actId="113"/>
        <pc:sldMkLst>
          <pc:docMk/>
          <pc:sldMk cId="1120057393" sldId="393"/>
        </pc:sldMkLst>
      </pc:sldChg>
      <pc:sldChg chg="addSp delSp modSp new del mod">
        <pc:chgData name="PAOLO RUSSO" userId="c0d95672-72a6-49f1-8c38-395eb9c9359d" providerId="ADAL" clId="{F19873DA-60C1-4280-92A6-ECCB0C3B75A3}" dt="2025-04-22T15:58:43.438" v="3854" actId="47"/>
        <pc:sldMkLst>
          <pc:docMk/>
          <pc:sldMk cId="4008272380" sldId="394"/>
        </pc:sldMkLst>
      </pc:sldChg>
      <pc:sldChg chg="addSp delSp modSp new mod ord modClrScheme chgLayout">
        <pc:chgData name="PAOLO RUSSO" userId="c0d95672-72a6-49f1-8c38-395eb9c9359d" providerId="ADAL" clId="{F19873DA-60C1-4280-92A6-ECCB0C3B75A3}" dt="2025-04-22T17:59:59.799" v="4456"/>
        <pc:sldMkLst>
          <pc:docMk/>
          <pc:sldMk cId="1275925542" sldId="399"/>
        </pc:sldMkLst>
      </pc:sldChg>
      <pc:sldChg chg="delSp modSp mod">
        <pc:chgData name="PAOLO RUSSO" userId="c0d95672-72a6-49f1-8c38-395eb9c9359d" providerId="ADAL" clId="{F19873DA-60C1-4280-92A6-ECCB0C3B75A3}" dt="2025-04-22T16:08:05.267" v="3903" actId="1076"/>
        <pc:sldMkLst>
          <pc:docMk/>
          <pc:sldMk cId="490345951" sldId="402"/>
        </pc:sldMkLst>
      </pc:sldChg>
      <pc:sldChg chg="addSp delSp modSp new mod">
        <pc:chgData name="PAOLO RUSSO" userId="c0d95672-72a6-49f1-8c38-395eb9c9359d" providerId="ADAL" clId="{F19873DA-60C1-4280-92A6-ECCB0C3B75A3}" dt="2025-04-22T16:44:49.112" v="4330"/>
        <pc:sldMkLst>
          <pc:docMk/>
          <pc:sldMk cId="1050062584" sldId="403"/>
        </pc:sldMkLst>
      </pc:sldChg>
      <pc:sldChg chg="addSp delSp modSp new mod">
        <pc:chgData name="PAOLO RUSSO" userId="c0d95672-72a6-49f1-8c38-395eb9c9359d" providerId="ADAL" clId="{F19873DA-60C1-4280-92A6-ECCB0C3B75A3}" dt="2025-04-22T16:42:54.608" v="4329" actId="13782"/>
        <pc:sldMkLst>
          <pc:docMk/>
          <pc:sldMk cId="4111701746" sldId="404"/>
        </pc:sldMkLst>
      </pc:sldChg>
      <pc:sldChg chg="addSp delSp modSp new mod">
        <pc:chgData name="PAOLO RUSSO" userId="c0d95672-72a6-49f1-8c38-395eb9c9359d" providerId="ADAL" clId="{F19873DA-60C1-4280-92A6-ECCB0C3B75A3}" dt="2025-04-22T19:09:35.714" v="4615" actId="113"/>
        <pc:sldMkLst>
          <pc:docMk/>
          <pc:sldMk cId="795242630" sldId="405"/>
        </pc:sldMkLst>
      </pc:sldChg>
      <pc:sldChg chg="addSp delSp modSp new mod">
        <pc:chgData name="PAOLO RUSSO" userId="c0d95672-72a6-49f1-8c38-395eb9c9359d" providerId="ADAL" clId="{F19873DA-60C1-4280-92A6-ECCB0C3B75A3}" dt="2025-04-23T09:03:34.791" v="4617" actId="113"/>
        <pc:sldMkLst>
          <pc:docMk/>
          <pc:sldMk cId="2997092928" sldId="406"/>
        </pc:sldMkLst>
      </pc:sldChg>
    </pc:docChg>
  </pc:docChgLst>
  <pc:docChgLst>
    <pc:chgData name="PAOLO RUSSO" userId="S::paolo.russo16@studenti.unina.it::c0d95672-72a6-49f1-8c38-395eb9c9359d" providerId="AD" clId="Web-{F8E8145E-1746-BF44-A158-8066CF32CDB3}"/>
    <pc:docChg chg="modSld">
      <pc:chgData name="PAOLO RUSSO" userId="S::paolo.russo16@studenti.unina.it::c0d95672-72a6-49f1-8c38-395eb9c9359d" providerId="AD" clId="Web-{F8E8145E-1746-BF44-A158-8066CF32CDB3}" dt="2025-04-17T12:10:45.988" v="5" actId="1076"/>
      <pc:docMkLst>
        <pc:docMk/>
      </pc:docMkLst>
      <pc:sldChg chg="modSp">
        <pc:chgData name="PAOLO RUSSO" userId="S::paolo.russo16@studenti.unina.it::c0d95672-72a6-49f1-8c38-395eb9c9359d" providerId="AD" clId="Web-{F8E8145E-1746-BF44-A158-8066CF32CDB3}" dt="2025-04-17T12:10:26.190" v="2" actId="14100"/>
        <pc:sldMkLst>
          <pc:docMk/>
          <pc:sldMk cId="1808880843" sldId="350"/>
        </pc:sldMkLst>
      </pc:sldChg>
      <pc:sldChg chg="modSp">
        <pc:chgData name="PAOLO RUSSO" userId="S::paolo.russo16@studenti.unina.it::c0d95672-72a6-49f1-8c38-395eb9c9359d" providerId="AD" clId="Web-{F8E8145E-1746-BF44-A158-8066CF32CDB3}" dt="2025-04-17T12:10:45.988" v="5" actId="1076"/>
        <pc:sldMkLst>
          <pc:docMk/>
          <pc:sldMk cId="4031680271" sldId="352"/>
        </pc:sldMkLst>
      </pc:sldChg>
    </pc:docChg>
  </pc:docChgLst>
  <pc:docChgLst>
    <pc:chgData name="BIAGIO SALZILLO" userId="c1690422-6f9e-4265-b60b-64a8803f7b52" providerId="ADAL" clId="{C549E0F9-486C-4825-9590-DF947C0C688C}"/>
    <pc:docChg chg="undo redo custSel addSld delSld modSld sldOrd">
      <pc:chgData name="BIAGIO SALZILLO" userId="c1690422-6f9e-4265-b60b-64a8803f7b52" providerId="ADAL" clId="{C549E0F9-486C-4825-9590-DF947C0C688C}" dt="2025-05-06T12:36:37.463" v="7605" actId="478"/>
      <pc:docMkLst>
        <pc:docMk/>
      </pc:docMkLst>
      <pc:sldChg chg="modSp mod">
        <pc:chgData name="BIAGIO SALZILLO" userId="c1690422-6f9e-4265-b60b-64a8803f7b52" providerId="ADAL" clId="{C549E0F9-486C-4825-9590-DF947C0C688C}" dt="2025-04-22T18:51:16.615" v="7294" actId="255"/>
        <pc:sldMkLst>
          <pc:docMk/>
          <pc:sldMk cId="404854312" sldId="292"/>
        </pc:sldMkLst>
      </pc:sldChg>
      <pc:sldChg chg="modSp mod">
        <pc:chgData name="BIAGIO SALZILLO" userId="c1690422-6f9e-4265-b60b-64a8803f7b52" providerId="ADAL" clId="{C549E0F9-486C-4825-9590-DF947C0C688C}" dt="2025-04-22T18:44:46.015" v="7199" actId="20577"/>
        <pc:sldMkLst>
          <pc:docMk/>
          <pc:sldMk cId="3301177508" sldId="295"/>
        </pc:sldMkLst>
      </pc:sldChg>
      <pc:sldChg chg="modSp mod">
        <pc:chgData name="BIAGIO SALZILLO" userId="c1690422-6f9e-4265-b60b-64a8803f7b52" providerId="ADAL" clId="{C549E0F9-486C-4825-9590-DF947C0C688C}" dt="2025-04-22T18:46:32.095" v="7226" actId="313"/>
        <pc:sldMkLst>
          <pc:docMk/>
          <pc:sldMk cId="3286483739" sldId="296"/>
        </pc:sldMkLst>
      </pc:sldChg>
      <pc:sldChg chg="modSp mod">
        <pc:chgData name="BIAGIO SALZILLO" userId="c1690422-6f9e-4265-b60b-64a8803f7b52" providerId="ADAL" clId="{C549E0F9-486C-4825-9590-DF947C0C688C}" dt="2025-04-18T16:19:52.944" v="6572" actId="20577"/>
        <pc:sldMkLst>
          <pc:docMk/>
          <pc:sldMk cId="4022708220" sldId="297"/>
        </pc:sldMkLst>
      </pc:sldChg>
      <pc:sldChg chg="modSp mod">
        <pc:chgData name="BIAGIO SALZILLO" userId="c1690422-6f9e-4265-b60b-64a8803f7b52" providerId="ADAL" clId="{C549E0F9-486C-4825-9590-DF947C0C688C}" dt="2025-04-22T18:50:40.511" v="7289" actId="20577"/>
        <pc:sldMkLst>
          <pc:docMk/>
          <pc:sldMk cId="2170217879" sldId="298"/>
        </pc:sldMkLst>
      </pc:sldChg>
      <pc:sldChg chg="modSp mod">
        <pc:chgData name="BIAGIO SALZILLO" userId="c1690422-6f9e-4265-b60b-64a8803f7b52" providerId="ADAL" clId="{C549E0F9-486C-4825-9590-DF947C0C688C}" dt="2025-04-22T19:18:57.306" v="7332" actId="1076"/>
        <pc:sldMkLst>
          <pc:docMk/>
          <pc:sldMk cId="655422455" sldId="300"/>
        </pc:sldMkLst>
      </pc:sldChg>
      <pc:sldChg chg="modSp mod">
        <pc:chgData name="BIAGIO SALZILLO" userId="c1690422-6f9e-4265-b60b-64a8803f7b52" providerId="ADAL" clId="{C549E0F9-486C-4825-9590-DF947C0C688C}" dt="2025-04-23T10:22:24.542" v="7579" actId="113"/>
        <pc:sldMkLst>
          <pc:docMk/>
          <pc:sldMk cId="2914737931" sldId="301"/>
        </pc:sldMkLst>
      </pc:sldChg>
      <pc:sldChg chg="modSp mod">
        <pc:chgData name="BIAGIO SALZILLO" userId="c1690422-6f9e-4265-b60b-64a8803f7b52" providerId="ADAL" clId="{C549E0F9-486C-4825-9590-DF947C0C688C}" dt="2025-04-22T19:21:19.957" v="7363" actId="14100"/>
        <pc:sldMkLst>
          <pc:docMk/>
          <pc:sldMk cId="2246374966" sldId="305"/>
        </pc:sldMkLst>
      </pc:sldChg>
      <pc:sldChg chg="addSp delSp modSp mod">
        <pc:chgData name="BIAGIO SALZILLO" userId="c1690422-6f9e-4265-b60b-64a8803f7b52" providerId="ADAL" clId="{C549E0F9-486C-4825-9590-DF947C0C688C}" dt="2025-04-17T08:56:34.517" v="3344" actId="113"/>
        <pc:sldMkLst>
          <pc:docMk/>
          <pc:sldMk cId="45306879" sldId="306"/>
        </pc:sldMkLst>
      </pc:sldChg>
      <pc:sldChg chg="delSp modSp mod">
        <pc:chgData name="BIAGIO SALZILLO" userId="c1690422-6f9e-4265-b60b-64a8803f7b52" providerId="ADAL" clId="{C549E0F9-486C-4825-9590-DF947C0C688C}" dt="2025-04-22T19:29:26.591" v="7424" actId="1076"/>
        <pc:sldMkLst>
          <pc:docMk/>
          <pc:sldMk cId="3272113353" sldId="320"/>
        </pc:sldMkLst>
      </pc:sldChg>
      <pc:sldChg chg="addSp delSp modSp mod">
        <pc:chgData name="BIAGIO SALZILLO" userId="c1690422-6f9e-4265-b60b-64a8803f7b52" providerId="ADAL" clId="{C549E0F9-486C-4825-9590-DF947C0C688C}" dt="2025-04-22T19:55:45.327" v="7550" actId="1076"/>
        <pc:sldMkLst>
          <pc:docMk/>
          <pc:sldMk cId="139225673" sldId="331"/>
        </pc:sldMkLst>
      </pc:sldChg>
      <pc:sldChg chg="modSp mod">
        <pc:chgData name="BIAGIO SALZILLO" userId="c1690422-6f9e-4265-b60b-64a8803f7b52" providerId="ADAL" clId="{C549E0F9-486C-4825-9590-DF947C0C688C}" dt="2025-04-23T10:18:04.050" v="7564" actId="207"/>
        <pc:sldMkLst>
          <pc:docMk/>
          <pc:sldMk cId="295142624" sldId="333"/>
        </pc:sldMkLst>
      </pc:sldChg>
      <pc:sldChg chg="delSp mod">
        <pc:chgData name="BIAGIO SALZILLO" userId="c1690422-6f9e-4265-b60b-64a8803f7b52" providerId="ADAL" clId="{C549E0F9-486C-4825-9590-DF947C0C688C}" dt="2025-04-23T10:21:21.078" v="7576" actId="478"/>
        <pc:sldMkLst>
          <pc:docMk/>
          <pc:sldMk cId="182222118" sldId="336"/>
        </pc:sldMkLst>
      </pc:sldChg>
      <pc:sldChg chg="modSp mod ord">
        <pc:chgData name="BIAGIO SALZILLO" userId="c1690422-6f9e-4265-b60b-64a8803f7b52" providerId="ADAL" clId="{C549E0F9-486C-4825-9590-DF947C0C688C}" dt="2025-04-23T10:19:39.812" v="7568"/>
        <pc:sldMkLst>
          <pc:docMk/>
          <pc:sldMk cId="1143116308" sldId="337"/>
        </pc:sldMkLst>
      </pc:sldChg>
      <pc:sldChg chg="delSp mod">
        <pc:chgData name="BIAGIO SALZILLO" userId="c1690422-6f9e-4265-b60b-64a8803f7b52" providerId="ADAL" clId="{C549E0F9-486C-4825-9590-DF947C0C688C}" dt="2025-04-23T10:21:10.601" v="7574" actId="478"/>
        <pc:sldMkLst>
          <pc:docMk/>
          <pc:sldMk cId="1390654531" sldId="342"/>
        </pc:sldMkLst>
      </pc:sldChg>
      <pc:sldChg chg="addSp delSp modSp new del mod">
        <pc:chgData name="BIAGIO SALZILLO" userId="c1690422-6f9e-4265-b60b-64a8803f7b52" providerId="ADAL" clId="{C549E0F9-486C-4825-9590-DF947C0C688C}" dt="2025-04-16T15:07:25.331" v="907" actId="47"/>
        <pc:sldMkLst>
          <pc:docMk/>
          <pc:sldMk cId="2921185067" sldId="345"/>
        </pc:sldMkLst>
      </pc:sldChg>
      <pc:sldChg chg="modSp mod">
        <pc:chgData name="BIAGIO SALZILLO" userId="c1690422-6f9e-4265-b60b-64a8803f7b52" providerId="ADAL" clId="{C549E0F9-486C-4825-9590-DF947C0C688C}" dt="2025-04-22T19:26:49.562" v="7404" actId="207"/>
        <pc:sldMkLst>
          <pc:docMk/>
          <pc:sldMk cId="3945472179" sldId="347"/>
        </pc:sldMkLst>
      </pc:sldChg>
      <pc:sldChg chg="modSp mod">
        <pc:chgData name="BIAGIO SALZILLO" userId="c1690422-6f9e-4265-b60b-64a8803f7b52" providerId="ADAL" clId="{C549E0F9-486C-4825-9590-DF947C0C688C}" dt="2025-04-22T19:43:02.642" v="7472" actId="1037"/>
        <pc:sldMkLst>
          <pc:docMk/>
          <pc:sldMk cId="2001938436" sldId="348"/>
        </pc:sldMkLst>
      </pc:sldChg>
      <pc:sldChg chg="modSp mod">
        <pc:chgData name="BIAGIO SALZILLO" userId="c1690422-6f9e-4265-b60b-64a8803f7b52" providerId="ADAL" clId="{C549E0F9-486C-4825-9590-DF947C0C688C}" dt="2025-04-22T19:46:40.415" v="7483" actId="1076"/>
        <pc:sldMkLst>
          <pc:docMk/>
          <pc:sldMk cId="2135589758" sldId="349"/>
        </pc:sldMkLst>
      </pc:sldChg>
      <pc:sldChg chg="addSp modSp mod">
        <pc:chgData name="BIAGIO SALZILLO" userId="c1690422-6f9e-4265-b60b-64a8803f7b52" providerId="ADAL" clId="{C549E0F9-486C-4825-9590-DF947C0C688C}" dt="2025-04-22T19:50:18.709" v="7512" actId="1076"/>
        <pc:sldMkLst>
          <pc:docMk/>
          <pc:sldMk cId="1808880843" sldId="350"/>
        </pc:sldMkLst>
      </pc:sldChg>
      <pc:sldChg chg="addSp delSp modSp new mod modNotesTx">
        <pc:chgData name="BIAGIO SALZILLO" userId="c1690422-6f9e-4265-b60b-64a8803f7b52" providerId="ADAL" clId="{C549E0F9-486C-4825-9590-DF947C0C688C}" dt="2025-04-28T16:35:22.143" v="7582"/>
        <pc:sldMkLst>
          <pc:docMk/>
          <pc:sldMk cId="311658156" sldId="351"/>
        </pc:sldMkLst>
      </pc:sldChg>
      <pc:sldChg chg="modSp mod">
        <pc:chgData name="BIAGIO SALZILLO" userId="c1690422-6f9e-4265-b60b-64a8803f7b52" providerId="ADAL" clId="{C549E0F9-486C-4825-9590-DF947C0C688C}" dt="2025-04-22T19:52:58.164" v="7525" actId="14100"/>
        <pc:sldMkLst>
          <pc:docMk/>
          <pc:sldMk cId="4031680271" sldId="352"/>
        </pc:sldMkLst>
      </pc:sldChg>
      <pc:sldChg chg="modSp mod">
        <pc:chgData name="BIAGIO SALZILLO" userId="c1690422-6f9e-4265-b60b-64a8803f7b52" providerId="ADAL" clId="{C549E0F9-486C-4825-9590-DF947C0C688C}" dt="2025-04-22T19:52:38.857" v="7524" actId="1076"/>
        <pc:sldMkLst>
          <pc:docMk/>
          <pc:sldMk cId="1063384952" sldId="354"/>
        </pc:sldMkLst>
      </pc:sldChg>
      <pc:sldChg chg="addSp delSp modSp new del mod">
        <pc:chgData name="BIAGIO SALZILLO" userId="c1690422-6f9e-4265-b60b-64a8803f7b52" providerId="ADAL" clId="{C549E0F9-486C-4825-9590-DF947C0C688C}" dt="2025-04-16T18:11:41.539" v="3094" actId="2696"/>
        <pc:sldMkLst>
          <pc:docMk/>
          <pc:sldMk cId="867061877" sldId="359"/>
        </pc:sldMkLst>
      </pc:sldChg>
      <pc:sldChg chg="addSp delSp modSp new mod">
        <pc:chgData name="BIAGIO SALZILLO" userId="c1690422-6f9e-4265-b60b-64a8803f7b52" providerId="ADAL" clId="{C549E0F9-486C-4825-9590-DF947C0C688C}" dt="2025-04-17T09:05:36.014" v="3415" actId="20577"/>
        <pc:sldMkLst>
          <pc:docMk/>
          <pc:sldMk cId="2517381126" sldId="360"/>
        </pc:sldMkLst>
      </pc:sldChg>
      <pc:sldChg chg="ord">
        <pc:chgData name="BIAGIO SALZILLO" userId="c1690422-6f9e-4265-b60b-64a8803f7b52" providerId="ADAL" clId="{C549E0F9-486C-4825-9590-DF947C0C688C}" dt="2025-04-23T10:19:39.812" v="7568"/>
        <pc:sldMkLst>
          <pc:docMk/>
          <pc:sldMk cId="3976227322" sldId="361"/>
        </pc:sldMkLst>
      </pc:sldChg>
      <pc:sldChg chg="ord">
        <pc:chgData name="BIAGIO SALZILLO" userId="c1690422-6f9e-4265-b60b-64a8803f7b52" providerId="ADAL" clId="{C549E0F9-486C-4825-9590-DF947C0C688C}" dt="2025-04-23T10:19:39.812" v="7568"/>
        <pc:sldMkLst>
          <pc:docMk/>
          <pc:sldMk cId="2225404710" sldId="362"/>
        </pc:sldMkLst>
      </pc:sldChg>
      <pc:sldChg chg="ord">
        <pc:chgData name="BIAGIO SALZILLO" userId="c1690422-6f9e-4265-b60b-64a8803f7b52" providerId="ADAL" clId="{C549E0F9-486C-4825-9590-DF947C0C688C}" dt="2025-04-23T10:19:39.812" v="7568"/>
        <pc:sldMkLst>
          <pc:docMk/>
          <pc:sldMk cId="713454716" sldId="363"/>
        </pc:sldMkLst>
      </pc:sldChg>
      <pc:sldChg chg="ord">
        <pc:chgData name="BIAGIO SALZILLO" userId="c1690422-6f9e-4265-b60b-64a8803f7b52" providerId="ADAL" clId="{C549E0F9-486C-4825-9590-DF947C0C688C}" dt="2025-04-23T10:19:39.812" v="7568"/>
        <pc:sldMkLst>
          <pc:docMk/>
          <pc:sldMk cId="359240238" sldId="364"/>
        </pc:sldMkLst>
      </pc:sldChg>
      <pc:sldChg chg="ord">
        <pc:chgData name="BIAGIO SALZILLO" userId="c1690422-6f9e-4265-b60b-64a8803f7b52" providerId="ADAL" clId="{C549E0F9-486C-4825-9590-DF947C0C688C}" dt="2025-04-23T10:19:39.812" v="7568"/>
        <pc:sldMkLst>
          <pc:docMk/>
          <pc:sldMk cId="247209391" sldId="367"/>
        </pc:sldMkLst>
      </pc:sldChg>
      <pc:sldChg chg="addSp delSp modSp new del mod">
        <pc:chgData name="BIAGIO SALZILLO" userId="c1690422-6f9e-4265-b60b-64a8803f7b52" providerId="ADAL" clId="{C549E0F9-486C-4825-9590-DF947C0C688C}" dt="2025-04-16T18:11:10.069" v="3093" actId="2696"/>
        <pc:sldMkLst>
          <pc:docMk/>
          <pc:sldMk cId="3287151609" sldId="368"/>
        </pc:sldMkLst>
      </pc:sldChg>
      <pc:sldChg chg="addSp delSp modSp add del mod chgLayout">
        <pc:chgData name="BIAGIO SALZILLO" userId="c1690422-6f9e-4265-b60b-64a8803f7b52" providerId="ADAL" clId="{C549E0F9-486C-4825-9590-DF947C0C688C}" dt="2025-04-16T18:26:59.166" v="3292" actId="2696"/>
        <pc:sldMkLst>
          <pc:docMk/>
          <pc:sldMk cId="2912674930" sldId="369"/>
        </pc:sldMkLst>
      </pc:sldChg>
      <pc:sldChg chg="modSp new del mod">
        <pc:chgData name="BIAGIO SALZILLO" userId="c1690422-6f9e-4265-b60b-64a8803f7b52" providerId="ADAL" clId="{C549E0F9-486C-4825-9590-DF947C0C688C}" dt="2025-04-16T18:08:16.472" v="3013" actId="2696"/>
        <pc:sldMkLst>
          <pc:docMk/>
          <pc:sldMk cId="3495966238" sldId="369"/>
        </pc:sldMkLst>
      </pc:sldChg>
      <pc:sldChg chg="new del">
        <pc:chgData name="BIAGIO SALZILLO" userId="c1690422-6f9e-4265-b60b-64a8803f7b52" providerId="ADAL" clId="{C549E0F9-486C-4825-9590-DF947C0C688C}" dt="2025-04-16T18:14:38.514" v="3107" actId="47"/>
        <pc:sldMkLst>
          <pc:docMk/>
          <pc:sldMk cId="1642091776" sldId="370"/>
        </pc:sldMkLst>
      </pc:sldChg>
      <pc:sldChg chg="modSp new del mod">
        <pc:chgData name="BIAGIO SALZILLO" userId="c1690422-6f9e-4265-b60b-64a8803f7b52" providerId="ADAL" clId="{C549E0F9-486C-4825-9590-DF947C0C688C}" dt="2025-04-16T18:27:05.374" v="3293" actId="2696"/>
        <pc:sldMkLst>
          <pc:docMk/>
          <pc:sldMk cId="3002103918" sldId="370"/>
        </pc:sldMkLst>
      </pc:sldChg>
      <pc:sldChg chg="addSp delSp modSp new mod">
        <pc:chgData name="BIAGIO SALZILLO" userId="c1690422-6f9e-4265-b60b-64a8803f7b52" providerId="ADAL" clId="{C549E0F9-486C-4825-9590-DF947C0C688C}" dt="2025-04-19T12:21:13.308" v="6618" actId="20577"/>
        <pc:sldMkLst>
          <pc:docMk/>
          <pc:sldMk cId="3788198269" sldId="371"/>
        </pc:sldMkLst>
      </pc:sldChg>
      <pc:sldChg chg="addSp delSp modSp add mod">
        <pc:chgData name="BIAGIO SALZILLO" userId="c1690422-6f9e-4265-b60b-64a8803f7b52" providerId="ADAL" clId="{C549E0F9-486C-4825-9590-DF947C0C688C}" dt="2025-04-16T18:26:51.912" v="3291" actId="1076"/>
        <pc:sldMkLst>
          <pc:docMk/>
          <pc:sldMk cId="2725277334" sldId="372"/>
        </pc:sldMkLst>
      </pc:sldChg>
      <pc:sldChg chg="addSp delSp modSp new mod">
        <pc:chgData name="BIAGIO SALZILLO" userId="c1690422-6f9e-4265-b60b-64a8803f7b52" providerId="ADAL" clId="{C549E0F9-486C-4825-9590-DF947C0C688C}" dt="2025-04-19T12:54:35.303" v="7006" actId="1076"/>
        <pc:sldMkLst>
          <pc:docMk/>
          <pc:sldMk cId="3751925815" sldId="373"/>
        </pc:sldMkLst>
      </pc:sldChg>
      <pc:sldChg chg="addSp delSp modSp new del mod">
        <pc:chgData name="BIAGIO SALZILLO" userId="c1690422-6f9e-4265-b60b-64a8803f7b52" providerId="ADAL" clId="{C549E0F9-486C-4825-9590-DF947C0C688C}" dt="2025-04-18T14:41:36.577" v="5218" actId="2696"/>
        <pc:sldMkLst>
          <pc:docMk/>
          <pc:sldMk cId="1675968378" sldId="380"/>
        </pc:sldMkLst>
      </pc:sldChg>
      <pc:sldChg chg="addSp delSp modSp new mod">
        <pc:chgData name="BIAGIO SALZILLO" userId="c1690422-6f9e-4265-b60b-64a8803f7b52" providerId="ADAL" clId="{C549E0F9-486C-4825-9590-DF947C0C688C}" dt="2025-04-19T12:22:58.730" v="6624" actId="20577"/>
        <pc:sldMkLst>
          <pc:docMk/>
          <pc:sldMk cId="3491442574" sldId="382"/>
        </pc:sldMkLst>
      </pc:sldChg>
      <pc:sldChg chg="modSp mod">
        <pc:chgData name="BIAGIO SALZILLO" userId="c1690422-6f9e-4265-b60b-64a8803f7b52" providerId="ADAL" clId="{C549E0F9-486C-4825-9590-DF947C0C688C}" dt="2025-04-23T10:20:04.407" v="7569" actId="1076"/>
        <pc:sldMkLst>
          <pc:docMk/>
          <pc:sldMk cId="4115960274" sldId="386"/>
        </pc:sldMkLst>
      </pc:sldChg>
      <pc:sldChg chg="modSp mod">
        <pc:chgData name="BIAGIO SALZILLO" userId="c1690422-6f9e-4265-b60b-64a8803f7b52" providerId="ADAL" clId="{C549E0F9-486C-4825-9590-DF947C0C688C}" dt="2025-04-23T10:20:48.017" v="7572" actId="1076"/>
        <pc:sldMkLst>
          <pc:docMk/>
          <pc:sldMk cId="2555459758" sldId="389"/>
        </pc:sldMkLst>
      </pc:sldChg>
      <pc:sldChg chg="addSp delSp modSp new add del mod modNotesTx">
        <pc:chgData name="BIAGIO SALZILLO" userId="c1690422-6f9e-4265-b60b-64a8803f7b52" providerId="ADAL" clId="{C549E0F9-486C-4825-9590-DF947C0C688C}" dt="2025-04-19T12:28:57.435" v="6717" actId="20577"/>
        <pc:sldMkLst>
          <pc:docMk/>
          <pc:sldMk cId="1571690316" sldId="390"/>
        </pc:sldMkLst>
      </pc:sldChg>
      <pc:sldChg chg="addSp delSp modSp new mod ord">
        <pc:chgData name="BIAGIO SALZILLO" userId="c1690422-6f9e-4265-b60b-64a8803f7b52" providerId="ADAL" clId="{C549E0F9-486C-4825-9590-DF947C0C688C}" dt="2025-04-18T16:14:17.990" v="6486" actId="20578"/>
        <pc:sldMkLst>
          <pc:docMk/>
          <pc:sldMk cId="4145257028" sldId="392"/>
        </pc:sldMkLst>
      </pc:sldChg>
      <pc:sldChg chg="modSp mod">
        <pc:chgData name="BIAGIO SALZILLO" userId="c1690422-6f9e-4265-b60b-64a8803f7b52" providerId="ADAL" clId="{C549E0F9-486C-4825-9590-DF947C0C688C}" dt="2025-04-22T19:53:28.942" v="7526" actId="1076"/>
        <pc:sldMkLst>
          <pc:docMk/>
          <pc:sldMk cId="1120057393" sldId="393"/>
        </pc:sldMkLst>
      </pc:sldChg>
      <pc:sldChg chg="addSp delSp modSp new add del mod">
        <pc:chgData name="BIAGIO SALZILLO" userId="c1690422-6f9e-4265-b60b-64a8803f7b52" providerId="ADAL" clId="{C549E0F9-486C-4825-9590-DF947C0C688C}" dt="2025-04-18T16:14:23.965" v="6488" actId="47"/>
        <pc:sldMkLst>
          <pc:docMk/>
          <pc:sldMk cId="2785354859" sldId="395"/>
        </pc:sldMkLst>
      </pc:sldChg>
      <pc:sldChg chg="addSp delSp modSp add mod ord modNotesTx">
        <pc:chgData name="BIAGIO SALZILLO" userId="c1690422-6f9e-4265-b60b-64a8803f7b52" providerId="ADAL" clId="{C549E0F9-486C-4825-9590-DF947C0C688C}" dt="2025-04-28T16:35:42.674" v="7597" actId="20577"/>
        <pc:sldMkLst>
          <pc:docMk/>
          <pc:sldMk cId="441521926" sldId="396"/>
        </pc:sldMkLst>
      </pc:sldChg>
      <pc:sldChg chg="modSp new del mod">
        <pc:chgData name="BIAGIO SALZILLO" userId="c1690422-6f9e-4265-b60b-64a8803f7b52" providerId="ADAL" clId="{C549E0F9-486C-4825-9590-DF947C0C688C}" dt="2025-04-18T16:13:36.143" v="6482" actId="47"/>
        <pc:sldMkLst>
          <pc:docMk/>
          <pc:sldMk cId="755978036" sldId="397"/>
        </pc:sldMkLst>
      </pc:sldChg>
      <pc:sldChg chg="addSp modSp add mod">
        <pc:chgData name="BIAGIO SALZILLO" userId="c1690422-6f9e-4265-b60b-64a8803f7b52" providerId="ADAL" clId="{C549E0F9-486C-4825-9590-DF947C0C688C}" dt="2025-04-19T12:30:52.778" v="6736" actId="6549"/>
        <pc:sldMkLst>
          <pc:docMk/>
          <pc:sldMk cId="4153411788" sldId="398"/>
        </pc:sldMkLst>
      </pc:sldChg>
      <pc:sldChg chg="addSp delSp modSp new del mod modClrScheme chgLayout">
        <pc:chgData name="BIAGIO SALZILLO" userId="c1690422-6f9e-4265-b60b-64a8803f7b52" providerId="ADAL" clId="{C549E0F9-486C-4825-9590-DF947C0C688C}" dt="2025-04-19T12:39:13.023" v="6756" actId="2696"/>
        <pc:sldMkLst>
          <pc:docMk/>
          <pc:sldMk cId="3440905520" sldId="400"/>
        </pc:sldMkLst>
      </pc:sldChg>
      <pc:sldChg chg="addSp delSp modSp add mod ord modNotesTx">
        <pc:chgData name="BIAGIO SALZILLO" userId="c1690422-6f9e-4265-b60b-64a8803f7b52" providerId="ADAL" clId="{C549E0F9-486C-4825-9590-DF947C0C688C}" dt="2025-04-19T12:51:16.105" v="7005" actId="1076"/>
        <pc:sldMkLst>
          <pc:docMk/>
          <pc:sldMk cId="2693132147" sldId="401"/>
        </pc:sldMkLst>
      </pc:sldChg>
      <pc:sldChg chg="modSp mod">
        <pc:chgData name="BIAGIO SALZILLO" userId="c1690422-6f9e-4265-b60b-64a8803f7b52" providerId="ADAL" clId="{C549E0F9-486C-4825-9590-DF947C0C688C}" dt="2025-04-22T19:30:50.066" v="7432" actId="20577"/>
        <pc:sldMkLst>
          <pc:docMk/>
          <pc:sldMk cId="1050062584" sldId="403"/>
        </pc:sldMkLst>
      </pc:sldChg>
      <pc:sldChg chg="delSp modSp mod">
        <pc:chgData name="BIAGIO SALZILLO" userId="c1690422-6f9e-4265-b60b-64a8803f7b52" providerId="ADAL" clId="{C549E0F9-486C-4825-9590-DF947C0C688C}" dt="2025-04-22T19:39:43.078" v="7440" actId="478"/>
        <pc:sldMkLst>
          <pc:docMk/>
          <pc:sldMk cId="4111701746" sldId="404"/>
        </pc:sldMkLst>
      </pc:sldChg>
      <pc:sldChg chg="modSp mod">
        <pc:chgData name="BIAGIO SALZILLO" userId="c1690422-6f9e-4265-b60b-64a8803f7b52" providerId="ADAL" clId="{C549E0F9-486C-4825-9590-DF947C0C688C}" dt="2025-04-23T10:03:46.334" v="7563" actId="207"/>
        <pc:sldMkLst>
          <pc:docMk/>
          <pc:sldMk cId="795242630" sldId="405"/>
        </pc:sldMkLst>
      </pc:sldChg>
      <pc:sldChg chg="modSp">
        <pc:chgData name="BIAGIO SALZILLO" userId="c1690422-6f9e-4265-b60b-64a8803f7b52" providerId="ADAL" clId="{C549E0F9-486C-4825-9590-DF947C0C688C}" dt="2025-04-23T09:51:12.073" v="7562" actId="1076"/>
        <pc:sldMkLst>
          <pc:docMk/>
          <pc:sldMk cId="2997092928" sldId="406"/>
        </pc:sldMkLst>
      </pc:sldChg>
      <pc:sldChg chg="delSp modSp new mod">
        <pc:chgData name="BIAGIO SALZILLO" userId="c1690422-6f9e-4265-b60b-64a8803f7b52" providerId="ADAL" clId="{C549E0F9-486C-4825-9590-DF947C0C688C}" dt="2025-04-22T18:57:33.226" v="7324" actId="113"/>
        <pc:sldMkLst>
          <pc:docMk/>
          <pc:sldMk cId="3739434334" sldId="407"/>
        </pc:sldMkLst>
      </pc:sldChg>
      <pc:sldChg chg="delSp mod">
        <pc:chgData name="BIAGIO SALZILLO" userId="c1690422-6f9e-4265-b60b-64a8803f7b52" providerId="ADAL" clId="{C549E0F9-486C-4825-9590-DF947C0C688C}" dt="2025-05-05T10:28:47.113" v="7598" actId="478"/>
        <pc:sldMkLst>
          <pc:docMk/>
          <pc:sldMk cId="631483070" sldId="411"/>
        </pc:sldMkLst>
      </pc:sldChg>
      <pc:sldChg chg="delSp mod">
        <pc:chgData name="BIAGIO SALZILLO" userId="c1690422-6f9e-4265-b60b-64a8803f7b52" providerId="ADAL" clId="{C549E0F9-486C-4825-9590-DF947C0C688C}" dt="2025-05-05T10:28:55.090" v="7599" actId="478"/>
        <pc:sldMkLst>
          <pc:docMk/>
          <pc:sldMk cId="2040651953" sldId="412"/>
        </pc:sldMkLst>
      </pc:sldChg>
      <pc:sldChg chg="delSp mod">
        <pc:chgData name="BIAGIO SALZILLO" userId="c1690422-6f9e-4265-b60b-64a8803f7b52" providerId="ADAL" clId="{C549E0F9-486C-4825-9590-DF947C0C688C}" dt="2025-05-05T10:29:18.048" v="7601" actId="478"/>
        <pc:sldMkLst>
          <pc:docMk/>
          <pc:sldMk cId="280829478" sldId="413"/>
        </pc:sldMkLst>
      </pc:sldChg>
      <pc:sldChg chg="delSp mod">
        <pc:chgData name="BIAGIO SALZILLO" userId="c1690422-6f9e-4265-b60b-64a8803f7b52" providerId="ADAL" clId="{C549E0F9-486C-4825-9590-DF947C0C688C}" dt="2025-05-05T10:30:07.589" v="7603" actId="478"/>
        <pc:sldMkLst>
          <pc:docMk/>
          <pc:sldMk cId="3778308671" sldId="414"/>
        </pc:sldMkLst>
      </pc:sldChg>
      <pc:sldChg chg="delSp mod">
        <pc:chgData name="BIAGIO SALZILLO" userId="c1690422-6f9e-4265-b60b-64a8803f7b52" providerId="ADAL" clId="{C549E0F9-486C-4825-9590-DF947C0C688C}" dt="2025-05-06T12:36:37.463" v="7605" actId="478"/>
        <pc:sldMkLst>
          <pc:docMk/>
          <pc:sldMk cId="3087658089" sldId="415"/>
        </pc:sldMkLst>
      </pc:sldChg>
    </pc:docChg>
  </pc:docChgLst>
  <pc:docChgLst>
    <pc:chgData name="PAOLO RUSSO" userId="S::paolo.russo16@studenti.unina.it::c0d95672-72a6-49f1-8c38-395eb9c9359d" providerId="AD" clId="Web-{4F1D003F-7695-141C-4A71-75DC94C324AF}"/>
    <pc:docChg chg="modSld">
      <pc:chgData name="PAOLO RUSSO" userId="S::paolo.russo16@studenti.unina.it::c0d95672-72a6-49f1-8c38-395eb9c9359d" providerId="AD" clId="Web-{4F1D003F-7695-141C-4A71-75DC94C324AF}" dt="2025-04-23T12:31:55.703" v="5" actId="1076"/>
      <pc:docMkLst>
        <pc:docMk/>
      </pc:docMkLst>
      <pc:sldChg chg="modSp">
        <pc:chgData name="PAOLO RUSSO" userId="S::paolo.russo16@studenti.unina.it::c0d95672-72a6-49f1-8c38-395eb9c9359d" providerId="AD" clId="Web-{4F1D003F-7695-141C-4A71-75DC94C324AF}" dt="2025-04-23T12:31:55.703" v="5" actId="1076"/>
        <pc:sldMkLst>
          <pc:docMk/>
          <pc:sldMk cId="247209391" sldId="367"/>
        </pc:sldMkLst>
      </pc:sldChg>
      <pc:sldChg chg="modSp">
        <pc:chgData name="PAOLO RUSSO" userId="S::paolo.russo16@studenti.unina.it::c0d95672-72a6-49f1-8c38-395eb9c9359d" providerId="AD" clId="Web-{4F1D003F-7695-141C-4A71-75DC94C324AF}" dt="2025-04-23T12:22:24.564" v="0" actId="14100"/>
        <pc:sldMkLst>
          <pc:docMk/>
          <pc:sldMk cId="795242630" sldId="405"/>
        </pc:sldMkLst>
      </pc:sldChg>
    </pc:docChg>
  </pc:docChgLst>
  <pc:docChgLst>
    <pc:chgData name="BIAGIO SALZILLO" userId="c1690422-6f9e-4265-b60b-64a8803f7b52" providerId="ADAL" clId="{3705AD4E-A8CC-4598-B4C8-82C60875A47D}"/>
    <pc:docChg chg="undo redo custSel addSld delSld modSld sldOrd modNotesMaster modHandout">
      <pc:chgData name="BIAGIO SALZILLO" userId="c1690422-6f9e-4265-b60b-64a8803f7b52" providerId="ADAL" clId="{3705AD4E-A8CC-4598-B4C8-82C60875A47D}" dt="2025-07-22T12:50:07.358" v="7924" actId="1076"/>
      <pc:docMkLst>
        <pc:docMk/>
      </pc:docMkLst>
      <pc:sldChg chg="modSp mod">
        <pc:chgData name="BIAGIO SALZILLO" userId="c1690422-6f9e-4265-b60b-64a8803f7b52" providerId="ADAL" clId="{3705AD4E-A8CC-4598-B4C8-82C60875A47D}" dt="2025-07-18T18:52:13.729" v="6022" actId="113"/>
        <pc:sldMkLst>
          <pc:docMk/>
          <pc:sldMk cId="1642425379" sldId="256"/>
        </pc:sldMkLst>
        <pc:spChg chg="mod">
          <ac:chgData name="BIAGIO SALZILLO" userId="c1690422-6f9e-4265-b60b-64a8803f7b52" providerId="ADAL" clId="{3705AD4E-A8CC-4598-B4C8-82C60875A47D}" dt="2025-07-18T18:52:13.729" v="6022" actId="113"/>
          <ac:spMkLst>
            <pc:docMk/>
            <pc:sldMk cId="1642425379" sldId="256"/>
            <ac:spMk id="2" creationId="{216815C6-3AD0-46E6-A74A-1967BD91AF50}"/>
          </ac:spMkLst>
        </pc:spChg>
      </pc:sldChg>
      <pc:sldChg chg="modSp mod">
        <pc:chgData name="BIAGIO SALZILLO" userId="c1690422-6f9e-4265-b60b-64a8803f7b52" providerId="ADAL" clId="{3705AD4E-A8CC-4598-B4C8-82C60875A47D}" dt="2025-07-05T09:56:28.117" v="2" actId="1076"/>
        <pc:sldMkLst>
          <pc:docMk/>
          <pc:sldMk cId="1593920805" sldId="262"/>
        </pc:sldMkLst>
      </pc:sldChg>
      <pc:sldChg chg="modSp mod">
        <pc:chgData name="BIAGIO SALZILLO" userId="c1690422-6f9e-4265-b60b-64a8803f7b52" providerId="ADAL" clId="{3705AD4E-A8CC-4598-B4C8-82C60875A47D}" dt="2025-07-18T18:52:33.485" v="6029" actId="113"/>
        <pc:sldMkLst>
          <pc:docMk/>
          <pc:sldMk cId="2243494996" sldId="277"/>
        </pc:sldMkLst>
        <pc:spChg chg="mod">
          <ac:chgData name="BIAGIO SALZILLO" userId="c1690422-6f9e-4265-b60b-64a8803f7b52" providerId="ADAL" clId="{3705AD4E-A8CC-4598-B4C8-82C60875A47D}" dt="2025-07-18T18:52:33.485" v="6029" actId="113"/>
          <ac:spMkLst>
            <pc:docMk/>
            <pc:sldMk cId="2243494996" sldId="277"/>
            <ac:spMk id="2" creationId="{6719F29B-F233-48AF-8261-F33A4E079E3E}"/>
          </ac:spMkLst>
        </pc:spChg>
      </pc:sldChg>
      <pc:sldChg chg="modSp mod">
        <pc:chgData name="BIAGIO SALZILLO" userId="c1690422-6f9e-4265-b60b-64a8803f7b52" providerId="ADAL" clId="{3705AD4E-A8CC-4598-B4C8-82C60875A47D}" dt="2025-07-18T18:52:56.962" v="6043" actId="207"/>
        <pc:sldMkLst>
          <pc:docMk/>
          <pc:sldMk cId="404854312" sldId="292"/>
        </pc:sldMkLst>
        <pc:spChg chg="mod">
          <ac:chgData name="BIAGIO SALZILLO" userId="c1690422-6f9e-4265-b60b-64a8803f7b52" providerId="ADAL" clId="{3705AD4E-A8CC-4598-B4C8-82C60875A47D}" dt="2025-07-18T18:52:50.090" v="6037" actId="113"/>
          <ac:spMkLst>
            <pc:docMk/>
            <pc:sldMk cId="404854312" sldId="292"/>
            <ac:spMk id="2" creationId="{5864BC4F-3D59-464A-857E-6F155B368ED7}"/>
          </ac:spMkLst>
        </pc:spChg>
        <pc:spChg chg="mod">
          <ac:chgData name="BIAGIO SALZILLO" userId="c1690422-6f9e-4265-b60b-64a8803f7b52" providerId="ADAL" clId="{3705AD4E-A8CC-4598-B4C8-82C60875A47D}" dt="2025-07-18T18:52:52.961" v="6039" actId="207"/>
          <ac:spMkLst>
            <pc:docMk/>
            <pc:sldMk cId="404854312" sldId="292"/>
            <ac:spMk id="19" creationId="{791D6145-F7F7-43DE-A16B-BF4F9607D4E8}"/>
          </ac:spMkLst>
        </pc:spChg>
        <pc:spChg chg="mod">
          <ac:chgData name="BIAGIO SALZILLO" userId="c1690422-6f9e-4265-b60b-64a8803f7b52" providerId="ADAL" clId="{3705AD4E-A8CC-4598-B4C8-82C60875A47D}" dt="2025-07-18T18:52:54.992" v="6041" actId="207"/>
          <ac:spMkLst>
            <pc:docMk/>
            <pc:sldMk cId="404854312" sldId="292"/>
            <ac:spMk id="20" creationId="{BC46925A-8382-42EB-891C-DBB4EAAA33F8}"/>
          </ac:spMkLst>
        </pc:spChg>
        <pc:spChg chg="mod">
          <ac:chgData name="BIAGIO SALZILLO" userId="c1690422-6f9e-4265-b60b-64a8803f7b52" providerId="ADAL" clId="{3705AD4E-A8CC-4598-B4C8-82C60875A47D}" dt="2025-07-18T18:52:56.962" v="6043" actId="207"/>
          <ac:spMkLst>
            <pc:docMk/>
            <pc:sldMk cId="404854312" sldId="292"/>
            <ac:spMk id="21" creationId="{318AFADE-B54F-4988-8000-B9336A395336}"/>
          </ac:spMkLst>
        </pc:spChg>
      </pc:sldChg>
      <pc:sldChg chg="modSp mod">
        <pc:chgData name="BIAGIO SALZILLO" userId="c1690422-6f9e-4265-b60b-64a8803f7b52" providerId="ADAL" clId="{3705AD4E-A8CC-4598-B4C8-82C60875A47D}" dt="2025-07-19T10:05:25.211" v="6379" actId="20577"/>
        <pc:sldMkLst>
          <pc:docMk/>
          <pc:sldMk cId="3301177508" sldId="295"/>
        </pc:sldMkLst>
        <pc:spChg chg="mod">
          <ac:chgData name="BIAGIO SALZILLO" userId="c1690422-6f9e-4265-b60b-64a8803f7b52" providerId="ADAL" clId="{3705AD4E-A8CC-4598-B4C8-82C60875A47D}" dt="2025-07-19T10:05:25.211" v="6379" actId="20577"/>
          <ac:spMkLst>
            <pc:docMk/>
            <pc:sldMk cId="3301177508" sldId="295"/>
            <ac:spMk id="10" creationId="{BFDCCCA2-DE46-83BF-277D-708AD4B04ECA}"/>
          </ac:spMkLst>
        </pc:spChg>
        <pc:spChg chg="mod">
          <ac:chgData name="BIAGIO SALZILLO" userId="c1690422-6f9e-4265-b60b-64a8803f7b52" providerId="ADAL" clId="{3705AD4E-A8CC-4598-B4C8-82C60875A47D}" dt="2025-07-18T18:52:38.279" v="6031" actId="113"/>
          <ac:spMkLst>
            <pc:docMk/>
            <pc:sldMk cId="3301177508" sldId="295"/>
            <ac:spMk id="15" creationId="{B2C2380F-8C59-FCA2-196B-D51C9B97731D}"/>
          </ac:spMkLst>
        </pc:spChg>
      </pc:sldChg>
      <pc:sldChg chg="modSp mod">
        <pc:chgData name="BIAGIO SALZILLO" userId="c1690422-6f9e-4265-b60b-64a8803f7b52" providerId="ADAL" clId="{3705AD4E-A8CC-4598-B4C8-82C60875A47D}" dt="2025-07-18T18:52:42.782" v="6033" actId="113"/>
        <pc:sldMkLst>
          <pc:docMk/>
          <pc:sldMk cId="3286483739" sldId="296"/>
        </pc:sldMkLst>
        <pc:spChg chg="mod">
          <ac:chgData name="BIAGIO SALZILLO" userId="c1690422-6f9e-4265-b60b-64a8803f7b52" providerId="ADAL" clId="{3705AD4E-A8CC-4598-B4C8-82C60875A47D}" dt="2025-07-18T18:52:42.782" v="6033" actId="113"/>
          <ac:spMkLst>
            <pc:docMk/>
            <pc:sldMk cId="3286483739" sldId="296"/>
            <ac:spMk id="15" creationId="{6BA1F30E-726E-3B8C-2148-695C0B7B454C}"/>
          </ac:spMkLst>
        </pc:spChg>
      </pc:sldChg>
      <pc:sldChg chg="modSp mod">
        <pc:chgData name="BIAGIO SALZILLO" userId="c1690422-6f9e-4265-b60b-64a8803f7b52" providerId="ADAL" clId="{3705AD4E-A8CC-4598-B4C8-82C60875A47D}" dt="2025-07-18T18:52:46.623" v="6035" actId="207"/>
        <pc:sldMkLst>
          <pc:docMk/>
          <pc:sldMk cId="4022708220" sldId="297"/>
        </pc:sldMkLst>
        <pc:spChg chg="mod">
          <ac:chgData name="BIAGIO SALZILLO" userId="c1690422-6f9e-4265-b60b-64a8803f7b52" providerId="ADAL" clId="{3705AD4E-A8CC-4598-B4C8-82C60875A47D}" dt="2025-07-18T18:52:46.623" v="6035" actId="207"/>
          <ac:spMkLst>
            <pc:docMk/>
            <pc:sldMk cId="4022708220" sldId="297"/>
            <ac:spMk id="15" creationId="{64C9277D-6472-B6D5-EB47-7DDDA8FAF7AE}"/>
          </ac:spMkLst>
        </pc:spChg>
      </pc:sldChg>
      <pc:sldChg chg="modSp mod">
        <pc:chgData name="BIAGIO SALZILLO" userId="c1690422-6f9e-4265-b60b-64a8803f7b52" providerId="ADAL" clId="{3705AD4E-A8CC-4598-B4C8-82C60875A47D}" dt="2025-07-18T18:53:08.982" v="6050" actId="207"/>
        <pc:sldMkLst>
          <pc:docMk/>
          <pc:sldMk cId="2170217879" sldId="298"/>
        </pc:sldMkLst>
        <pc:spChg chg="mod">
          <ac:chgData name="BIAGIO SALZILLO" userId="c1690422-6f9e-4265-b60b-64a8803f7b52" providerId="ADAL" clId="{3705AD4E-A8CC-4598-B4C8-82C60875A47D}" dt="2025-07-18T18:53:01.774" v="6045" actId="207"/>
          <ac:spMkLst>
            <pc:docMk/>
            <pc:sldMk cId="2170217879" sldId="298"/>
            <ac:spMk id="2" creationId="{884E615A-DFFA-D8D2-3AF6-67A904135CFA}"/>
          </ac:spMkLst>
        </pc:spChg>
        <pc:spChg chg="mod">
          <ac:chgData name="BIAGIO SALZILLO" userId="c1690422-6f9e-4265-b60b-64a8803f7b52" providerId="ADAL" clId="{3705AD4E-A8CC-4598-B4C8-82C60875A47D}" dt="2025-07-18T18:53:04.557" v="6047" actId="207"/>
          <ac:spMkLst>
            <pc:docMk/>
            <pc:sldMk cId="2170217879" sldId="298"/>
            <ac:spMk id="19" creationId="{592EADBD-D2C0-0FBD-C279-7AA065DDA9DC}"/>
          </ac:spMkLst>
        </pc:spChg>
        <pc:spChg chg="mod">
          <ac:chgData name="BIAGIO SALZILLO" userId="c1690422-6f9e-4265-b60b-64a8803f7b52" providerId="ADAL" clId="{3705AD4E-A8CC-4598-B4C8-82C60875A47D}" dt="2025-07-18T18:53:06.091" v="6048" actId="113"/>
          <ac:spMkLst>
            <pc:docMk/>
            <pc:sldMk cId="2170217879" sldId="298"/>
            <ac:spMk id="20" creationId="{08852B6C-B608-68F1-2E24-D5590DB0F64B}"/>
          </ac:spMkLst>
        </pc:spChg>
        <pc:spChg chg="mod">
          <ac:chgData name="BIAGIO SALZILLO" userId="c1690422-6f9e-4265-b60b-64a8803f7b52" providerId="ADAL" clId="{3705AD4E-A8CC-4598-B4C8-82C60875A47D}" dt="2025-07-18T18:53:08.982" v="6050" actId="207"/>
          <ac:spMkLst>
            <pc:docMk/>
            <pc:sldMk cId="2170217879" sldId="298"/>
            <ac:spMk id="21" creationId="{80280ED1-FE8A-F3AC-B964-4FD5D27AEE59}"/>
          </ac:spMkLst>
        </pc:spChg>
      </pc:sldChg>
      <pc:sldChg chg="modSp mod">
        <pc:chgData name="BIAGIO SALZILLO" userId="c1690422-6f9e-4265-b60b-64a8803f7b52" providerId="ADAL" clId="{3705AD4E-A8CC-4598-B4C8-82C60875A47D}" dt="2025-07-18T18:53:20.928" v="6056" actId="207"/>
        <pc:sldMkLst>
          <pc:docMk/>
          <pc:sldMk cId="2767286764" sldId="299"/>
        </pc:sldMkLst>
        <pc:spChg chg="mod">
          <ac:chgData name="BIAGIO SALZILLO" userId="c1690422-6f9e-4265-b60b-64a8803f7b52" providerId="ADAL" clId="{3705AD4E-A8CC-4598-B4C8-82C60875A47D}" dt="2025-07-18T18:53:20.928" v="6056" actId="207"/>
          <ac:spMkLst>
            <pc:docMk/>
            <pc:sldMk cId="2767286764" sldId="299"/>
            <ac:spMk id="2" creationId="{2577E805-70F8-F018-8749-95F7B1A4BAA9}"/>
          </ac:spMkLst>
        </pc:spChg>
      </pc:sldChg>
      <pc:sldChg chg="modSp mod modShow">
        <pc:chgData name="BIAGIO SALZILLO" userId="c1690422-6f9e-4265-b60b-64a8803f7b52" providerId="ADAL" clId="{3705AD4E-A8CC-4598-B4C8-82C60875A47D}" dt="2025-07-21T23:08:08.624" v="7842" actId="729"/>
        <pc:sldMkLst>
          <pc:docMk/>
          <pc:sldMk cId="655422455" sldId="300"/>
        </pc:sldMkLst>
        <pc:spChg chg="mod">
          <ac:chgData name="BIAGIO SALZILLO" userId="c1690422-6f9e-4265-b60b-64a8803f7b52" providerId="ADAL" clId="{3705AD4E-A8CC-4598-B4C8-82C60875A47D}" dt="2025-07-18T18:53:30.666" v="6060" actId="207"/>
          <ac:spMkLst>
            <pc:docMk/>
            <pc:sldMk cId="655422455" sldId="300"/>
            <ac:spMk id="2" creationId="{EDA84FD7-3453-2137-478E-05A6DC8B9C23}"/>
          </ac:spMkLst>
        </pc:spChg>
      </pc:sldChg>
      <pc:sldChg chg="modSp mod">
        <pc:chgData name="BIAGIO SALZILLO" userId="c1690422-6f9e-4265-b60b-64a8803f7b52" providerId="ADAL" clId="{3705AD4E-A8CC-4598-B4C8-82C60875A47D}" dt="2025-07-18T18:52:23.262" v="6025" actId="113"/>
        <pc:sldMkLst>
          <pc:docMk/>
          <pc:sldMk cId="2914737931" sldId="301"/>
        </pc:sldMkLst>
        <pc:spChg chg="mod">
          <ac:chgData name="BIAGIO SALZILLO" userId="c1690422-6f9e-4265-b60b-64a8803f7b52" providerId="ADAL" clId="{3705AD4E-A8CC-4598-B4C8-82C60875A47D}" dt="2025-07-18T18:52:20.245" v="6024" actId="207"/>
          <ac:spMkLst>
            <pc:docMk/>
            <pc:sldMk cId="2914737931" sldId="301"/>
            <ac:spMk id="2" creationId="{6E788337-A8D5-CB36-8B20-3E4625B66F84}"/>
          </ac:spMkLst>
        </pc:spChg>
        <pc:spChg chg="mod">
          <ac:chgData name="BIAGIO SALZILLO" userId="c1690422-6f9e-4265-b60b-64a8803f7b52" providerId="ADAL" clId="{3705AD4E-A8CC-4598-B4C8-82C60875A47D}" dt="2025-07-18T18:52:23.262" v="6025" actId="113"/>
          <ac:spMkLst>
            <pc:docMk/>
            <pc:sldMk cId="2914737931" sldId="301"/>
            <ac:spMk id="4" creationId="{BF2012A3-4972-D30A-B09F-82200B99232D}"/>
          </ac:spMkLst>
        </pc:spChg>
      </pc:sldChg>
      <pc:sldChg chg="modSp mod">
        <pc:chgData name="BIAGIO SALZILLO" userId="c1690422-6f9e-4265-b60b-64a8803f7b52" providerId="ADAL" clId="{3705AD4E-A8CC-4598-B4C8-82C60875A47D}" dt="2025-07-18T18:52:29.117" v="6027" actId="113"/>
        <pc:sldMkLst>
          <pc:docMk/>
          <pc:sldMk cId="2742077458" sldId="302"/>
        </pc:sldMkLst>
        <pc:spChg chg="mod">
          <ac:chgData name="BIAGIO SALZILLO" userId="c1690422-6f9e-4265-b60b-64a8803f7b52" providerId="ADAL" clId="{3705AD4E-A8CC-4598-B4C8-82C60875A47D}" dt="2025-07-18T18:52:29.117" v="6027" actId="113"/>
          <ac:spMkLst>
            <pc:docMk/>
            <pc:sldMk cId="2742077458" sldId="302"/>
            <ac:spMk id="2" creationId="{452E535D-2A1A-1F61-FB0D-8EADEA84CCB6}"/>
          </ac:spMkLst>
        </pc:spChg>
      </pc:sldChg>
      <pc:sldChg chg="modSp mod">
        <pc:chgData name="BIAGIO SALZILLO" userId="c1690422-6f9e-4265-b60b-64a8803f7b52" providerId="ADAL" clId="{3705AD4E-A8CC-4598-B4C8-82C60875A47D}" dt="2025-07-18T18:53:12.348" v="6052" actId="207"/>
        <pc:sldMkLst>
          <pc:docMk/>
          <pc:sldMk cId="1757311458" sldId="303"/>
        </pc:sldMkLst>
        <pc:spChg chg="mod">
          <ac:chgData name="BIAGIO SALZILLO" userId="c1690422-6f9e-4265-b60b-64a8803f7b52" providerId="ADAL" clId="{3705AD4E-A8CC-4598-B4C8-82C60875A47D}" dt="2025-07-18T18:53:12.348" v="6052" actId="207"/>
          <ac:spMkLst>
            <pc:docMk/>
            <pc:sldMk cId="1757311458" sldId="303"/>
            <ac:spMk id="2" creationId="{98F614BC-8B54-F018-B22A-0CDB2C0AF365}"/>
          </ac:spMkLst>
        </pc:spChg>
      </pc:sldChg>
      <pc:sldChg chg="modSp mod">
        <pc:chgData name="BIAGIO SALZILLO" userId="c1690422-6f9e-4265-b60b-64a8803f7b52" providerId="ADAL" clId="{3705AD4E-A8CC-4598-B4C8-82C60875A47D}" dt="2025-07-21T09:39:27.784" v="7392" actId="207"/>
        <pc:sldMkLst>
          <pc:docMk/>
          <pc:sldMk cId="179030446" sldId="304"/>
        </pc:sldMkLst>
        <pc:spChg chg="mod">
          <ac:chgData name="BIAGIO SALZILLO" userId="c1690422-6f9e-4265-b60b-64a8803f7b52" providerId="ADAL" clId="{3705AD4E-A8CC-4598-B4C8-82C60875A47D}" dt="2025-07-21T09:39:27.784" v="7392" actId="207"/>
          <ac:spMkLst>
            <pc:docMk/>
            <pc:sldMk cId="179030446" sldId="304"/>
            <ac:spMk id="2" creationId="{323F5009-82C2-F537-8FEF-6975954C30BE}"/>
          </ac:spMkLst>
        </pc:spChg>
      </pc:sldChg>
      <pc:sldChg chg="del mod modShow">
        <pc:chgData name="BIAGIO SALZILLO" userId="c1690422-6f9e-4265-b60b-64a8803f7b52" providerId="ADAL" clId="{3705AD4E-A8CC-4598-B4C8-82C60875A47D}" dt="2025-07-19T17:21:07.998" v="6937" actId="47"/>
        <pc:sldMkLst>
          <pc:docMk/>
          <pc:sldMk cId="45306879" sldId="306"/>
        </pc:sldMkLst>
      </pc:sldChg>
      <pc:sldChg chg="modSp mod">
        <pc:chgData name="BIAGIO SALZILLO" userId="c1690422-6f9e-4265-b60b-64a8803f7b52" providerId="ADAL" clId="{3705AD4E-A8CC-4598-B4C8-82C60875A47D}" dt="2025-07-18T18:53:34.888" v="6062" actId="207"/>
        <pc:sldMkLst>
          <pc:docMk/>
          <pc:sldMk cId="3080559330" sldId="309"/>
        </pc:sldMkLst>
        <pc:spChg chg="mod">
          <ac:chgData name="BIAGIO SALZILLO" userId="c1690422-6f9e-4265-b60b-64a8803f7b52" providerId="ADAL" clId="{3705AD4E-A8CC-4598-B4C8-82C60875A47D}" dt="2025-07-18T18:53:34.888" v="6062" actId="207"/>
          <ac:spMkLst>
            <pc:docMk/>
            <pc:sldMk cId="3080559330" sldId="309"/>
            <ac:spMk id="2" creationId="{0FE34ED1-B020-56DF-E43A-FA449795A5B1}"/>
          </ac:spMkLst>
        </pc:spChg>
      </pc:sldChg>
      <pc:sldChg chg="modSp mod">
        <pc:chgData name="BIAGIO SALZILLO" userId="c1690422-6f9e-4265-b60b-64a8803f7b52" providerId="ADAL" clId="{3705AD4E-A8CC-4598-B4C8-82C60875A47D}" dt="2025-07-19T09:59:28.822" v="6273" actId="1076"/>
        <pc:sldMkLst>
          <pc:docMk/>
          <pc:sldMk cId="3272113353" sldId="320"/>
        </pc:sldMkLst>
        <pc:spChg chg="mod">
          <ac:chgData name="BIAGIO SALZILLO" userId="c1690422-6f9e-4265-b60b-64a8803f7b52" providerId="ADAL" clId="{3705AD4E-A8CC-4598-B4C8-82C60875A47D}" dt="2025-07-19T09:59:26.374" v="6272" actId="1076"/>
          <ac:spMkLst>
            <pc:docMk/>
            <pc:sldMk cId="3272113353" sldId="320"/>
            <ac:spMk id="3" creationId="{69EE4F79-CDB2-8829-5601-415955DAB818}"/>
          </ac:spMkLst>
        </pc:spChg>
        <pc:picChg chg="mod">
          <ac:chgData name="BIAGIO SALZILLO" userId="c1690422-6f9e-4265-b60b-64a8803f7b52" providerId="ADAL" clId="{3705AD4E-A8CC-4598-B4C8-82C60875A47D}" dt="2025-07-19T09:59:28.822" v="6273" actId="1076"/>
          <ac:picMkLst>
            <pc:docMk/>
            <pc:sldMk cId="3272113353" sldId="320"/>
            <ac:picMk id="2" creationId="{147FAFA5-EF61-B4BC-363A-15E8647215E5}"/>
          </ac:picMkLst>
        </pc:picChg>
      </pc:sldChg>
      <pc:sldChg chg="del">
        <pc:chgData name="BIAGIO SALZILLO" userId="c1690422-6f9e-4265-b60b-64a8803f7b52" providerId="ADAL" clId="{3705AD4E-A8CC-4598-B4C8-82C60875A47D}" dt="2025-07-19T17:21:14.748" v="6938" actId="47"/>
        <pc:sldMkLst>
          <pc:docMk/>
          <pc:sldMk cId="139225673" sldId="331"/>
        </pc:sldMkLst>
      </pc:sldChg>
      <pc:sldChg chg="del">
        <pc:chgData name="BIAGIO SALZILLO" userId="c1690422-6f9e-4265-b60b-64a8803f7b52" providerId="ADAL" clId="{3705AD4E-A8CC-4598-B4C8-82C60875A47D}" dt="2025-07-18T21:18:29.439" v="6143" actId="47"/>
        <pc:sldMkLst>
          <pc:docMk/>
          <pc:sldMk cId="3945472179" sldId="347"/>
        </pc:sldMkLst>
      </pc:sldChg>
      <pc:sldChg chg="del mod modShow">
        <pc:chgData name="BIAGIO SALZILLO" userId="c1690422-6f9e-4265-b60b-64a8803f7b52" providerId="ADAL" clId="{3705AD4E-A8CC-4598-B4C8-82C60875A47D}" dt="2025-07-19T17:21:07.998" v="6937" actId="47"/>
        <pc:sldMkLst>
          <pc:docMk/>
          <pc:sldMk cId="311658156" sldId="351"/>
        </pc:sldMkLst>
      </pc:sldChg>
      <pc:sldChg chg="modSp mod">
        <pc:chgData name="BIAGIO SALZILLO" userId="c1690422-6f9e-4265-b60b-64a8803f7b52" providerId="ADAL" clId="{3705AD4E-A8CC-4598-B4C8-82C60875A47D}" dt="2025-07-19T15:11:32.885" v="6916" actId="1076"/>
        <pc:sldMkLst>
          <pc:docMk/>
          <pc:sldMk cId="4031680271" sldId="352"/>
        </pc:sldMkLst>
        <pc:spChg chg="mod">
          <ac:chgData name="BIAGIO SALZILLO" userId="c1690422-6f9e-4265-b60b-64a8803f7b52" providerId="ADAL" clId="{3705AD4E-A8CC-4598-B4C8-82C60875A47D}" dt="2025-07-19T10:00:16.716" v="6284" actId="207"/>
          <ac:spMkLst>
            <pc:docMk/>
            <pc:sldMk cId="4031680271" sldId="352"/>
            <ac:spMk id="2" creationId="{E882E075-5C1D-C40F-8B34-48FDFA38BF25}"/>
          </ac:spMkLst>
        </pc:spChg>
        <pc:spChg chg="mod">
          <ac:chgData name="BIAGIO SALZILLO" userId="c1690422-6f9e-4265-b60b-64a8803f7b52" providerId="ADAL" clId="{3705AD4E-A8CC-4598-B4C8-82C60875A47D}" dt="2025-07-19T10:00:30.443" v="6287" actId="207"/>
          <ac:spMkLst>
            <pc:docMk/>
            <pc:sldMk cId="4031680271" sldId="352"/>
            <ac:spMk id="5" creationId="{7A0EDF0B-34C4-983E-098B-C781F3B6677F}"/>
          </ac:spMkLst>
        </pc:spChg>
        <pc:picChg chg="mod">
          <ac:chgData name="BIAGIO SALZILLO" userId="c1690422-6f9e-4265-b60b-64a8803f7b52" providerId="ADAL" clId="{3705AD4E-A8CC-4598-B4C8-82C60875A47D}" dt="2025-07-19T15:11:32.885" v="6916" actId="1076"/>
          <ac:picMkLst>
            <pc:docMk/>
            <pc:sldMk cId="4031680271" sldId="352"/>
            <ac:picMk id="4" creationId="{267C333B-7B2A-4A31-BF41-FE4E4014F81A}"/>
          </ac:picMkLst>
        </pc:picChg>
        <pc:picChg chg="mod">
          <ac:chgData name="BIAGIO SALZILLO" userId="c1690422-6f9e-4265-b60b-64a8803f7b52" providerId="ADAL" clId="{3705AD4E-A8CC-4598-B4C8-82C60875A47D}" dt="2025-07-19T10:00:21.461" v="6285" actId="207"/>
          <ac:picMkLst>
            <pc:docMk/>
            <pc:sldMk cId="4031680271" sldId="352"/>
            <ac:picMk id="7" creationId="{B5ECCBEE-E2C0-BADD-C514-EB74B2A1FEBA}"/>
          </ac:picMkLst>
        </pc:picChg>
      </pc:sldChg>
      <pc:sldChg chg="modSp mod">
        <pc:chgData name="BIAGIO SALZILLO" userId="c1690422-6f9e-4265-b60b-64a8803f7b52" providerId="ADAL" clId="{3705AD4E-A8CC-4598-B4C8-82C60875A47D}" dt="2025-07-19T10:00:46.767" v="6292" actId="207"/>
        <pc:sldMkLst>
          <pc:docMk/>
          <pc:sldMk cId="3348329163" sldId="353"/>
        </pc:sldMkLst>
        <pc:spChg chg="mod">
          <ac:chgData name="BIAGIO SALZILLO" userId="c1690422-6f9e-4265-b60b-64a8803f7b52" providerId="ADAL" clId="{3705AD4E-A8CC-4598-B4C8-82C60875A47D}" dt="2025-07-19T10:00:46.767" v="6292" actId="207"/>
          <ac:spMkLst>
            <pc:docMk/>
            <pc:sldMk cId="3348329163" sldId="353"/>
            <ac:spMk id="9" creationId="{B3BBD7FB-3808-909D-FCEA-EEB160A4AEAD}"/>
          </ac:spMkLst>
        </pc:spChg>
        <pc:spChg chg="mod">
          <ac:chgData name="BIAGIO SALZILLO" userId="c1690422-6f9e-4265-b60b-64a8803f7b52" providerId="ADAL" clId="{3705AD4E-A8CC-4598-B4C8-82C60875A47D}" dt="2025-07-19T10:00:41.499" v="6290" actId="207"/>
          <ac:spMkLst>
            <pc:docMk/>
            <pc:sldMk cId="3348329163" sldId="353"/>
            <ac:spMk id="14" creationId="{E5814C69-111C-2A83-0599-773D53114ACC}"/>
          </ac:spMkLst>
        </pc:spChg>
      </pc:sldChg>
      <pc:sldChg chg="modSp mod">
        <pc:chgData name="BIAGIO SALZILLO" userId="c1690422-6f9e-4265-b60b-64a8803f7b52" providerId="ADAL" clId="{3705AD4E-A8CC-4598-B4C8-82C60875A47D}" dt="2025-07-19T10:00:57.232" v="6295" actId="207"/>
        <pc:sldMkLst>
          <pc:docMk/>
          <pc:sldMk cId="1063384952" sldId="354"/>
        </pc:sldMkLst>
        <pc:spChg chg="mod">
          <ac:chgData name="BIAGIO SALZILLO" userId="c1690422-6f9e-4265-b60b-64a8803f7b52" providerId="ADAL" clId="{3705AD4E-A8CC-4598-B4C8-82C60875A47D}" dt="2025-07-19T10:00:57.232" v="6295" actId="207"/>
          <ac:spMkLst>
            <pc:docMk/>
            <pc:sldMk cId="1063384952" sldId="354"/>
            <ac:spMk id="12" creationId="{9A81A191-8C59-F9BE-3F46-712745E49632}"/>
          </ac:spMkLst>
        </pc:spChg>
      </pc:sldChg>
      <pc:sldChg chg="mod modShow">
        <pc:chgData name="BIAGIO SALZILLO" userId="c1690422-6f9e-4265-b60b-64a8803f7b52" providerId="ADAL" clId="{3705AD4E-A8CC-4598-B4C8-82C60875A47D}" dt="2025-07-18T21:19:28.187" v="6144" actId="729"/>
        <pc:sldMkLst>
          <pc:docMk/>
          <pc:sldMk cId="605470679" sldId="355"/>
        </pc:sldMkLst>
      </pc:sldChg>
      <pc:sldChg chg="addSp modSp mod ord">
        <pc:chgData name="BIAGIO SALZILLO" userId="c1690422-6f9e-4265-b60b-64a8803f7b52" providerId="ADAL" clId="{3705AD4E-A8CC-4598-B4C8-82C60875A47D}" dt="2025-07-19T13:49:51.105" v="6791" actId="1076"/>
        <pc:sldMkLst>
          <pc:docMk/>
          <pc:sldMk cId="2517381126" sldId="360"/>
        </pc:sldMkLst>
        <pc:spChg chg="mod">
          <ac:chgData name="BIAGIO SALZILLO" userId="c1690422-6f9e-4265-b60b-64a8803f7b52" providerId="ADAL" clId="{3705AD4E-A8CC-4598-B4C8-82C60875A47D}" dt="2025-07-18T15:50:38.559" v="3799" actId="113"/>
          <ac:spMkLst>
            <pc:docMk/>
            <pc:sldMk cId="2517381126" sldId="360"/>
            <ac:spMk id="2" creationId="{7505DA32-847A-3CE4-C584-F2E5987DE87E}"/>
          </ac:spMkLst>
        </pc:spChg>
        <pc:spChg chg="mod">
          <ac:chgData name="BIAGIO SALZILLO" userId="c1690422-6f9e-4265-b60b-64a8803f7b52" providerId="ADAL" clId="{3705AD4E-A8CC-4598-B4C8-82C60875A47D}" dt="2025-07-19T13:48:28.192" v="6776" actId="1037"/>
          <ac:spMkLst>
            <pc:docMk/>
            <pc:sldMk cId="2517381126" sldId="360"/>
            <ac:spMk id="3" creationId="{0D8EAD33-E970-69BD-6A87-C777AF87FEBA}"/>
          </ac:spMkLst>
        </pc:spChg>
        <pc:spChg chg="mod">
          <ac:chgData name="BIAGIO SALZILLO" userId="c1690422-6f9e-4265-b60b-64a8803f7b52" providerId="ADAL" clId="{3705AD4E-A8CC-4598-B4C8-82C60875A47D}" dt="2025-07-19T13:48:28.192" v="6776" actId="1037"/>
          <ac:spMkLst>
            <pc:docMk/>
            <pc:sldMk cId="2517381126" sldId="360"/>
            <ac:spMk id="4" creationId="{1BF8F0B8-59FF-24E6-C009-A893B7CCFE69}"/>
          </ac:spMkLst>
        </pc:spChg>
        <pc:spChg chg="mod">
          <ac:chgData name="BIAGIO SALZILLO" userId="c1690422-6f9e-4265-b60b-64a8803f7b52" providerId="ADAL" clId="{3705AD4E-A8CC-4598-B4C8-82C60875A47D}" dt="2025-07-19T13:48:18.826" v="6761" actId="1038"/>
          <ac:spMkLst>
            <pc:docMk/>
            <pc:sldMk cId="2517381126" sldId="360"/>
            <ac:spMk id="5" creationId="{7D2319AB-5FCF-42FA-4DCD-85D5D91CCF3B}"/>
          </ac:spMkLst>
        </pc:spChg>
        <pc:spChg chg="mod">
          <ac:chgData name="BIAGIO SALZILLO" userId="c1690422-6f9e-4265-b60b-64a8803f7b52" providerId="ADAL" clId="{3705AD4E-A8CC-4598-B4C8-82C60875A47D}" dt="2025-07-19T13:49:37.988" v="6789" actId="20577"/>
          <ac:spMkLst>
            <pc:docMk/>
            <pc:sldMk cId="2517381126" sldId="360"/>
            <ac:spMk id="16" creationId="{E6D9ABF8-DB03-0C1A-ED12-287DB69805F7}"/>
          </ac:spMkLst>
        </pc:spChg>
        <pc:picChg chg="add mod">
          <ac:chgData name="BIAGIO SALZILLO" userId="c1690422-6f9e-4265-b60b-64a8803f7b52" providerId="ADAL" clId="{3705AD4E-A8CC-4598-B4C8-82C60875A47D}" dt="2025-07-19T13:49:16.796" v="6786" actId="14100"/>
          <ac:picMkLst>
            <pc:docMk/>
            <pc:sldMk cId="2517381126" sldId="360"/>
            <ac:picMk id="6" creationId="{441AC69C-7307-137D-60D6-BBEFCDE233BA}"/>
          </ac:picMkLst>
        </pc:picChg>
        <pc:picChg chg="add mod">
          <ac:chgData name="BIAGIO SALZILLO" userId="c1690422-6f9e-4265-b60b-64a8803f7b52" providerId="ADAL" clId="{3705AD4E-A8CC-4598-B4C8-82C60875A47D}" dt="2025-07-19T13:49:51.105" v="6791" actId="1076"/>
          <ac:picMkLst>
            <pc:docMk/>
            <pc:sldMk cId="2517381126" sldId="360"/>
            <ac:picMk id="7" creationId="{52C5A93A-83F0-01AD-7E99-439E405309FE}"/>
          </ac:picMkLst>
        </pc:picChg>
      </pc:sldChg>
      <pc:sldChg chg="modSp del mod ord modShow">
        <pc:chgData name="BIAGIO SALZILLO" userId="c1690422-6f9e-4265-b60b-64a8803f7b52" providerId="ADAL" clId="{3705AD4E-A8CC-4598-B4C8-82C60875A47D}" dt="2025-07-19T13:50:05.538" v="6793" actId="47"/>
        <pc:sldMkLst>
          <pc:docMk/>
          <pc:sldMk cId="3788198269" sldId="371"/>
        </pc:sldMkLst>
      </pc:sldChg>
      <pc:sldChg chg="addSp delSp modSp del mod ord">
        <pc:chgData name="BIAGIO SALZILLO" userId="c1690422-6f9e-4265-b60b-64a8803f7b52" providerId="ADAL" clId="{3705AD4E-A8CC-4598-B4C8-82C60875A47D}" dt="2025-07-19T13:49:59.658" v="6792" actId="47"/>
        <pc:sldMkLst>
          <pc:docMk/>
          <pc:sldMk cId="2725277334" sldId="372"/>
        </pc:sldMkLst>
      </pc:sldChg>
      <pc:sldChg chg="addSp delSp modSp mod ord">
        <pc:chgData name="BIAGIO SALZILLO" userId="c1690422-6f9e-4265-b60b-64a8803f7b52" providerId="ADAL" clId="{3705AD4E-A8CC-4598-B4C8-82C60875A47D}" dt="2025-07-22T12:41:46.522" v="7920" actId="1076"/>
        <pc:sldMkLst>
          <pc:docMk/>
          <pc:sldMk cId="3751925815" sldId="373"/>
        </pc:sldMkLst>
        <pc:spChg chg="mod">
          <ac:chgData name="BIAGIO SALZILLO" userId="c1690422-6f9e-4265-b60b-64a8803f7b52" providerId="ADAL" clId="{3705AD4E-A8CC-4598-B4C8-82C60875A47D}" dt="2025-07-18T16:02:34.480" v="4079" actId="1076"/>
          <ac:spMkLst>
            <pc:docMk/>
            <pc:sldMk cId="3751925815" sldId="373"/>
            <ac:spMk id="2" creationId="{07EEBF93-4437-555A-56B2-BEFB9A15A203}"/>
          </ac:spMkLst>
        </pc:spChg>
        <pc:spChg chg="mod">
          <ac:chgData name="BIAGIO SALZILLO" userId="c1690422-6f9e-4265-b60b-64a8803f7b52" providerId="ADAL" clId="{3705AD4E-A8CC-4598-B4C8-82C60875A47D}" dt="2025-07-22T08:52:58.734" v="7890" actId="1076"/>
          <ac:spMkLst>
            <pc:docMk/>
            <pc:sldMk cId="3751925815" sldId="373"/>
            <ac:spMk id="3" creationId="{5EA174A3-AEE0-E555-820A-696281B8F17F}"/>
          </ac:spMkLst>
        </pc:spChg>
        <pc:picChg chg="mod">
          <ac:chgData name="BIAGIO SALZILLO" userId="c1690422-6f9e-4265-b60b-64a8803f7b52" providerId="ADAL" clId="{3705AD4E-A8CC-4598-B4C8-82C60875A47D}" dt="2025-07-22T12:41:46.522" v="7920" actId="1076"/>
          <ac:picMkLst>
            <pc:docMk/>
            <pc:sldMk cId="3751925815" sldId="373"/>
            <ac:picMk id="5" creationId="{A0AAE0D7-1C30-7728-3558-A3703A3CED2F}"/>
          </ac:picMkLst>
        </pc:picChg>
      </pc:sldChg>
      <pc:sldChg chg="addSp delSp modSp mod ord">
        <pc:chgData name="BIAGIO SALZILLO" userId="c1690422-6f9e-4265-b60b-64a8803f7b52" providerId="ADAL" clId="{3705AD4E-A8CC-4598-B4C8-82C60875A47D}" dt="2025-07-22T09:19:48.597" v="7917" actId="21"/>
        <pc:sldMkLst>
          <pc:docMk/>
          <pc:sldMk cId="3491442574" sldId="382"/>
        </pc:sldMkLst>
        <pc:spChg chg="mod">
          <ac:chgData name="BIAGIO SALZILLO" userId="c1690422-6f9e-4265-b60b-64a8803f7b52" providerId="ADAL" clId="{3705AD4E-A8CC-4598-B4C8-82C60875A47D}" dt="2025-07-18T15:58:14.619" v="3909" actId="27636"/>
          <ac:spMkLst>
            <pc:docMk/>
            <pc:sldMk cId="3491442574" sldId="382"/>
            <ac:spMk id="2" creationId="{8C4597AC-73CE-620D-3381-A94B8437F5A6}"/>
          </ac:spMkLst>
        </pc:spChg>
        <pc:spChg chg="mod">
          <ac:chgData name="BIAGIO SALZILLO" userId="c1690422-6f9e-4265-b60b-64a8803f7b52" providerId="ADAL" clId="{3705AD4E-A8CC-4598-B4C8-82C60875A47D}" dt="2025-07-22T08:53:58.251" v="7905" actId="1076"/>
          <ac:spMkLst>
            <pc:docMk/>
            <pc:sldMk cId="3491442574" sldId="382"/>
            <ac:spMk id="24" creationId="{02C8D37D-8DB2-919C-69CA-E0014F1F5C94}"/>
          </ac:spMkLst>
        </pc:spChg>
        <pc:picChg chg="add del mod">
          <ac:chgData name="BIAGIO SALZILLO" userId="c1690422-6f9e-4265-b60b-64a8803f7b52" providerId="ADAL" clId="{3705AD4E-A8CC-4598-B4C8-82C60875A47D}" dt="2025-07-22T09:19:48.597" v="7917" actId="21"/>
          <ac:picMkLst>
            <pc:docMk/>
            <pc:sldMk cId="3491442574" sldId="382"/>
            <ac:picMk id="7" creationId="{FEE4687D-A1BC-BDF2-48A0-1143D15873F6}"/>
          </ac:picMkLst>
        </pc:picChg>
        <pc:picChg chg="mod">
          <ac:chgData name="BIAGIO SALZILLO" userId="c1690422-6f9e-4265-b60b-64a8803f7b52" providerId="ADAL" clId="{3705AD4E-A8CC-4598-B4C8-82C60875A47D}" dt="2025-07-22T08:54:01.787" v="7906" actId="1076"/>
          <ac:picMkLst>
            <pc:docMk/>
            <pc:sldMk cId="3491442574" sldId="382"/>
            <ac:picMk id="16" creationId="{455DC5B7-3EE2-10DF-B4F2-458BE9F59CF3}"/>
          </ac:picMkLst>
        </pc:picChg>
        <pc:picChg chg="mod modCrop">
          <ac:chgData name="BIAGIO SALZILLO" userId="c1690422-6f9e-4265-b60b-64a8803f7b52" providerId="ADAL" clId="{3705AD4E-A8CC-4598-B4C8-82C60875A47D}" dt="2025-07-22T08:54:32.983" v="7910" actId="732"/>
          <ac:picMkLst>
            <pc:docMk/>
            <pc:sldMk cId="3491442574" sldId="382"/>
            <ac:picMk id="17" creationId="{5016E798-8D1B-FA36-1C6C-40339F46B728}"/>
          </ac:picMkLst>
        </pc:picChg>
        <pc:picChg chg="mod">
          <ac:chgData name="BIAGIO SALZILLO" userId="c1690422-6f9e-4265-b60b-64a8803f7b52" providerId="ADAL" clId="{3705AD4E-A8CC-4598-B4C8-82C60875A47D}" dt="2025-07-22T08:53:28.506" v="7897" actId="1076"/>
          <ac:picMkLst>
            <pc:docMk/>
            <pc:sldMk cId="3491442574" sldId="382"/>
            <ac:picMk id="18" creationId="{AD2F79D3-D682-9B96-4435-8834D880D18D}"/>
          </ac:picMkLst>
        </pc:picChg>
      </pc:sldChg>
      <pc:sldChg chg="modSp mod ord modShow">
        <pc:chgData name="BIAGIO SALZILLO" userId="c1690422-6f9e-4265-b60b-64a8803f7b52" providerId="ADAL" clId="{3705AD4E-A8CC-4598-B4C8-82C60875A47D}" dt="2025-07-21T16:34:27.555" v="7796"/>
        <pc:sldMkLst>
          <pc:docMk/>
          <pc:sldMk cId="1571690316" sldId="390"/>
        </pc:sldMkLst>
      </pc:sldChg>
      <pc:sldChg chg="modSp mod ord">
        <pc:chgData name="BIAGIO SALZILLO" userId="c1690422-6f9e-4265-b60b-64a8803f7b52" providerId="ADAL" clId="{3705AD4E-A8CC-4598-B4C8-82C60875A47D}" dt="2025-07-21T16:34:27.555" v="7796"/>
        <pc:sldMkLst>
          <pc:docMk/>
          <pc:sldMk cId="4145257028" sldId="392"/>
        </pc:sldMkLst>
        <pc:spChg chg="mod">
          <ac:chgData name="BIAGIO SALZILLO" userId="c1690422-6f9e-4265-b60b-64a8803f7b52" providerId="ADAL" clId="{3705AD4E-A8CC-4598-B4C8-82C60875A47D}" dt="2025-07-18T15:58:34.542" v="3919" actId="113"/>
          <ac:spMkLst>
            <pc:docMk/>
            <pc:sldMk cId="4145257028" sldId="392"/>
            <ac:spMk id="2" creationId="{7BA49253-B720-99FE-973A-A8820BBB8E07}"/>
          </ac:spMkLst>
        </pc:spChg>
        <pc:spChg chg="mod">
          <ac:chgData name="BIAGIO SALZILLO" userId="c1690422-6f9e-4265-b60b-64a8803f7b52" providerId="ADAL" clId="{3705AD4E-A8CC-4598-B4C8-82C60875A47D}" dt="2025-07-18T16:02:53.620" v="4081" actId="1076"/>
          <ac:spMkLst>
            <pc:docMk/>
            <pc:sldMk cId="4145257028" sldId="392"/>
            <ac:spMk id="5" creationId="{B228FBFA-5A35-F8D6-D37D-477EB2577B32}"/>
          </ac:spMkLst>
        </pc:spChg>
        <pc:spChg chg="mod">
          <ac:chgData name="BIAGIO SALZILLO" userId="c1690422-6f9e-4265-b60b-64a8803f7b52" providerId="ADAL" clId="{3705AD4E-A8CC-4598-B4C8-82C60875A47D}" dt="2025-07-18T16:02:53.620" v="4081" actId="1076"/>
          <ac:spMkLst>
            <pc:docMk/>
            <pc:sldMk cId="4145257028" sldId="392"/>
            <ac:spMk id="11" creationId="{25C06C41-1607-CCA0-9DB7-C94F861AB5A2}"/>
          </ac:spMkLst>
        </pc:spChg>
        <pc:spChg chg="mod">
          <ac:chgData name="BIAGIO SALZILLO" userId="c1690422-6f9e-4265-b60b-64a8803f7b52" providerId="ADAL" clId="{3705AD4E-A8CC-4598-B4C8-82C60875A47D}" dt="2025-07-18T16:02:53.620" v="4081" actId="1076"/>
          <ac:spMkLst>
            <pc:docMk/>
            <pc:sldMk cId="4145257028" sldId="392"/>
            <ac:spMk id="15" creationId="{C3D03FDF-B530-0972-B65A-EFAF0705A611}"/>
          </ac:spMkLst>
        </pc:spChg>
        <pc:spChg chg="mod">
          <ac:chgData name="BIAGIO SALZILLO" userId="c1690422-6f9e-4265-b60b-64a8803f7b52" providerId="ADAL" clId="{3705AD4E-A8CC-4598-B4C8-82C60875A47D}" dt="2025-07-18T16:02:53.620" v="4081" actId="1076"/>
          <ac:spMkLst>
            <pc:docMk/>
            <pc:sldMk cId="4145257028" sldId="392"/>
            <ac:spMk id="28" creationId="{09B875B8-9194-C3AE-3C9E-E5CFAF000026}"/>
          </ac:spMkLst>
        </pc:spChg>
        <pc:spChg chg="mod">
          <ac:chgData name="BIAGIO SALZILLO" userId="c1690422-6f9e-4265-b60b-64a8803f7b52" providerId="ADAL" clId="{3705AD4E-A8CC-4598-B4C8-82C60875A47D}" dt="2025-07-18T16:02:53.620" v="4081" actId="1076"/>
          <ac:spMkLst>
            <pc:docMk/>
            <pc:sldMk cId="4145257028" sldId="392"/>
            <ac:spMk id="29" creationId="{A232FB34-98D3-A60F-8AF3-A251485D60A8}"/>
          </ac:spMkLst>
        </pc:spChg>
        <pc:spChg chg="mod">
          <ac:chgData name="BIAGIO SALZILLO" userId="c1690422-6f9e-4265-b60b-64a8803f7b52" providerId="ADAL" clId="{3705AD4E-A8CC-4598-B4C8-82C60875A47D}" dt="2025-07-18T16:02:53.620" v="4081" actId="1076"/>
          <ac:spMkLst>
            <pc:docMk/>
            <pc:sldMk cId="4145257028" sldId="392"/>
            <ac:spMk id="30" creationId="{BA6BE97B-1ED6-C895-EB80-7F51152594B4}"/>
          </ac:spMkLst>
        </pc:spChg>
        <pc:spChg chg="mod">
          <ac:chgData name="BIAGIO SALZILLO" userId="c1690422-6f9e-4265-b60b-64a8803f7b52" providerId="ADAL" clId="{3705AD4E-A8CC-4598-B4C8-82C60875A47D}" dt="2025-07-18T16:02:53.620" v="4081" actId="1076"/>
          <ac:spMkLst>
            <pc:docMk/>
            <pc:sldMk cId="4145257028" sldId="392"/>
            <ac:spMk id="31" creationId="{600DC276-73D0-B97E-7169-8A4C92073A9D}"/>
          </ac:spMkLst>
        </pc:spChg>
        <pc:spChg chg="mod">
          <ac:chgData name="BIAGIO SALZILLO" userId="c1690422-6f9e-4265-b60b-64a8803f7b52" providerId="ADAL" clId="{3705AD4E-A8CC-4598-B4C8-82C60875A47D}" dt="2025-07-18T16:02:53.620" v="4081" actId="1076"/>
          <ac:spMkLst>
            <pc:docMk/>
            <pc:sldMk cId="4145257028" sldId="392"/>
            <ac:spMk id="32" creationId="{71229E2A-8F85-6EC2-AD8D-91D3365199E5}"/>
          </ac:spMkLst>
        </pc:spChg>
        <pc:picChg chg="mod">
          <ac:chgData name="BIAGIO SALZILLO" userId="c1690422-6f9e-4265-b60b-64a8803f7b52" providerId="ADAL" clId="{3705AD4E-A8CC-4598-B4C8-82C60875A47D}" dt="2025-07-18T16:02:53.620" v="4081" actId="1076"/>
          <ac:picMkLst>
            <pc:docMk/>
            <pc:sldMk cId="4145257028" sldId="392"/>
            <ac:picMk id="17" creationId="{285ECAC6-3CFA-66C4-2B47-8C34C049CC9C}"/>
          </ac:picMkLst>
        </pc:picChg>
        <pc:picChg chg="mod">
          <ac:chgData name="BIAGIO SALZILLO" userId="c1690422-6f9e-4265-b60b-64a8803f7b52" providerId="ADAL" clId="{3705AD4E-A8CC-4598-B4C8-82C60875A47D}" dt="2025-07-18T16:02:53.620" v="4081" actId="1076"/>
          <ac:picMkLst>
            <pc:docMk/>
            <pc:sldMk cId="4145257028" sldId="392"/>
            <ac:picMk id="18" creationId="{E614F930-FD1A-060C-0D3F-CAECA5A565B6}"/>
          </ac:picMkLst>
        </pc:picChg>
      </pc:sldChg>
      <pc:sldChg chg="modSp mod">
        <pc:chgData name="BIAGIO SALZILLO" userId="c1690422-6f9e-4265-b60b-64a8803f7b52" providerId="ADAL" clId="{3705AD4E-A8CC-4598-B4C8-82C60875A47D}" dt="2025-07-19T10:01:49.366" v="6308" actId="207"/>
        <pc:sldMkLst>
          <pc:docMk/>
          <pc:sldMk cId="1120057393" sldId="393"/>
        </pc:sldMkLst>
        <pc:spChg chg="mod">
          <ac:chgData name="BIAGIO SALZILLO" userId="c1690422-6f9e-4265-b60b-64a8803f7b52" providerId="ADAL" clId="{3705AD4E-A8CC-4598-B4C8-82C60875A47D}" dt="2025-07-19T10:01:45.033" v="6307" actId="113"/>
          <ac:spMkLst>
            <pc:docMk/>
            <pc:sldMk cId="1120057393" sldId="393"/>
            <ac:spMk id="2" creationId="{89222678-7D64-6326-4E3A-20FB18F1E949}"/>
          </ac:spMkLst>
        </pc:spChg>
        <pc:spChg chg="mod">
          <ac:chgData name="BIAGIO SALZILLO" userId="c1690422-6f9e-4265-b60b-64a8803f7b52" providerId="ADAL" clId="{3705AD4E-A8CC-4598-B4C8-82C60875A47D}" dt="2025-07-19T10:01:49.366" v="6308" actId="207"/>
          <ac:spMkLst>
            <pc:docMk/>
            <pc:sldMk cId="1120057393" sldId="393"/>
            <ac:spMk id="13" creationId="{9F6E1EDE-90B0-036B-08D9-43DEDE5B99A3}"/>
          </ac:spMkLst>
        </pc:spChg>
      </pc:sldChg>
      <pc:sldChg chg="del mod modShow">
        <pc:chgData name="BIAGIO SALZILLO" userId="c1690422-6f9e-4265-b60b-64a8803f7b52" providerId="ADAL" clId="{3705AD4E-A8CC-4598-B4C8-82C60875A47D}" dt="2025-07-19T17:21:07.998" v="6937" actId="47"/>
        <pc:sldMkLst>
          <pc:docMk/>
          <pc:sldMk cId="441521926" sldId="396"/>
        </pc:sldMkLst>
      </pc:sldChg>
      <pc:sldChg chg="del mod modShow">
        <pc:chgData name="BIAGIO SALZILLO" userId="c1690422-6f9e-4265-b60b-64a8803f7b52" providerId="ADAL" clId="{3705AD4E-A8CC-4598-B4C8-82C60875A47D}" dt="2025-07-19T17:21:07.998" v="6937" actId="47"/>
        <pc:sldMkLst>
          <pc:docMk/>
          <pc:sldMk cId="4153411788" sldId="398"/>
        </pc:sldMkLst>
      </pc:sldChg>
      <pc:sldChg chg="del">
        <pc:chgData name="BIAGIO SALZILLO" userId="c1690422-6f9e-4265-b60b-64a8803f7b52" providerId="ADAL" clId="{3705AD4E-A8CC-4598-B4C8-82C60875A47D}" dt="2025-07-18T21:19:37.159" v="6145" actId="47"/>
        <pc:sldMkLst>
          <pc:docMk/>
          <pc:sldMk cId="1275925542" sldId="399"/>
        </pc:sldMkLst>
      </pc:sldChg>
      <pc:sldChg chg="modSp mod ord modShow">
        <pc:chgData name="BIAGIO SALZILLO" userId="c1690422-6f9e-4265-b60b-64a8803f7b52" providerId="ADAL" clId="{3705AD4E-A8CC-4598-B4C8-82C60875A47D}" dt="2025-07-19T10:28:27.818" v="6463" actId="729"/>
        <pc:sldMkLst>
          <pc:docMk/>
          <pc:sldMk cId="2693132147" sldId="401"/>
        </pc:sldMkLst>
      </pc:sldChg>
      <pc:sldChg chg="modSp mod">
        <pc:chgData name="BIAGIO SALZILLO" userId="c1690422-6f9e-4265-b60b-64a8803f7b52" providerId="ADAL" clId="{3705AD4E-A8CC-4598-B4C8-82C60875A47D}" dt="2025-07-21T22:34:01.764" v="7839" actId="20577"/>
        <pc:sldMkLst>
          <pc:docMk/>
          <pc:sldMk cId="1050062584" sldId="403"/>
        </pc:sldMkLst>
        <pc:spChg chg="mod">
          <ac:chgData name="BIAGIO SALZILLO" userId="c1690422-6f9e-4265-b60b-64a8803f7b52" providerId="ADAL" clId="{3705AD4E-A8CC-4598-B4C8-82C60875A47D}" dt="2025-07-18T18:56:22.603" v="6121" actId="207"/>
          <ac:spMkLst>
            <pc:docMk/>
            <pc:sldMk cId="1050062584" sldId="403"/>
            <ac:spMk id="2" creationId="{4B252455-1D71-1A24-AB40-F113A24C6AED}"/>
          </ac:spMkLst>
        </pc:spChg>
        <pc:spChg chg="mod">
          <ac:chgData name="BIAGIO SALZILLO" userId="c1690422-6f9e-4265-b60b-64a8803f7b52" providerId="ADAL" clId="{3705AD4E-A8CC-4598-B4C8-82C60875A47D}" dt="2025-07-21T22:34:01.764" v="7839" actId="20577"/>
          <ac:spMkLst>
            <pc:docMk/>
            <pc:sldMk cId="1050062584" sldId="403"/>
            <ac:spMk id="14" creationId="{0D7226D1-FAEE-816C-B4AD-623CC4BEDD8A}"/>
          </ac:spMkLst>
        </pc:spChg>
        <pc:spChg chg="mod">
          <ac:chgData name="BIAGIO SALZILLO" userId="c1690422-6f9e-4265-b60b-64a8803f7b52" providerId="ADAL" clId="{3705AD4E-A8CC-4598-B4C8-82C60875A47D}" dt="2025-07-19T09:59:48.880" v="6279" actId="207"/>
          <ac:spMkLst>
            <pc:docMk/>
            <pc:sldMk cId="1050062584" sldId="403"/>
            <ac:spMk id="16" creationId="{599F1B33-09D4-9AF4-CA03-014E9CFE436D}"/>
          </ac:spMkLst>
        </pc:spChg>
      </pc:sldChg>
      <pc:sldChg chg="modSp mod">
        <pc:chgData name="BIAGIO SALZILLO" userId="c1690422-6f9e-4265-b60b-64a8803f7b52" providerId="ADAL" clId="{3705AD4E-A8CC-4598-B4C8-82C60875A47D}" dt="2025-07-19T10:00:02.494" v="6283" actId="207"/>
        <pc:sldMkLst>
          <pc:docMk/>
          <pc:sldMk cId="4111701746" sldId="404"/>
        </pc:sldMkLst>
        <pc:spChg chg="mod">
          <ac:chgData name="BIAGIO SALZILLO" userId="c1690422-6f9e-4265-b60b-64a8803f7b52" providerId="ADAL" clId="{3705AD4E-A8CC-4598-B4C8-82C60875A47D}" dt="2025-07-19T09:59:55.989" v="6281" actId="207"/>
          <ac:spMkLst>
            <pc:docMk/>
            <pc:sldMk cId="4111701746" sldId="404"/>
            <ac:spMk id="2" creationId="{D025AD62-7F9F-F5D5-901A-E5C0DB2F43CE}"/>
          </ac:spMkLst>
        </pc:spChg>
        <pc:spChg chg="mod">
          <ac:chgData name="BIAGIO SALZILLO" userId="c1690422-6f9e-4265-b60b-64a8803f7b52" providerId="ADAL" clId="{3705AD4E-A8CC-4598-B4C8-82C60875A47D}" dt="2025-07-19T10:00:02.494" v="6283" actId="207"/>
          <ac:spMkLst>
            <pc:docMk/>
            <pc:sldMk cId="4111701746" sldId="404"/>
            <ac:spMk id="13" creationId="{C17F407D-7EE2-4EAC-F2CE-6C97C1B08C96}"/>
          </ac:spMkLst>
        </pc:spChg>
      </pc:sldChg>
      <pc:sldChg chg="modSp mod">
        <pc:chgData name="BIAGIO SALZILLO" userId="c1690422-6f9e-4265-b60b-64a8803f7b52" providerId="ADAL" clId="{3705AD4E-A8CC-4598-B4C8-82C60875A47D}" dt="2025-07-19T10:01:28.590" v="6303" actId="207"/>
        <pc:sldMkLst>
          <pc:docMk/>
          <pc:sldMk cId="795242630" sldId="405"/>
        </pc:sldMkLst>
        <pc:spChg chg="mod">
          <ac:chgData name="BIAGIO SALZILLO" userId="c1690422-6f9e-4265-b60b-64a8803f7b52" providerId="ADAL" clId="{3705AD4E-A8CC-4598-B4C8-82C60875A47D}" dt="2025-07-19T10:01:25.271" v="6302" actId="207"/>
          <ac:spMkLst>
            <pc:docMk/>
            <pc:sldMk cId="795242630" sldId="405"/>
            <ac:spMk id="14" creationId="{B889869F-66CC-82EE-FA95-7692D550B160}"/>
          </ac:spMkLst>
        </pc:spChg>
        <pc:spChg chg="mod">
          <ac:chgData name="BIAGIO SALZILLO" userId="c1690422-6f9e-4265-b60b-64a8803f7b52" providerId="ADAL" clId="{3705AD4E-A8CC-4598-B4C8-82C60875A47D}" dt="2025-07-19T10:01:28.590" v="6303" actId="207"/>
          <ac:spMkLst>
            <pc:docMk/>
            <pc:sldMk cId="795242630" sldId="405"/>
            <ac:spMk id="17" creationId="{1A260884-585D-C602-C042-3949F694E660}"/>
          </ac:spMkLst>
        </pc:spChg>
      </pc:sldChg>
      <pc:sldChg chg="modSp mod">
        <pc:chgData name="BIAGIO SALZILLO" userId="c1690422-6f9e-4265-b60b-64a8803f7b52" providerId="ADAL" clId="{3705AD4E-A8CC-4598-B4C8-82C60875A47D}" dt="2025-07-19T10:01:36.079" v="6305" actId="207"/>
        <pc:sldMkLst>
          <pc:docMk/>
          <pc:sldMk cId="2997092928" sldId="406"/>
        </pc:sldMkLst>
        <pc:spChg chg="mod">
          <ac:chgData name="BIAGIO SALZILLO" userId="c1690422-6f9e-4265-b60b-64a8803f7b52" providerId="ADAL" clId="{3705AD4E-A8CC-4598-B4C8-82C60875A47D}" dt="2025-07-19T10:01:36.079" v="6305" actId="207"/>
          <ac:spMkLst>
            <pc:docMk/>
            <pc:sldMk cId="2997092928" sldId="406"/>
            <ac:spMk id="13" creationId="{B5AA52FE-999B-E353-C401-883410040118}"/>
          </ac:spMkLst>
        </pc:spChg>
      </pc:sldChg>
      <pc:sldChg chg="modSp mod">
        <pc:chgData name="BIAGIO SALZILLO" userId="c1690422-6f9e-4265-b60b-64a8803f7b52" providerId="ADAL" clId="{3705AD4E-A8CC-4598-B4C8-82C60875A47D}" dt="2025-07-19T10:06:49.333" v="6386" actId="207"/>
        <pc:sldMkLst>
          <pc:docMk/>
          <pc:sldMk cId="3739434334" sldId="407"/>
        </pc:sldMkLst>
        <pc:spChg chg="mod">
          <ac:chgData name="BIAGIO SALZILLO" userId="c1690422-6f9e-4265-b60b-64a8803f7b52" providerId="ADAL" clId="{3705AD4E-A8CC-4598-B4C8-82C60875A47D}" dt="2025-07-19T10:06:34.632" v="6381" actId="207"/>
          <ac:spMkLst>
            <pc:docMk/>
            <pc:sldMk cId="3739434334" sldId="407"/>
            <ac:spMk id="2" creationId="{28EB77B8-52BB-2070-6DFD-5E6C26CBE283}"/>
          </ac:spMkLst>
        </pc:spChg>
        <pc:spChg chg="mod">
          <ac:chgData name="BIAGIO SALZILLO" userId="c1690422-6f9e-4265-b60b-64a8803f7b52" providerId="ADAL" clId="{3705AD4E-A8CC-4598-B4C8-82C60875A47D}" dt="2025-07-19T10:06:49.333" v="6386" actId="207"/>
          <ac:spMkLst>
            <pc:docMk/>
            <pc:sldMk cId="3739434334" sldId="407"/>
            <ac:spMk id="3" creationId="{646B54CF-0E99-9FC8-C427-CECDD55BB6DD}"/>
          </ac:spMkLst>
        </pc:spChg>
      </pc:sldChg>
      <pc:sldChg chg="modSp mod">
        <pc:chgData name="BIAGIO SALZILLO" userId="c1690422-6f9e-4265-b60b-64a8803f7b52" providerId="ADAL" clId="{3705AD4E-A8CC-4598-B4C8-82C60875A47D}" dt="2025-07-18T18:54:47.081" v="6090" actId="207"/>
        <pc:sldMkLst>
          <pc:docMk/>
          <pc:sldMk cId="185436269" sldId="408"/>
        </pc:sldMkLst>
        <pc:spChg chg="mod">
          <ac:chgData name="BIAGIO SALZILLO" userId="c1690422-6f9e-4265-b60b-64a8803f7b52" providerId="ADAL" clId="{3705AD4E-A8CC-4598-B4C8-82C60875A47D}" dt="2025-07-18T18:54:47.081" v="6090" actId="207"/>
          <ac:spMkLst>
            <pc:docMk/>
            <pc:sldMk cId="185436269" sldId="408"/>
            <ac:spMk id="3" creationId="{C8CBCAFB-CB8F-85BD-14FB-D74CB684E3B5}"/>
          </ac:spMkLst>
        </pc:spChg>
      </pc:sldChg>
      <pc:sldChg chg="modSp mod">
        <pc:chgData name="BIAGIO SALZILLO" userId="c1690422-6f9e-4265-b60b-64a8803f7b52" providerId="ADAL" clId="{3705AD4E-A8CC-4598-B4C8-82C60875A47D}" dt="2025-07-18T18:54:17.432" v="6075" actId="207"/>
        <pc:sldMkLst>
          <pc:docMk/>
          <pc:sldMk cId="631483070" sldId="411"/>
        </pc:sldMkLst>
        <pc:spChg chg="mod">
          <ac:chgData name="BIAGIO SALZILLO" userId="c1690422-6f9e-4265-b60b-64a8803f7b52" providerId="ADAL" clId="{3705AD4E-A8CC-4598-B4C8-82C60875A47D}" dt="2025-07-18T18:54:03.727" v="6069" actId="207"/>
          <ac:spMkLst>
            <pc:docMk/>
            <pc:sldMk cId="631483070" sldId="411"/>
            <ac:spMk id="3" creationId="{4D36107C-3EDA-3058-5062-C5916B23DFF2}"/>
          </ac:spMkLst>
        </pc:spChg>
        <pc:spChg chg="mod">
          <ac:chgData name="BIAGIO SALZILLO" userId="c1690422-6f9e-4265-b60b-64a8803f7b52" providerId="ADAL" clId="{3705AD4E-A8CC-4598-B4C8-82C60875A47D}" dt="2025-07-18T18:54:17.432" v="6075" actId="207"/>
          <ac:spMkLst>
            <pc:docMk/>
            <pc:sldMk cId="631483070" sldId="411"/>
            <ac:spMk id="18" creationId="{535A20F4-520B-DBCC-C1AB-D71BB076772F}"/>
          </ac:spMkLst>
        </pc:spChg>
      </pc:sldChg>
      <pc:sldChg chg="modSp mod">
        <pc:chgData name="BIAGIO SALZILLO" userId="c1690422-6f9e-4265-b60b-64a8803f7b52" providerId="ADAL" clId="{3705AD4E-A8CC-4598-B4C8-82C60875A47D}" dt="2025-07-18T18:54:22.618" v="6077" actId="113"/>
        <pc:sldMkLst>
          <pc:docMk/>
          <pc:sldMk cId="280829478" sldId="413"/>
        </pc:sldMkLst>
        <pc:spChg chg="mod">
          <ac:chgData name="BIAGIO SALZILLO" userId="c1690422-6f9e-4265-b60b-64a8803f7b52" providerId="ADAL" clId="{3705AD4E-A8CC-4598-B4C8-82C60875A47D}" dt="2025-07-18T18:54:22.618" v="6077" actId="113"/>
          <ac:spMkLst>
            <pc:docMk/>
            <pc:sldMk cId="280829478" sldId="413"/>
            <ac:spMk id="2" creationId="{7EBCF3FB-33D8-FCDE-894E-EC5D02420B50}"/>
          </ac:spMkLst>
        </pc:spChg>
      </pc:sldChg>
      <pc:sldChg chg="modSp mod">
        <pc:chgData name="BIAGIO SALZILLO" userId="c1690422-6f9e-4265-b60b-64a8803f7b52" providerId="ADAL" clId="{3705AD4E-A8CC-4598-B4C8-82C60875A47D}" dt="2025-07-18T18:54:26.239" v="6079" actId="207"/>
        <pc:sldMkLst>
          <pc:docMk/>
          <pc:sldMk cId="3778308671" sldId="414"/>
        </pc:sldMkLst>
        <pc:spChg chg="mod">
          <ac:chgData name="BIAGIO SALZILLO" userId="c1690422-6f9e-4265-b60b-64a8803f7b52" providerId="ADAL" clId="{3705AD4E-A8CC-4598-B4C8-82C60875A47D}" dt="2025-07-18T18:54:26.239" v="6079" actId="207"/>
          <ac:spMkLst>
            <pc:docMk/>
            <pc:sldMk cId="3778308671" sldId="414"/>
            <ac:spMk id="3" creationId="{E154B3DE-B312-7F78-7F75-E5BC9C54E627}"/>
          </ac:spMkLst>
        </pc:spChg>
      </pc:sldChg>
      <pc:sldChg chg="modSp mod modShow">
        <pc:chgData name="BIAGIO SALZILLO" userId="c1690422-6f9e-4265-b60b-64a8803f7b52" providerId="ADAL" clId="{3705AD4E-A8CC-4598-B4C8-82C60875A47D}" dt="2025-07-19T10:12:37.327" v="6389" actId="729"/>
        <pc:sldMkLst>
          <pc:docMk/>
          <pc:sldMk cId="1188766570" sldId="418"/>
        </pc:sldMkLst>
      </pc:sldChg>
      <pc:sldChg chg="mod modShow">
        <pc:chgData name="BIAGIO SALZILLO" userId="c1690422-6f9e-4265-b60b-64a8803f7b52" providerId="ADAL" clId="{3705AD4E-A8CC-4598-B4C8-82C60875A47D}" dt="2025-07-21T23:08:15.065" v="7843" actId="729"/>
        <pc:sldMkLst>
          <pc:docMk/>
          <pc:sldMk cId="3394224120" sldId="420"/>
        </pc:sldMkLst>
      </pc:sldChg>
      <pc:sldChg chg="delSp modSp mod">
        <pc:chgData name="BIAGIO SALZILLO" userId="c1690422-6f9e-4265-b60b-64a8803f7b52" providerId="ADAL" clId="{3705AD4E-A8CC-4598-B4C8-82C60875A47D}" dt="2025-07-18T18:55:03.009" v="6098" actId="207"/>
        <pc:sldMkLst>
          <pc:docMk/>
          <pc:sldMk cId="2091438858" sldId="421"/>
        </pc:sldMkLst>
        <pc:spChg chg="mod">
          <ac:chgData name="BIAGIO SALZILLO" userId="c1690422-6f9e-4265-b60b-64a8803f7b52" providerId="ADAL" clId="{3705AD4E-A8CC-4598-B4C8-82C60875A47D}" dt="2025-07-18T18:55:03.009" v="6098" actId="207"/>
          <ac:spMkLst>
            <pc:docMk/>
            <pc:sldMk cId="2091438858" sldId="421"/>
            <ac:spMk id="3" creationId="{9CD91ACF-5F69-BA52-8E84-C3A4B061CCCC}"/>
          </ac:spMkLst>
        </pc:spChg>
      </pc:sldChg>
      <pc:sldChg chg="delSp modSp mod">
        <pc:chgData name="BIAGIO SALZILLO" userId="c1690422-6f9e-4265-b60b-64a8803f7b52" providerId="ADAL" clId="{3705AD4E-A8CC-4598-B4C8-82C60875A47D}" dt="2025-07-19T15:00:21.281" v="6850" actId="1076"/>
        <pc:sldMkLst>
          <pc:docMk/>
          <pc:sldMk cId="1948400346" sldId="426"/>
        </pc:sldMkLst>
        <pc:spChg chg="mod">
          <ac:chgData name="BIAGIO SALZILLO" userId="c1690422-6f9e-4265-b60b-64a8803f7b52" providerId="ADAL" clId="{3705AD4E-A8CC-4598-B4C8-82C60875A47D}" dt="2025-07-18T18:55:08.337" v="6100" actId="207"/>
          <ac:spMkLst>
            <pc:docMk/>
            <pc:sldMk cId="1948400346" sldId="426"/>
            <ac:spMk id="10" creationId="{972B90BA-9F49-1446-7688-D7A427040860}"/>
          </ac:spMkLst>
        </pc:spChg>
        <pc:picChg chg="mod">
          <ac:chgData name="BIAGIO SALZILLO" userId="c1690422-6f9e-4265-b60b-64a8803f7b52" providerId="ADAL" clId="{3705AD4E-A8CC-4598-B4C8-82C60875A47D}" dt="2025-07-19T15:00:21.281" v="6850" actId="1076"/>
          <ac:picMkLst>
            <pc:docMk/>
            <pc:sldMk cId="1948400346" sldId="426"/>
            <ac:picMk id="13" creationId="{DED6DDE6-4079-B83A-A6B2-DEA6109C6D02}"/>
          </ac:picMkLst>
        </pc:picChg>
      </pc:sldChg>
      <pc:sldChg chg="delSp modSp mod">
        <pc:chgData name="BIAGIO SALZILLO" userId="c1690422-6f9e-4265-b60b-64a8803f7b52" providerId="ADAL" clId="{3705AD4E-A8CC-4598-B4C8-82C60875A47D}" dt="2025-07-18T18:54:43.614" v="6088" actId="207"/>
        <pc:sldMkLst>
          <pc:docMk/>
          <pc:sldMk cId="856132097" sldId="427"/>
        </pc:sldMkLst>
        <pc:spChg chg="mod">
          <ac:chgData name="BIAGIO SALZILLO" userId="c1690422-6f9e-4265-b60b-64a8803f7b52" providerId="ADAL" clId="{3705AD4E-A8CC-4598-B4C8-82C60875A47D}" dt="2025-07-18T18:54:43.614" v="6088" actId="207"/>
          <ac:spMkLst>
            <pc:docMk/>
            <pc:sldMk cId="856132097" sldId="427"/>
            <ac:spMk id="10" creationId="{3347EFEB-FD61-18FF-5F3F-9F614F2CABE6}"/>
          </ac:spMkLst>
        </pc:spChg>
      </pc:sldChg>
      <pc:sldChg chg="modSp mod">
        <pc:chgData name="BIAGIO SALZILLO" userId="c1690422-6f9e-4265-b60b-64a8803f7b52" providerId="ADAL" clId="{3705AD4E-A8CC-4598-B4C8-82C60875A47D}" dt="2025-07-18T18:54:30.010" v="6081" actId="207"/>
        <pc:sldMkLst>
          <pc:docMk/>
          <pc:sldMk cId="3643777492" sldId="428"/>
        </pc:sldMkLst>
        <pc:spChg chg="mod">
          <ac:chgData name="BIAGIO SALZILLO" userId="c1690422-6f9e-4265-b60b-64a8803f7b52" providerId="ADAL" clId="{3705AD4E-A8CC-4598-B4C8-82C60875A47D}" dt="2025-07-18T18:54:30.010" v="6081" actId="207"/>
          <ac:spMkLst>
            <pc:docMk/>
            <pc:sldMk cId="3643777492" sldId="428"/>
            <ac:spMk id="3" creationId="{3EDCFCA3-1BAD-2FC7-BD7A-36A2C21BF39F}"/>
          </ac:spMkLst>
        </pc:spChg>
      </pc:sldChg>
      <pc:sldChg chg="delSp modSp mod">
        <pc:chgData name="BIAGIO SALZILLO" userId="c1690422-6f9e-4265-b60b-64a8803f7b52" providerId="ADAL" clId="{3705AD4E-A8CC-4598-B4C8-82C60875A47D}" dt="2025-07-18T18:54:38.238" v="6086" actId="113"/>
        <pc:sldMkLst>
          <pc:docMk/>
          <pc:sldMk cId="1550673577" sldId="429"/>
        </pc:sldMkLst>
        <pc:spChg chg="mod">
          <ac:chgData name="BIAGIO SALZILLO" userId="c1690422-6f9e-4265-b60b-64a8803f7b52" providerId="ADAL" clId="{3705AD4E-A8CC-4598-B4C8-82C60875A47D}" dt="2025-07-18T18:54:38.238" v="6086" actId="113"/>
          <ac:spMkLst>
            <pc:docMk/>
            <pc:sldMk cId="1550673577" sldId="429"/>
            <ac:spMk id="2" creationId="{C9C24311-3BC8-F325-1C8A-02D0D6BB705B}"/>
          </ac:spMkLst>
        </pc:spChg>
        <pc:spChg chg="mod">
          <ac:chgData name="BIAGIO SALZILLO" userId="c1690422-6f9e-4265-b60b-64a8803f7b52" providerId="ADAL" clId="{3705AD4E-A8CC-4598-B4C8-82C60875A47D}" dt="2025-07-18T18:54:33.812" v="6083" actId="207"/>
          <ac:spMkLst>
            <pc:docMk/>
            <pc:sldMk cId="1550673577" sldId="429"/>
            <ac:spMk id="3" creationId="{95316AC5-485C-6E2F-6E23-022F486AE415}"/>
          </ac:spMkLst>
        </pc:spChg>
        <pc:spChg chg="mod">
          <ac:chgData name="BIAGIO SALZILLO" userId="c1690422-6f9e-4265-b60b-64a8803f7b52" providerId="ADAL" clId="{3705AD4E-A8CC-4598-B4C8-82C60875A47D}" dt="2025-07-18T18:54:36.464" v="6085" actId="113"/>
          <ac:spMkLst>
            <pc:docMk/>
            <pc:sldMk cId="1550673577" sldId="429"/>
            <ac:spMk id="7" creationId="{D722297B-BEB5-31C5-E82E-59DA0624C1C7}"/>
          </ac:spMkLst>
        </pc:spChg>
      </pc:sldChg>
      <pc:sldChg chg="delSp add del mod setBg">
        <pc:chgData name="BIAGIO SALZILLO" userId="c1690422-6f9e-4265-b60b-64a8803f7b52" providerId="ADAL" clId="{3705AD4E-A8CC-4598-B4C8-82C60875A47D}" dt="2025-07-05T11:12:16.791" v="12" actId="47"/>
        <pc:sldMkLst>
          <pc:docMk/>
          <pc:sldMk cId="490167097" sldId="430"/>
        </pc:sldMkLst>
      </pc:sldChg>
      <pc:sldChg chg="modSp mod">
        <pc:chgData name="BIAGIO SALZILLO" userId="c1690422-6f9e-4265-b60b-64a8803f7b52" providerId="ADAL" clId="{3705AD4E-A8CC-4598-B4C8-82C60875A47D}" dt="2025-07-18T18:53:26.053" v="6058" actId="207"/>
        <pc:sldMkLst>
          <pc:docMk/>
          <pc:sldMk cId="1226158733" sldId="431"/>
        </pc:sldMkLst>
        <pc:spChg chg="mod">
          <ac:chgData name="BIAGIO SALZILLO" userId="c1690422-6f9e-4265-b60b-64a8803f7b52" providerId="ADAL" clId="{3705AD4E-A8CC-4598-B4C8-82C60875A47D}" dt="2025-07-18T18:53:26.053" v="6058" actId="207"/>
          <ac:spMkLst>
            <pc:docMk/>
            <pc:sldMk cId="1226158733" sldId="431"/>
            <ac:spMk id="2" creationId="{17328EAE-E359-5611-44FD-425327EE914C}"/>
          </ac:spMkLst>
        </pc:spChg>
      </pc:sldChg>
      <pc:sldChg chg="addSp delSp modSp add mod setBg">
        <pc:chgData name="BIAGIO SALZILLO" userId="c1690422-6f9e-4265-b60b-64a8803f7b52" providerId="ADAL" clId="{3705AD4E-A8CC-4598-B4C8-82C60875A47D}" dt="2025-07-19T15:06:16.484" v="6871" actId="21"/>
        <pc:sldMkLst>
          <pc:docMk/>
          <pc:sldMk cId="423255283" sldId="432"/>
        </pc:sldMkLst>
        <pc:spChg chg="mod">
          <ac:chgData name="BIAGIO SALZILLO" userId="c1690422-6f9e-4265-b60b-64a8803f7b52" providerId="ADAL" clId="{3705AD4E-A8CC-4598-B4C8-82C60875A47D}" dt="2025-07-18T18:54:59.523" v="6096" actId="207"/>
          <ac:spMkLst>
            <pc:docMk/>
            <pc:sldMk cId="423255283" sldId="432"/>
            <ac:spMk id="2" creationId="{C40CF07B-991E-8A22-AA5F-0272B53553C1}"/>
          </ac:spMkLst>
        </pc:spChg>
        <pc:spChg chg="mod">
          <ac:chgData name="BIAGIO SALZILLO" userId="c1690422-6f9e-4265-b60b-64a8803f7b52" providerId="ADAL" clId="{3705AD4E-A8CC-4598-B4C8-82C60875A47D}" dt="2025-07-18T18:54:50.763" v="6092" actId="207"/>
          <ac:spMkLst>
            <pc:docMk/>
            <pc:sldMk cId="423255283" sldId="432"/>
            <ac:spMk id="3" creationId="{093EB387-185A-78F5-07A4-AF4A73F23047}"/>
          </ac:spMkLst>
        </pc:spChg>
        <pc:spChg chg="mod">
          <ac:chgData name="BIAGIO SALZILLO" userId="c1690422-6f9e-4265-b60b-64a8803f7b52" providerId="ADAL" clId="{3705AD4E-A8CC-4598-B4C8-82C60875A47D}" dt="2025-07-18T18:54:57.309" v="6094" actId="207"/>
          <ac:spMkLst>
            <pc:docMk/>
            <pc:sldMk cId="423255283" sldId="432"/>
            <ac:spMk id="7" creationId="{049C9391-9266-21A7-E2CA-71055D661DFA}"/>
          </ac:spMkLst>
        </pc:spChg>
        <pc:spChg chg="add del mod">
          <ac:chgData name="BIAGIO SALZILLO" userId="c1690422-6f9e-4265-b60b-64a8803f7b52" providerId="ADAL" clId="{3705AD4E-A8CC-4598-B4C8-82C60875A47D}" dt="2025-07-19T15:06:16.484" v="6871" actId="21"/>
          <ac:spMkLst>
            <pc:docMk/>
            <pc:sldMk cId="423255283" sldId="432"/>
            <ac:spMk id="11" creationId="{9149A815-0D22-A75F-0645-774BD07C928B}"/>
          </ac:spMkLst>
        </pc:spChg>
      </pc:sldChg>
      <pc:sldChg chg="modSp mod">
        <pc:chgData name="BIAGIO SALZILLO" userId="c1690422-6f9e-4265-b60b-64a8803f7b52" providerId="ADAL" clId="{3705AD4E-A8CC-4598-B4C8-82C60875A47D}" dt="2025-07-18T18:55:30.572" v="6112" actId="207"/>
        <pc:sldMkLst>
          <pc:docMk/>
          <pc:sldMk cId="454502604" sldId="434"/>
        </pc:sldMkLst>
        <pc:spChg chg="mod">
          <ac:chgData name="BIAGIO SALZILLO" userId="c1690422-6f9e-4265-b60b-64a8803f7b52" providerId="ADAL" clId="{3705AD4E-A8CC-4598-B4C8-82C60875A47D}" dt="2025-07-18T18:55:30.572" v="6112" actId="207"/>
          <ac:spMkLst>
            <pc:docMk/>
            <pc:sldMk cId="454502604" sldId="434"/>
            <ac:spMk id="2" creationId="{85587B15-352F-A121-E50A-42299356D41A}"/>
          </ac:spMkLst>
        </pc:spChg>
      </pc:sldChg>
      <pc:sldChg chg="modSp mod">
        <pc:chgData name="BIAGIO SALZILLO" userId="c1690422-6f9e-4265-b60b-64a8803f7b52" providerId="ADAL" clId="{3705AD4E-A8CC-4598-B4C8-82C60875A47D}" dt="2025-07-18T18:55:34.873" v="6114" actId="207"/>
        <pc:sldMkLst>
          <pc:docMk/>
          <pc:sldMk cId="156804805" sldId="436"/>
        </pc:sldMkLst>
        <pc:spChg chg="mod">
          <ac:chgData name="BIAGIO SALZILLO" userId="c1690422-6f9e-4265-b60b-64a8803f7b52" providerId="ADAL" clId="{3705AD4E-A8CC-4598-B4C8-82C60875A47D}" dt="2025-07-18T18:55:34.873" v="6114" actId="207"/>
          <ac:spMkLst>
            <pc:docMk/>
            <pc:sldMk cId="156804805" sldId="436"/>
            <ac:spMk id="10" creationId="{045678FD-069C-620B-EA33-ABCF74EE090D}"/>
          </ac:spMkLst>
        </pc:spChg>
      </pc:sldChg>
      <pc:sldChg chg="modSp add mod">
        <pc:chgData name="BIAGIO SALZILLO" userId="c1690422-6f9e-4265-b60b-64a8803f7b52" providerId="ADAL" clId="{3705AD4E-A8CC-4598-B4C8-82C60875A47D}" dt="2025-07-19T10:11:39.701" v="6388" actId="1076"/>
        <pc:sldMkLst>
          <pc:docMk/>
          <pc:sldMk cId="3756108521" sldId="444"/>
        </pc:sldMkLst>
        <pc:spChg chg="mod">
          <ac:chgData name="BIAGIO SALZILLO" userId="c1690422-6f9e-4265-b60b-64a8803f7b52" providerId="ADAL" clId="{3705AD4E-A8CC-4598-B4C8-82C60875A47D}" dt="2025-07-18T18:55:11.873" v="6102" actId="207"/>
          <ac:spMkLst>
            <pc:docMk/>
            <pc:sldMk cId="3756108521" sldId="444"/>
            <ac:spMk id="3" creationId="{809ACB52-6ABB-F3FB-D288-0BE7625E0EEA}"/>
          </ac:spMkLst>
        </pc:spChg>
        <pc:picChg chg="mod">
          <ac:chgData name="BIAGIO SALZILLO" userId="c1690422-6f9e-4265-b60b-64a8803f7b52" providerId="ADAL" clId="{3705AD4E-A8CC-4598-B4C8-82C60875A47D}" dt="2025-07-19T10:11:39.701" v="6388" actId="1076"/>
          <ac:picMkLst>
            <pc:docMk/>
            <pc:sldMk cId="3756108521" sldId="444"/>
            <ac:picMk id="8" creationId="{D9FA202E-FB96-996A-8435-D533CB716E52}"/>
          </ac:picMkLst>
        </pc:picChg>
      </pc:sldChg>
      <pc:sldChg chg="addSp delSp modSp add mod">
        <pc:chgData name="BIAGIO SALZILLO" userId="c1690422-6f9e-4265-b60b-64a8803f7b52" providerId="ADAL" clId="{3705AD4E-A8CC-4598-B4C8-82C60875A47D}" dt="2025-07-19T15:06:48.592" v="6883" actId="1035"/>
        <pc:sldMkLst>
          <pc:docMk/>
          <pc:sldMk cId="3030414981" sldId="445"/>
        </pc:sldMkLst>
        <pc:spChg chg="mod">
          <ac:chgData name="BIAGIO SALZILLO" userId="c1690422-6f9e-4265-b60b-64a8803f7b52" providerId="ADAL" clId="{3705AD4E-A8CC-4598-B4C8-82C60875A47D}" dt="2025-07-18T18:55:22.961" v="6108" actId="207"/>
          <ac:spMkLst>
            <pc:docMk/>
            <pc:sldMk cId="3030414981" sldId="445"/>
            <ac:spMk id="2" creationId="{52DF9AC9-036D-0BE0-F500-2372801AECF4}"/>
          </ac:spMkLst>
        </pc:spChg>
        <pc:spChg chg="mod">
          <ac:chgData name="BIAGIO SALZILLO" userId="c1690422-6f9e-4265-b60b-64a8803f7b52" providerId="ADAL" clId="{3705AD4E-A8CC-4598-B4C8-82C60875A47D}" dt="2025-07-18T18:55:17.747" v="6104" actId="207"/>
          <ac:spMkLst>
            <pc:docMk/>
            <pc:sldMk cId="3030414981" sldId="445"/>
            <ac:spMk id="3" creationId="{31E3A13A-C7E7-5ACB-EDF1-2CE5D7EFA213}"/>
          </ac:spMkLst>
        </pc:spChg>
        <pc:spChg chg="mod">
          <ac:chgData name="BIAGIO SALZILLO" userId="c1690422-6f9e-4265-b60b-64a8803f7b52" providerId="ADAL" clId="{3705AD4E-A8CC-4598-B4C8-82C60875A47D}" dt="2025-07-18T18:55:19.988" v="6106" actId="207"/>
          <ac:spMkLst>
            <pc:docMk/>
            <pc:sldMk cId="3030414981" sldId="445"/>
            <ac:spMk id="7" creationId="{651CD0C6-5929-BB95-FC45-477C9B09C519}"/>
          </ac:spMkLst>
        </pc:spChg>
        <pc:spChg chg="mod">
          <ac:chgData name="BIAGIO SALZILLO" userId="c1690422-6f9e-4265-b60b-64a8803f7b52" providerId="ADAL" clId="{3705AD4E-A8CC-4598-B4C8-82C60875A47D}" dt="2025-07-19T15:05:04.274" v="6860" actId="14826"/>
          <ac:spMkLst>
            <pc:docMk/>
            <pc:sldMk cId="3030414981" sldId="445"/>
            <ac:spMk id="11" creationId="{5DABCC75-1BDC-8677-74D4-C4128B0E0098}"/>
          </ac:spMkLst>
        </pc:spChg>
        <pc:spChg chg="add mod">
          <ac:chgData name="BIAGIO SALZILLO" userId="c1690422-6f9e-4265-b60b-64a8803f7b52" providerId="ADAL" clId="{3705AD4E-A8CC-4598-B4C8-82C60875A47D}" dt="2025-07-19T15:06:29.448" v="6875" actId="20577"/>
          <ac:spMkLst>
            <pc:docMk/>
            <pc:sldMk cId="3030414981" sldId="445"/>
            <ac:spMk id="15" creationId="{FC461FD1-FA44-A69F-5F45-9674D144C00F}"/>
          </ac:spMkLst>
        </pc:spChg>
        <pc:spChg chg="add mod">
          <ac:chgData name="BIAGIO SALZILLO" userId="c1690422-6f9e-4265-b60b-64a8803f7b52" providerId="ADAL" clId="{3705AD4E-A8CC-4598-B4C8-82C60875A47D}" dt="2025-07-19T15:06:48.592" v="6883" actId="1035"/>
          <ac:spMkLst>
            <pc:docMk/>
            <pc:sldMk cId="3030414981" sldId="445"/>
            <ac:spMk id="16" creationId="{34F3F677-9663-6473-6039-5841E8EC7528}"/>
          </ac:spMkLst>
        </pc:spChg>
        <pc:grpChg chg="mod">
          <ac:chgData name="BIAGIO SALZILLO" userId="c1690422-6f9e-4265-b60b-64a8803f7b52" providerId="ADAL" clId="{3705AD4E-A8CC-4598-B4C8-82C60875A47D}" dt="2025-07-19T15:05:48.658" v="6869" actId="1076"/>
          <ac:grpSpMkLst>
            <pc:docMk/>
            <pc:sldMk cId="3030414981" sldId="445"/>
            <ac:grpSpMk id="13" creationId="{AE5996F2-DDC7-8037-2342-6A48FBD8812E}"/>
          </ac:grpSpMkLst>
        </pc:grpChg>
        <pc:picChg chg="mod modCrop">
          <ac:chgData name="BIAGIO SALZILLO" userId="c1690422-6f9e-4265-b60b-64a8803f7b52" providerId="ADAL" clId="{3705AD4E-A8CC-4598-B4C8-82C60875A47D}" dt="2025-07-19T15:04:24.231" v="6856" actId="1076"/>
          <ac:picMkLst>
            <pc:docMk/>
            <pc:sldMk cId="3030414981" sldId="445"/>
            <ac:picMk id="10" creationId="{5E6E7001-9B90-791B-4336-068212C2973A}"/>
          </ac:picMkLst>
        </pc:picChg>
        <pc:picChg chg="mod modCrop">
          <ac:chgData name="BIAGIO SALZILLO" userId="c1690422-6f9e-4265-b60b-64a8803f7b52" providerId="ADAL" clId="{3705AD4E-A8CC-4598-B4C8-82C60875A47D}" dt="2025-07-19T15:05:27.794" v="6862" actId="732"/>
          <ac:picMkLst>
            <pc:docMk/>
            <pc:sldMk cId="3030414981" sldId="445"/>
            <ac:picMk id="12" creationId="{B8BC2EEF-1ABA-92F1-EA7F-9C83E8455A36}"/>
          </ac:picMkLst>
        </pc:picChg>
      </pc:sldChg>
      <pc:sldChg chg="addSp delSp modSp add mod setBg">
        <pc:chgData name="BIAGIO SALZILLO" userId="c1690422-6f9e-4265-b60b-64a8803f7b52" providerId="ADAL" clId="{3705AD4E-A8CC-4598-B4C8-82C60875A47D}" dt="2025-07-19T15:09:00.621" v="6901" actId="1076"/>
        <pc:sldMkLst>
          <pc:docMk/>
          <pc:sldMk cId="1899927226" sldId="446"/>
        </pc:sldMkLst>
        <pc:spChg chg="mod">
          <ac:chgData name="BIAGIO SALZILLO" userId="c1690422-6f9e-4265-b60b-64a8803f7b52" providerId="ADAL" clId="{3705AD4E-A8CC-4598-B4C8-82C60875A47D}" dt="2025-07-18T18:55:27.394" v="6110" actId="207"/>
          <ac:spMkLst>
            <pc:docMk/>
            <pc:sldMk cId="1899927226" sldId="446"/>
            <ac:spMk id="3" creationId="{A4CE7789-8DF2-755B-E6C2-950B8C8E5143}"/>
          </ac:spMkLst>
        </pc:spChg>
        <pc:picChg chg="add del mod modCrop">
          <ac:chgData name="BIAGIO SALZILLO" userId="c1690422-6f9e-4265-b60b-64a8803f7b52" providerId="ADAL" clId="{3705AD4E-A8CC-4598-B4C8-82C60875A47D}" dt="2025-07-19T15:08:07.421" v="6893" actId="14100"/>
          <ac:picMkLst>
            <pc:docMk/>
            <pc:sldMk cId="1899927226" sldId="446"/>
            <ac:picMk id="11" creationId="{2D6E4A12-D895-8CB9-F0EE-56DF6729AA18}"/>
          </ac:picMkLst>
        </pc:picChg>
        <pc:picChg chg="mod modCrop">
          <ac:chgData name="BIAGIO SALZILLO" userId="c1690422-6f9e-4265-b60b-64a8803f7b52" providerId="ADAL" clId="{3705AD4E-A8CC-4598-B4C8-82C60875A47D}" dt="2025-07-19T15:09:00.621" v="6901" actId="1076"/>
          <ac:picMkLst>
            <pc:docMk/>
            <pc:sldMk cId="1899927226" sldId="446"/>
            <ac:picMk id="14" creationId="{5D9EEF0A-CF09-D5E1-8F7F-63539F246307}"/>
          </ac:picMkLst>
        </pc:picChg>
      </pc:sldChg>
      <pc:sldChg chg="modSp mod">
        <pc:chgData name="BIAGIO SALZILLO" userId="c1690422-6f9e-4265-b60b-64a8803f7b52" providerId="ADAL" clId="{3705AD4E-A8CC-4598-B4C8-82C60875A47D}" dt="2025-07-18T09:08:44.489" v="2201" actId="1076"/>
        <pc:sldMkLst>
          <pc:docMk/>
          <pc:sldMk cId="1297185190" sldId="494"/>
        </pc:sldMkLst>
        <pc:picChg chg="mod">
          <ac:chgData name="BIAGIO SALZILLO" userId="c1690422-6f9e-4265-b60b-64a8803f7b52" providerId="ADAL" clId="{3705AD4E-A8CC-4598-B4C8-82C60875A47D}" dt="2025-07-18T09:08:42.719" v="2200" actId="1076"/>
          <ac:picMkLst>
            <pc:docMk/>
            <pc:sldMk cId="1297185190" sldId="494"/>
            <ac:picMk id="9" creationId="{BA11108F-BAFB-4A2D-A420-08F32019F9AE}"/>
          </ac:picMkLst>
        </pc:picChg>
        <pc:picChg chg="mod">
          <ac:chgData name="BIAGIO SALZILLO" userId="c1690422-6f9e-4265-b60b-64a8803f7b52" providerId="ADAL" clId="{3705AD4E-A8CC-4598-B4C8-82C60875A47D}" dt="2025-07-18T09:08:44.489" v="2201" actId="1076"/>
          <ac:picMkLst>
            <pc:docMk/>
            <pc:sldMk cId="1297185190" sldId="494"/>
            <ac:picMk id="13" creationId="{424248D1-D369-8810-3CA8-84B4614DFEC3}"/>
          </ac:picMkLst>
        </pc:picChg>
      </pc:sldChg>
      <pc:sldChg chg="modSp mod">
        <pc:chgData name="BIAGIO SALZILLO" userId="c1690422-6f9e-4265-b60b-64a8803f7b52" providerId="ADAL" clId="{3705AD4E-A8CC-4598-B4C8-82C60875A47D}" dt="2025-07-21T22:08:12.528" v="7817" actId="20577"/>
        <pc:sldMkLst>
          <pc:docMk/>
          <pc:sldMk cId="2532323186" sldId="499"/>
        </pc:sldMkLst>
        <pc:spChg chg="mod">
          <ac:chgData name="BIAGIO SALZILLO" userId="c1690422-6f9e-4265-b60b-64a8803f7b52" providerId="ADAL" clId="{3705AD4E-A8CC-4598-B4C8-82C60875A47D}" dt="2025-07-21T22:08:12.528" v="7817" actId="20577"/>
          <ac:spMkLst>
            <pc:docMk/>
            <pc:sldMk cId="2532323186" sldId="499"/>
            <ac:spMk id="10" creationId="{F3A4C2AA-381D-BF85-CE2F-0EB70919E5CC}"/>
          </ac:spMkLst>
        </pc:spChg>
      </pc:sldChg>
      <pc:sldChg chg="addSp delSp modSp mod">
        <pc:chgData name="BIAGIO SALZILLO" userId="c1690422-6f9e-4265-b60b-64a8803f7b52" providerId="ADAL" clId="{3705AD4E-A8CC-4598-B4C8-82C60875A47D}" dt="2025-07-19T10:20:40.120" v="6460" actId="1076"/>
        <pc:sldMkLst>
          <pc:docMk/>
          <pc:sldMk cId="1093878492" sldId="505"/>
        </pc:sldMkLst>
        <pc:spChg chg="mod">
          <ac:chgData name="BIAGIO SALZILLO" userId="c1690422-6f9e-4265-b60b-64a8803f7b52" providerId="ADAL" clId="{3705AD4E-A8CC-4598-B4C8-82C60875A47D}" dt="2025-07-19T10:19:19.779" v="6455" actId="207"/>
          <ac:spMkLst>
            <pc:docMk/>
            <pc:sldMk cId="1093878492" sldId="505"/>
            <ac:spMk id="5" creationId="{6743F85F-AAB4-5FF7-8D9A-D00412A1D76D}"/>
          </ac:spMkLst>
        </pc:spChg>
        <pc:picChg chg="add mod">
          <ac:chgData name="BIAGIO SALZILLO" userId="c1690422-6f9e-4265-b60b-64a8803f7b52" providerId="ADAL" clId="{3705AD4E-A8CC-4598-B4C8-82C60875A47D}" dt="2025-07-19T10:20:40.120" v="6460" actId="1076"/>
          <ac:picMkLst>
            <pc:docMk/>
            <pc:sldMk cId="1093878492" sldId="505"/>
            <ac:picMk id="7" creationId="{8779F4EE-92CD-39D7-D67F-2D708979C6B7}"/>
          </ac:picMkLst>
        </pc:picChg>
      </pc:sldChg>
      <pc:sldChg chg="delSp modSp mod">
        <pc:chgData name="BIAGIO SALZILLO" userId="c1690422-6f9e-4265-b60b-64a8803f7b52" providerId="ADAL" clId="{3705AD4E-A8CC-4598-B4C8-82C60875A47D}" dt="2025-07-21T23:18:33.577" v="7852" actId="1076"/>
        <pc:sldMkLst>
          <pc:docMk/>
          <pc:sldMk cId="4225469258" sldId="520"/>
        </pc:sldMkLst>
        <pc:spChg chg="mod">
          <ac:chgData name="BIAGIO SALZILLO" userId="c1690422-6f9e-4265-b60b-64a8803f7b52" providerId="ADAL" clId="{3705AD4E-A8CC-4598-B4C8-82C60875A47D}" dt="2025-07-21T23:18:23.452" v="7850" actId="14100"/>
          <ac:spMkLst>
            <pc:docMk/>
            <pc:sldMk cId="4225469258" sldId="520"/>
            <ac:spMk id="4" creationId="{E9E415A4-333C-4053-FE24-47BC62F7657A}"/>
          </ac:spMkLst>
        </pc:spChg>
        <pc:spChg chg="mod">
          <ac:chgData name="BIAGIO SALZILLO" userId="c1690422-6f9e-4265-b60b-64a8803f7b52" providerId="ADAL" clId="{3705AD4E-A8CC-4598-B4C8-82C60875A47D}" dt="2025-07-21T23:18:30.020" v="7851" actId="1076"/>
          <ac:spMkLst>
            <pc:docMk/>
            <pc:sldMk cId="4225469258" sldId="520"/>
            <ac:spMk id="9" creationId="{E291564D-A8C3-C03E-0476-333F48077FFF}"/>
          </ac:spMkLst>
        </pc:spChg>
        <pc:picChg chg="mod">
          <ac:chgData name="BIAGIO SALZILLO" userId="c1690422-6f9e-4265-b60b-64a8803f7b52" providerId="ADAL" clId="{3705AD4E-A8CC-4598-B4C8-82C60875A47D}" dt="2025-07-21T23:18:33.577" v="7852" actId="1076"/>
          <ac:picMkLst>
            <pc:docMk/>
            <pc:sldMk cId="4225469258" sldId="520"/>
            <ac:picMk id="13" creationId="{B218A471-1D62-C883-1220-98CD326D7118}"/>
          </ac:picMkLst>
        </pc:picChg>
      </pc:sldChg>
      <pc:sldChg chg="modSp mod">
        <pc:chgData name="BIAGIO SALZILLO" userId="c1690422-6f9e-4265-b60b-64a8803f7b52" providerId="ADAL" clId="{3705AD4E-A8CC-4598-B4C8-82C60875A47D}" dt="2025-07-10T08:48:19.851" v="101" actId="207"/>
        <pc:sldMkLst>
          <pc:docMk/>
          <pc:sldMk cId="3697296787" sldId="521"/>
        </pc:sldMkLst>
      </pc:sldChg>
      <pc:sldChg chg="modSp mod">
        <pc:chgData name="BIAGIO SALZILLO" userId="c1690422-6f9e-4265-b60b-64a8803f7b52" providerId="ADAL" clId="{3705AD4E-A8CC-4598-B4C8-82C60875A47D}" dt="2025-07-18T09:11:14.570" v="2204" actId="207"/>
        <pc:sldMkLst>
          <pc:docMk/>
          <pc:sldMk cId="2337019115" sldId="528"/>
        </pc:sldMkLst>
        <pc:spChg chg="mod">
          <ac:chgData name="BIAGIO SALZILLO" userId="c1690422-6f9e-4265-b60b-64a8803f7b52" providerId="ADAL" clId="{3705AD4E-A8CC-4598-B4C8-82C60875A47D}" dt="2025-07-18T09:11:14.570" v="2204" actId="207"/>
          <ac:spMkLst>
            <pc:docMk/>
            <pc:sldMk cId="2337019115" sldId="528"/>
            <ac:spMk id="2" creationId="{EC37E3E2-F40B-1093-122A-5E44E837967A}"/>
          </ac:spMkLst>
        </pc:spChg>
        <pc:picChg chg="mod">
          <ac:chgData name="BIAGIO SALZILLO" userId="c1690422-6f9e-4265-b60b-64a8803f7b52" providerId="ADAL" clId="{3705AD4E-A8CC-4598-B4C8-82C60875A47D}" dt="2025-07-10T08:49:34.384" v="106" actId="1076"/>
          <ac:picMkLst>
            <pc:docMk/>
            <pc:sldMk cId="2337019115" sldId="528"/>
            <ac:picMk id="4" creationId="{40FF63C3-2AE9-DED8-C0A6-63A5C1CDB0DB}"/>
          </ac:picMkLst>
        </pc:picChg>
      </pc:sldChg>
      <pc:sldChg chg="addSp modSp mod">
        <pc:chgData name="BIAGIO SALZILLO" userId="c1690422-6f9e-4265-b60b-64a8803f7b52" providerId="ADAL" clId="{3705AD4E-A8CC-4598-B4C8-82C60875A47D}" dt="2025-07-18T18:34:32.486" v="5837" actId="207"/>
        <pc:sldMkLst>
          <pc:docMk/>
          <pc:sldMk cId="3568887107" sldId="529"/>
        </pc:sldMkLst>
        <pc:spChg chg="mod">
          <ac:chgData name="BIAGIO SALZILLO" userId="c1690422-6f9e-4265-b60b-64a8803f7b52" providerId="ADAL" clId="{3705AD4E-A8CC-4598-B4C8-82C60875A47D}" dt="2025-07-18T18:34:32.486" v="5837" actId="207"/>
          <ac:spMkLst>
            <pc:docMk/>
            <pc:sldMk cId="3568887107" sldId="529"/>
            <ac:spMk id="2" creationId="{38B94136-EC48-FD48-4E21-CAB5AEDAE3C7}"/>
          </ac:spMkLst>
        </pc:spChg>
        <pc:spChg chg="mod">
          <ac:chgData name="BIAGIO SALZILLO" userId="c1690422-6f9e-4265-b60b-64a8803f7b52" providerId="ADAL" clId="{3705AD4E-A8CC-4598-B4C8-82C60875A47D}" dt="2025-07-18T09:11:22.353" v="2206" actId="207"/>
          <ac:spMkLst>
            <pc:docMk/>
            <pc:sldMk cId="3568887107" sldId="529"/>
            <ac:spMk id="3" creationId="{94169C2C-BD28-212C-6B7A-D487885A7760}"/>
          </ac:spMkLst>
        </pc:spChg>
        <pc:spChg chg="add mod">
          <ac:chgData name="BIAGIO SALZILLO" userId="c1690422-6f9e-4265-b60b-64a8803f7b52" providerId="ADAL" clId="{3705AD4E-A8CC-4598-B4C8-82C60875A47D}" dt="2025-07-18T09:11:32.709" v="2207" actId="207"/>
          <ac:spMkLst>
            <pc:docMk/>
            <pc:sldMk cId="3568887107" sldId="529"/>
            <ac:spMk id="5" creationId="{5EE9218F-D66B-D856-7944-4E433B9D2516}"/>
          </ac:spMkLst>
        </pc:spChg>
      </pc:sldChg>
      <pc:sldChg chg="addSp modSp mod">
        <pc:chgData name="BIAGIO SALZILLO" userId="c1690422-6f9e-4265-b60b-64a8803f7b52" providerId="ADAL" clId="{3705AD4E-A8CC-4598-B4C8-82C60875A47D}" dt="2025-07-22T09:26:16.777" v="7918" actId="113"/>
        <pc:sldMkLst>
          <pc:docMk/>
          <pc:sldMk cId="322796693" sldId="530"/>
        </pc:sldMkLst>
        <pc:spChg chg="mod">
          <ac:chgData name="BIAGIO SALZILLO" userId="c1690422-6f9e-4265-b60b-64a8803f7b52" providerId="ADAL" clId="{3705AD4E-A8CC-4598-B4C8-82C60875A47D}" dt="2025-07-22T09:26:16.777" v="7918" actId="113"/>
          <ac:spMkLst>
            <pc:docMk/>
            <pc:sldMk cId="322796693" sldId="530"/>
            <ac:spMk id="2" creationId="{4E94FD6B-E6FC-F050-EC31-9DD346A49053}"/>
          </ac:spMkLst>
        </pc:spChg>
        <pc:spChg chg="mod">
          <ac:chgData name="BIAGIO SALZILLO" userId="c1690422-6f9e-4265-b60b-64a8803f7b52" providerId="ADAL" clId="{3705AD4E-A8CC-4598-B4C8-82C60875A47D}" dt="2025-07-18T09:12:07.117" v="2212" actId="207"/>
          <ac:spMkLst>
            <pc:docMk/>
            <pc:sldMk cId="322796693" sldId="530"/>
            <ac:spMk id="3" creationId="{1A4DCC5E-3C53-E681-825B-55DC28668871}"/>
          </ac:spMkLst>
        </pc:spChg>
        <pc:spChg chg="add mod">
          <ac:chgData name="BIAGIO SALZILLO" userId="c1690422-6f9e-4265-b60b-64a8803f7b52" providerId="ADAL" clId="{3705AD4E-A8CC-4598-B4C8-82C60875A47D}" dt="2025-07-18T09:12:19.268" v="2215" actId="207"/>
          <ac:spMkLst>
            <pc:docMk/>
            <pc:sldMk cId="322796693" sldId="530"/>
            <ac:spMk id="4" creationId="{1AF5374C-358A-9BE3-3E66-6C1CE1CF6EC8}"/>
          </ac:spMkLst>
        </pc:spChg>
      </pc:sldChg>
      <pc:sldChg chg="addSp delSp modSp mod">
        <pc:chgData name="BIAGIO SALZILLO" userId="c1690422-6f9e-4265-b60b-64a8803f7b52" providerId="ADAL" clId="{3705AD4E-A8CC-4598-B4C8-82C60875A47D}" dt="2025-07-18T09:17:18.032" v="2254" actId="207"/>
        <pc:sldMkLst>
          <pc:docMk/>
          <pc:sldMk cId="1425444357" sldId="531"/>
        </pc:sldMkLst>
        <pc:spChg chg="mod">
          <ac:chgData name="BIAGIO SALZILLO" userId="c1690422-6f9e-4265-b60b-64a8803f7b52" providerId="ADAL" clId="{3705AD4E-A8CC-4598-B4C8-82C60875A47D}" dt="2025-07-18T09:12:24.654" v="2216" actId="207"/>
          <ac:spMkLst>
            <pc:docMk/>
            <pc:sldMk cId="1425444357" sldId="531"/>
            <ac:spMk id="3" creationId="{8239CBBA-56AB-A907-147B-018C93DA275A}"/>
          </ac:spMkLst>
        </pc:spChg>
        <pc:spChg chg="add mod">
          <ac:chgData name="BIAGIO SALZILLO" userId="c1690422-6f9e-4265-b60b-64a8803f7b52" providerId="ADAL" clId="{3705AD4E-A8CC-4598-B4C8-82C60875A47D}" dt="2025-07-18T09:17:09.456" v="2253" actId="207"/>
          <ac:spMkLst>
            <pc:docMk/>
            <pc:sldMk cId="1425444357" sldId="531"/>
            <ac:spMk id="7" creationId="{CDE7F4DD-978B-2D92-FC87-E3C31E0A6AA4}"/>
          </ac:spMkLst>
        </pc:spChg>
        <pc:spChg chg="add mod">
          <ac:chgData name="BIAGIO SALZILLO" userId="c1690422-6f9e-4265-b60b-64a8803f7b52" providerId="ADAL" clId="{3705AD4E-A8CC-4598-B4C8-82C60875A47D}" dt="2025-07-18T09:17:18.032" v="2254" actId="207"/>
          <ac:spMkLst>
            <pc:docMk/>
            <pc:sldMk cId="1425444357" sldId="531"/>
            <ac:spMk id="10" creationId="{93FC96B6-A8F0-C6C8-7319-168B5425B1C3}"/>
          </ac:spMkLst>
        </pc:spChg>
        <pc:picChg chg="add mod">
          <ac:chgData name="BIAGIO SALZILLO" userId="c1690422-6f9e-4265-b60b-64a8803f7b52" providerId="ADAL" clId="{3705AD4E-A8CC-4598-B4C8-82C60875A47D}" dt="2025-07-10T10:41:12.305" v="631" actId="1076"/>
          <ac:picMkLst>
            <pc:docMk/>
            <pc:sldMk cId="1425444357" sldId="531"/>
            <ac:picMk id="12" creationId="{C3471846-E45D-2FBC-EBFD-98E8BB02FA8E}"/>
          </ac:picMkLst>
        </pc:picChg>
        <pc:picChg chg="add mod">
          <ac:chgData name="BIAGIO SALZILLO" userId="c1690422-6f9e-4265-b60b-64a8803f7b52" providerId="ADAL" clId="{3705AD4E-A8CC-4598-B4C8-82C60875A47D}" dt="2025-07-10T10:37:24.202" v="630" actId="1076"/>
          <ac:picMkLst>
            <pc:docMk/>
            <pc:sldMk cId="1425444357" sldId="531"/>
            <ac:picMk id="14" creationId="{42E9515B-709F-CCB0-3D22-818C9CCCED5E}"/>
          </ac:picMkLst>
        </pc:picChg>
      </pc:sldChg>
      <pc:sldChg chg="addSp delSp modSp mod">
        <pc:chgData name="BIAGIO SALZILLO" userId="c1690422-6f9e-4265-b60b-64a8803f7b52" providerId="ADAL" clId="{3705AD4E-A8CC-4598-B4C8-82C60875A47D}" dt="2025-07-18T09:18:19.704" v="2263" actId="1076"/>
        <pc:sldMkLst>
          <pc:docMk/>
          <pc:sldMk cId="3596377050" sldId="532"/>
        </pc:sldMkLst>
        <pc:spChg chg="mod">
          <ac:chgData name="BIAGIO SALZILLO" userId="c1690422-6f9e-4265-b60b-64a8803f7b52" providerId="ADAL" clId="{3705AD4E-A8CC-4598-B4C8-82C60875A47D}" dt="2025-07-18T09:18:01.513" v="2257" actId="207"/>
          <ac:spMkLst>
            <pc:docMk/>
            <pc:sldMk cId="3596377050" sldId="532"/>
            <ac:spMk id="3" creationId="{B804ECAB-BA9E-5751-257C-3B0CB23DC921}"/>
          </ac:spMkLst>
        </pc:spChg>
        <pc:spChg chg="add mod">
          <ac:chgData name="BIAGIO SALZILLO" userId="c1690422-6f9e-4265-b60b-64a8803f7b52" providerId="ADAL" clId="{3705AD4E-A8CC-4598-B4C8-82C60875A47D}" dt="2025-07-18T09:17:59.708" v="2256" actId="207"/>
          <ac:spMkLst>
            <pc:docMk/>
            <pc:sldMk cId="3596377050" sldId="532"/>
            <ac:spMk id="4" creationId="{AD2B87E5-DD52-62F2-FAE1-3F21080F463B}"/>
          </ac:spMkLst>
        </pc:spChg>
        <pc:spChg chg="add mod">
          <ac:chgData name="BIAGIO SALZILLO" userId="c1690422-6f9e-4265-b60b-64a8803f7b52" providerId="ADAL" clId="{3705AD4E-A8CC-4598-B4C8-82C60875A47D}" dt="2025-07-18T09:18:19.704" v="2263" actId="1076"/>
          <ac:spMkLst>
            <pc:docMk/>
            <pc:sldMk cId="3596377050" sldId="532"/>
            <ac:spMk id="5" creationId="{3C284A9C-DBD9-133D-EFC6-DAB6AB7B6CCF}"/>
          </ac:spMkLst>
        </pc:spChg>
      </pc:sldChg>
      <pc:sldChg chg="addSp delSp modSp mod">
        <pc:chgData name="BIAGIO SALZILLO" userId="c1690422-6f9e-4265-b60b-64a8803f7b52" providerId="ADAL" clId="{3705AD4E-A8CC-4598-B4C8-82C60875A47D}" dt="2025-07-18T18:34:47.344" v="5839" actId="20577"/>
        <pc:sldMkLst>
          <pc:docMk/>
          <pc:sldMk cId="3566362548" sldId="533"/>
        </pc:sldMkLst>
        <pc:spChg chg="mod">
          <ac:chgData name="BIAGIO SALZILLO" userId="c1690422-6f9e-4265-b60b-64a8803f7b52" providerId="ADAL" clId="{3705AD4E-A8CC-4598-B4C8-82C60875A47D}" dt="2025-07-18T09:18:35.880" v="2264" actId="207"/>
          <ac:spMkLst>
            <pc:docMk/>
            <pc:sldMk cId="3566362548" sldId="533"/>
            <ac:spMk id="2" creationId="{44454BA3-BB30-9DD8-0A03-4634F17E71F1}"/>
          </ac:spMkLst>
        </pc:spChg>
        <pc:spChg chg="mod">
          <ac:chgData name="BIAGIO SALZILLO" userId="c1690422-6f9e-4265-b60b-64a8803f7b52" providerId="ADAL" clId="{3705AD4E-A8CC-4598-B4C8-82C60875A47D}" dt="2025-07-18T18:34:47.344" v="5839" actId="20577"/>
          <ac:spMkLst>
            <pc:docMk/>
            <pc:sldMk cId="3566362548" sldId="533"/>
            <ac:spMk id="3" creationId="{ACAE6F81-0FE1-9CC5-1170-3AE4C444FC6C}"/>
          </ac:spMkLst>
        </pc:spChg>
      </pc:sldChg>
      <pc:sldChg chg="addSp delSp modSp mod">
        <pc:chgData name="BIAGIO SALZILLO" userId="c1690422-6f9e-4265-b60b-64a8803f7b52" providerId="ADAL" clId="{3705AD4E-A8CC-4598-B4C8-82C60875A47D}" dt="2025-07-18T09:21:20.894" v="2328" actId="207"/>
        <pc:sldMkLst>
          <pc:docMk/>
          <pc:sldMk cId="435687542" sldId="534"/>
        </pc:sldMkLst>
        <pc:spChg chg="mod">
          <ac:chgData name="BIAGIO SALZILLO" userId="c1690422-6f9e-4265-b60b-64a8803f7b52" providerId="ADAL" clId="{3705AD4E-A8CC-4598-B4C8-82C60875A47D}" dt="2025-07-18T09:21:01.827" v="2321" actId="207"/>
          <ac:spMkLst>
            <pc:docMk/>
            <pc:sldMk cId="435687542" sldId="534"/>
            <ac:spMk id="2" creationId="{E14FB6EC-D1C2-B70E-4B36-F9A745BCB709}"/>
          </ac:spMkLst>
        </pc:spChg>
        <pc:spChg chg="mod">
          <ac:chgData name="BIAGIO SALZILLO" userId="c1690422-6f9e-4265-b60b-64a8803f7b52" providerId="ADAL" clId="{3705AD4E-A8CC-4598-B4C8-82C60875A47D}" dt="2025-07-18T09:20:54.896" v="2320" actId="207"/>
          <ac:spMkLst>
            <pc:docMk/>
            <pc:sldMk cId="435687542" sldId="534"/>
            <ac:spMk id="3" creationId="{0840C4E9-EE13-3F4C-5085-D7A1DFE6119A}"/>
          </ac:spMkLst>
        </pc:spChg>
        <pc:spChg chg="add mod">
          <ac:chgData name="BIAGIO SALZILLO" userId="c1690422-6f9e-4265-b60b-64a8803f7b52" providerId="ADAL" clId="{3705AD4E-A8CC-4598-B4C8-82C60875A47D}" dt="2025-07-18T09:21:14.252" v="2325" actId="207"/>
          <ac:spMkLst>
            <pc:docMk/>
            <pc:sldMk cId="435687542" sldId="534"/>
            <ac:spMk id="4" creationId="{7472B4F4-BFF1-FDF0-D5F4-50A4EB410BC4}"/>
          </ac:spMkLst>
        </pc:spChg>
        <pc:spChg chg="add mod">
          <ac:chgData name="BIAGIO SALZILLO" userId="c1690422-6f9e-4265-b60b-64a8803f7b52" providerId="ADAL" clId="{3705AD4E-A8CC-4598-B4C8-82C60875A47D}" dt="2025-07-18T09:21:16.982" v="2326" actId="207"/>
          <ac:spMkLst>
            <pc:docMk/>
            <pc:sldMk cId="435687542" sldId="534"/>
            <ac:spMk id="7" creationId="{64AB8D2E-CFB5-DB14-4166-D9F2941DC970}"/>
          </ac:spMkLst>
        </pc:spChg>
        <pc:spChg chg="add mod">
          <ac:chgData name="BIAGIO SALZILLO" userId="c1690422-6f9e-4265-b60b-64a8803f7b52" providerId="ADAL" clId="{3705AD4E-A8CC-4598-B4C8-82C60875A47D}" dt="2025-07-18T09:21:01.827" v="2321" actId="207"/>
          <ac:spMkLst>
            <pc:docMk/>
            <pc:sldMk cId="435687542" sldId="534"/>
            <ac:spMk id="8" creationId="{F950AA1E-A44E-7DFC-5232-219ADB21DA3A}"/>
          </ac:spMkLst>
        </pc:spChg>
        <pc:spChg chg="add mod">
          <ac:chgData name="BIAGIO SALZILLO" userId="c1690422-6f9e-4265-b60b-64a8803f7b52" providerId="ADAL" clId="{3705AD4E-A8CC-4598-B4C8-82C60875A47D}" dt="2025-07-18T09:21:20.894" v="2328" actId="207"/>
          <ac:spMkLst>
            <pc:docMk/>
            <pc:sldMk cId="435687542" sldId="534"/>
            <ac:spMk id="11" creationId="{29091CCB-BCE6-451E-D22C-F4B35C3501A8}"/>
          </ac:spMkLst>
        </pc:spChg>
      </pc:sldChg>
      <pc:sldChg chg="modSp del mod modShow">
        <pc:chgData name="BIAGIO SALZILLO" userId="c1690422-6f9e-4265-b60b-64a8803f7b52" providerId="ADAL" clId="{3705AD4E-A8CC-4598-B4C8-82C60875A47D}" dt="2025-07-18T21:15:52.010" v="6141" actId="47"/>
        <pc:sldMkLst>
          <pc:docMk/>
          <pc:sldMk cId="2439191682" sldId="535"/>
        </pc:sldMkLst>
      </pc:sldChg>
      <pc:sldChg chg="modSp del mod">
        <pc:chgData name="BIAGIO SALZILLO" userId="c1690422-6f9e-4265-b60b-64a8803f7b52" providerId="ADAL" clId="{3705AD4E-A8CC-4598-B4C8-82C60875A47D}" dt="2025-07-10T15:27:49.973" v="1564" actId="47"/>
        <pc:sldMkLst>
          <pc:docMk/>
          <pc:sldMk cId="3786805198" sldId="536"/>
        </pc:sldMkLst>
      </pc:sldChg>
      <pc:sldChg chg="addSp modSp mod ord">
        <pc:chgData name="BIAGIO SALZILLO" userId="c1690422-6f9e-4265-b60b-64a8803f7b52" providerId="ADAL" clId="{3705AD4E-A8CC-4598-B4C8-82C60875A47D}" dt="2025-07-18T09:21:51.937" v="2335" actId="207"/>
        <pc:sldMkLst>
          <pc:docMk/>
          <pc:sldMk cId="3153530631" sldId="537"/>
        </pc:sldMkLst>
        <pc:spChg chg="mod">
          <ac:chgData name="BIAGIO SALZILLO" userId="c1690422-6f9e-4265-b60b-64a8803f7b52" providerId="ADAL" clId="{3705AD4E-A8CC-4598-B4C8-82C60875A47D}" dt="2025-07-18T09:21:37.040" v="2330" actId="207"/>
          <ac:spMkLst>
            <pc:docMk/>
            <pc:sldMk cId="3153530631" sldId="537"/>
            <ac:spMk id="3" creationId="{A3E730D2-4EE9-F928-A5FF-8491102D08D4}"/>
          </ac:spMkLst>
        </pc:spChg>
        <pc:spChg chg="mod">
          <ac:chgData name="BIAGIO SALZILLO" userId="c1690422-6f9e-4265-b60b-64a8803f7b52" providerId="ADAL" clId="{3705AD4E-A8CC-4598-B4C8-82C60875A47D}" dt="2025-07-18T09:21:34.743" v="2329" actId="207"/>
          <ac:spMkLst>
            <pc:docMk/>
            <pc:sldMk cId="3153530631" sldId="537"/>
            <ac:spMk id="4" creationId="{D3F8E200-4574-0E8C-FAE9-EB169F6FA5A3}"/>
          </ac:spMkLst>
        </pc:spChg>
        <pc:spChg chg="add mod">
          <ac:chgData name="BIAGIO SALZILLO" userId="c1690422-6f9e-4265-b60b-64a8803f7b52" providerId="ADAL" clId="{3705AD4E-A8CC-4598-B4C8-82C60875A47D}" dt="2025-07-18T09:21:46.896" v="2333" actId="207"/>
          <ac:spMkLst>
            <pc:docMk/>
            <pc:sldMk cId="3153530631" sldId="537"/>
            <ac:spMk id="7" creationId="{DDE983C6-7F7A-C769-02D5-C576CCE88920}"/>
          </ac:spMkLst>
        </pc:spChg>
        <pc:spChg chg="add mod">
          <ac:chgData name="BIAGIO SALZILLO" userId="c1690422-6f9e-4265-b60b-64a8803f7b52" providerId="ADAL" clId="{3705AD4E-A8CC-4598-B4C8-82C60875A47D}" dt="2025-07-18T09:21:49.399" v="2334" actId="207"/>
          <ac:spMkLst>
            <pc:docMk/>
            <pc:sldMk cId="3153530631" sldId="537"/>
            <ac:spMk id="8" creationId="{B1E469B9-8C66-E11F-991D-F0A34B75E14F}"/>
          </ac:spMkLst>
        </pc:spChg>
        <pc:spChg chg="add mod">
          <ac:chgData name="BIAGIO SALZILLO" userId="c1690422-6f9e-4265-b60b-64a8803f7b52" providerId="ADAL" clId="{3705AD4E-A8CC-4598-B4C8-82C60875A47D}" dt="2025-07-18T09:21:34.743" v="2329" actId="207"/>
          <ac:spMkLst>
            <pc:docMk/>
            <pc:sldMk cId="3153530631" sldId="537"/>
            <ac:spMk id="10" creationId="{030927D1-11DE-8891-B51C-0C40D8C6964B}"/>
          </ac:spMkLst>
        </pc:spChg>
        <pc:spChg chg="add mod">
          <ac:chgData name="BIAGIO SALZILLO" userId="c1690422-6f9e-4265-b60b-64a8803f7b52" providerId="ADAL" clId="{3705AD4E-A8CC-4598-B4C8-82C60875A47D}" dt="2025-07-18T09:21:51.937" v="2335" actId="207"/>
          <ac:spMkLst>
            <pc:docMk/>
            <pc:sldMk cId="3153530631" sldId="537"/>
            <ac:spMk id="11" creationId="{8F34EFAF-34BD-D2DC-0B26-E8705F77736B}"/>
          </ac:spMkLst>
        </pc:spChg>
      </pc:sldChg>
      <pc:sldChg chg="modSp add del mod modShow">
        <pc:chgData name="BIAGIO SALZILLO" userId="c1690422-6f9e-4265-b60b-64a8803f7b52" providerId="ADAL" clId="{3705AD4E-A8CC-4598-B4C8-82C60875A47D}" dt="2025-07-18T21:15:47.476" v="6140" actId="47"/>
        <pc:sldMkLst>
          <pc:docMk/>
          <pc:sldMk cId="3678878322" sldId="538"/>
        </pc:sldMkLst>
      </pc:sldChg>
      <pc:sldChg chg="modSp del mod">
        <pc:chgData name="BIAGIO SALZILLO" userId="c1690422-6f9e-4265-b60b-64a8803f7b52" providerId="ADAL" clId="{3705AD4E-A8CC-4598-B4C8-82C60875A47D}" dt="2025-07-10T15:53:14.319" v="1765" actId="47"/>
        <pc:sldMkLst>
          <pc:docMk/>
          <pc:sldMk cId="749620951" sldId="539"/>
        </pc:sldMkLst>
      </pc:sldChg>
      <pc:sldChg chg="addSp modSp mod">
        <pc:chgData name="BIAGIO SALZILLO" userId="c1690422-6f9e-4265-b60b-64a8803f7b52" providerId="ADAL" clId="{3705AD4E-A8CC-4598-B4C8-82C60875A47D}" dt="2025-07-19T13:45:04.585" v="6729" actId="1076"/>
        <pc:sldMkLst>
          <pc:docMk/>
          <pc:sldMk cId="1120980834" sldId="540"/>
        </pc:sldMkLst>
        <pc:spChg chg="mod">
          <ac:chgData name="BIAGIO SALZILLO" userId="c1690422-6f9e-4265-b60b-64a8803f7b52" providerId="ADAL" clId="{3705AD4E-A8CC-4598-B4C8-82C60875A47D}" dt="2025-07-18T09:26:11.653" v="2353" actId="207"/>
          <ac:spMkLst>
            <pc:docMk/>
            <pc:sldMk cId="1120980834" sldId="540"/>
            <ac:spMk id="3" creationId="{131A79BB-0E14-97E0-8C9A-B1B7697C88FC}"/>
          </ac:spMkLst>
        </pc:spChg>
        <pc:spChg chg="mod">
          <ac:chgData name="BIAGIO SALZILLO" userId="c1690422-6f9e-4265-b60b-64a8803f7b52" providerId="ADAL" clId="{3705AD4E-A8CC-4598-B4C8-82C60875A47D}" dt="2025-07-18T09:26:16.449" v="2354" actId="207"/>
          <ac:spMkLst>
            <pc:docMk/>
            <pc:sldMk cId="1120980834" sldId="540"/>
            <ac:spMk id="4" creationId="{AD9450BE-335B-CEF0-8904-8230596F0957}"/>
          </ac:spMkLst>
        </pc:spChg>
        <pc:spChg chg="add mod">
          <ac:chgData name="BIAGIO SALZILLO" userId="c1690422-6f9e-4265-b60b-64a8803f7b52" providerId="ADAL" clId="{3705AD4E-A8CC-4598-B4C8-82C60875A47D}" dt="2025-07-18T09:25:52.083" v="2352" actId="207"/>
          <ac:spMkLst>
            <pc:docMk/>
            <pc:sldMk cId="1120980834" sldId="540"/>
            <ac:spMk id="5" creationId="{D6BE824A-BB0E-B23C-BE0A-D0233923921F}"/>
          </ac:spMkLst>
        </pc:spChg>
      </pc:sldChg>
      <pc:sldChg chg="modSp del mod">
        <pc:chgData name="BIAGIO SALZILLO" userId="c1690422-6f9e-4265-b60b-64a8803f7b52" providerId="ADAL" clId="{3705AD4E-A8CC-4598-B4C8-82C60875A47D}" dt="2025-07-10T16:19:05.878" v="1837" actId="47"/>
        <pc:sldMkLst>
          <pc:docMk/>
          <pc:sldMk cId="1263852858" sldId="541"/>
        </pc:sldMkLst>
      </pc:sldChg>
      <pc:sldChg chg="addSp delSp modSp mod">
        <pc:chgData name="BIAGIO SALZILLO" userId="c1690422-6f9e-4265-b60b-64a8803f7b52" providerId="ADAL" clId="{3705AD4E-A8CC-4598-B4C8-82C60875A47D}" dt="2025-07-18T21:17:29.203" v="6142" actId="1076"/>
        <pc:sldMkLst>
          <pc:docMk/>
          <pc:sldMk cId="368562692" sldId="542"/>
        </pc:sldMkLst>
        <pc:spChg chg="mod">
          <ac:chgData name="BIAGIO SALZILLO" userId="c1690422-6f9e-4265-b60b-64a8803f7b52" providerId="ADAL" clId="{3705AD4E-A8CC-4598-B4C8-82C60875A47D}" dt="2025-07-18T09:32:22.906" v="2379" actId="207"/>
          <ac:spMkLst>
            <pc:docMk/>
            <pc:sldMk cId="368562692" sldId="542"/>
            <ac:spMk id="3" creationId="{730BC976-3469-B49D-A771-B4D6C9C4FBB7}"/>
          </ac:spMkLst>
        </pc:spChg>
        <pc:spChg chg="mod">
          <ac:chgData name="BIAGIO SALZILLO" userId="c1690422-6f9e-4265-b60b-64a8803f7b52" providerId="ADAL" clId="{3705AD4E-A8CC-4598-B4C8-82C60875A47D}" dt="2025-07-18T09:26:26.725" v="2355" actId="207"/>
          <ac:spMkLst>
            <pc:docMk/>
            <pc:sldMk cId="368562692" sldId="542"/>
            <ac:spMk id="4" creationId="{1F43C4C1-9519-9EE3-2B8F-27ED69BA86B1}"/>
          </ac:spMkLst>
        </pc:spChg>
        <pc:spChg chg="add mod">
          <ac:chgData name="BIAGIO SALZILLO" userId="c1690422-6f9e-4265-b60b-64a8803f7b52" providerId="ADAL" clId="{3705AD4E-A8CC-4598-B4C8-82C60875A47D}" dt="2025-07-18T09:32:13.717" v="2378" actId="207"/>
          <ac:spMkLst>
            <pc:docMk/>
            <pc:sldMk cId="368562692" sldId="542"/>
            <ac:spMk id="5" creationId="{F9FC2147-7594-3CD6-940D-CAE6AC5710C1}"/>
          </ac:spMkLst>
        </pc:spChg>
      </pc:sldChg>
      <pc:sldChg chg="addSp modSp mod">
        <pc:chgData name="BIAGIO SALZILLO" userId="c1690422-6f9e-4265-b60b-64a8803f7b52" providerId="ADAL" clId="{3705AD4E-A8CC-4598-B4C8-82C60875A47D}" dt="2025-07-18T09:35:18.727" v="2392" actId="1076"/>
        <pc:sldMkLst>
          <pc:docMk/>
          <pc:sldMk cId="960827101" sldId="543"/>
        </pc:sldMkLst>
        <pc:spChg chg="mod">
          <ac:chgData name="BIAGIO SALZILLO" userId="c1690422-6f9e-4265-b60b-64a8803f7b52" providerId="ADAL" clId="{3705AD4E-A8CC-4598-B4C8-82C60875A47D}" dt="2025-07-18T09:34:59.176" v="2388" actId="207"/>
          <ac:spMkLst>
            <pc:docMk/>
            <pc:sldMk cId="960827101" sldId="543"/>
            <ac:spMk id="3" creationId="{AA1B4CBB-A904-418D-E6C1-D61BD6A35289}"/>
          </ac:spMkLst>
        </pc:spChg>
        <pc:spChg chg="mod">
          <ac:chgData name="BIAGIO SALZILLO" userId="c1690422-6f9e-4265-b60b-64a8803f7b52" providerId="ADAL" clId="{3705AD4E-A8CC-4598-B4C8-82C60875A47D}" dt="2025-07-18T09:34:57.285" v="2387" actId="207"/>
          <ac:spMkLst>
            <pc:docMk/>
            <pc:sldMk cId="960827101" sldId="543"/>
            <ac:spMk id="4" creationId="{4045ACE8-C103-9F0F-6C2E-2725C1B84A85}"/>
          </ac:spMkLst>
        </pc:spChg>
        <pc:spChg chg="add mod">
          <ac:chgData name="BIAGIO SALZILLO" userId="c1690422-6f9e-4265-b60b-64a8803f7b52" providerId="ADAL" clId="{3705AD4E-A8CC-4598-B4C8-82C60875A47D}" dt="2025-07-18T09:35:14.712" v="2391" actId="14100"/>
          <ac:spMkLst>
            <pc:docMk/>
            <pc:sldMk cId="960827101" sldId="543"/>
            <ac:spMk id="5" creationId="{79A015B8-673E-EB58-EDD7-BCF45FD50F59}"/>
          </ac:spMkLst>
        </pc:spChg>
        <pc:picChg chg="add mod">
          <ac:chgData name="BIAGIO SALZILLO" userId="c1690422-6f9e-4265-b60b-64a8803f7b52" providerId="ADAL" clId="{3705AD4E-A8CC-4598-B4C8-82C60875A47D}" dt="2025-07-18T09:35:18.727" v="2392" actId="1076"/>
          <ac:picMkLst>
            <pc:docMk/>
            <pc:sldMk cId="960827101" sldId="543"/>
            <ac:picMk id="8" creationId="{5B536797-2473-9F11-DBDF-E1D646C11071}"/>
          </ac:picMkLst>
        </pc:picChg>
      </pc:sldChg>
      <pc:sldChg chg="addSp delSp modSp mod">
        <pc:chgData name="BIAGIO SALZILLO" userId="c1690422-6f9e-4265-b60b-64a8803f7b52" providerId="ADAL" clId="{3705AD4E-A8CC-4598-B4C8-82C60875A47D}" dt="2025-07-19T13:45:59.933" v="6731" actId="1076"/>
        <pc:sldMkLst>
          <pc:docMk/>
          <pc:sldMk cId="4179844069" sldId="544"/>
        </pc:sldMkLst>
        <pc:spChg chg="mod">
          <ac:chgData name="BIAGIO SALZILLO" userId="c1690422-6f9e-4265-b60b-64a8803f7b52" providerId="ADAL" clId="{3705AD4E-A8CC-4598-B4C8-82C60875A47D}" dt="2025-07-18T09:35:32.386" v="2394" actId="207"/>
          <ac:spMkLst>
            <pc:docMk/>
            <pc:sldMk cId="4179844069" sldId="544"/>
            <ac:spMk id="3" creationId="{8458F241-7259-16A6-7B8D-B43EFC74F338}"/>
          </ac:spMkLst>
        </pc:spChg>
        <pc:spChg chg="mod">
          <ac:chgData name="BIAGIO SALZILLO" userId="c1690422-6f9e-4265-b60b-64a8803f7b52" providerId="ADAL" clId="{3705AD4E-A8CC-4598-B4C8-82C60875A47D}" dt="2025-07-18T09:41:10.379" v="2395" actId="20577"/>
          <ac:spMkLst>
            <pc:docMk/>
            <pc:sldMk cId="4179844069" sldId="544"/>
            <ac:spMk id="4" creationId="{C7311252-2EE4-876F-74AC-D513B15C2280}"/>
          </ac:spMkLst>
        </pc:spChg>
        <pc:spChg chg="mod">
          <ac:chgData name="BIAGIO SALZILLO" userId="c1690422-6f9e-4265-b60b-64a8803f7b52" providerId="ADAL" clId="{3705AD4E-A8CC-4598-B4C8-82C60875A47D}" dt="2025-07-18T14:38:15.789" v="2869" actId="14100"/>
          <ac:spMkLst>
            <pc:docMk/>
            <pc:sldMk cId="4179844069" sldId="544"/>
            <ac:spMk id="5" creationId="{0EB6E008-956C-782C-F964-82FBB6B51885}"/>
          </ac:spMkLst>
        </pc:spChg>
        <pc:spChg chg="add mod">
          <ac:chgData name="BIAGIO SALZILLO" userId="c1690422-6f9e-4265-b60b-64a8803f7b52" providerId="ADAL" clId="{3705AD4E-A8CC-4598-B4C8-82C60875A47D}" dt="2025-07-18T14:37:49.752" v="2868" actId="20577"/>
          <ac:spMkLst>
            <pc:docMk/>
            <pc:sldMk cId="4179844069" sldId="544"/>
            <ac:spMk id="12" creationId="{83324905-AF0E-3D0C-32D5-C6DC102C4550}"/>
          </ac:spMkLst>
        </pc:spChg>
        <pc:picChg chg="add mod">
          <ac:chgData name="BIAGIO SALZILLO" userId="c1690422-6f9e-4265-b60b-64a8803f7b52" providerId="ADAL" clId="{3705AD4E-A8CC-4598-B4C8-82C60875A47D}" dt="2025-07-18T10:04:55.142" v="2496" actId="1076"/>
          <ac:picMkLst>
            <pc:docMk/>
            <pc:sldMk cId="4179844069" sldId="544"/>
            <ac:picMk id="9" creationId="{6ADFE557-9161-7320-E7AD-4D883123A549}"/>
          </ac:picMkLst>
        </pc:picChg>
        <pc:picChg chg="add mod">
          <ac:chgData name="BIAGIO SALZILLO" userId="c1690422-6f9e-4265-b60b-64a8803f7b52" providerId="ADAL" clId="{3705AD4E-A8CC-4598-B4C8-82C60875A47D}" dt="2025-07-19T13:45:59.933" v="6731" actId="1076"/>
          <ac:picMkLst>
            <pc:docMk/>
            <pc:sldMk cId="4179844069" sldId="544"/>
            <ac:picMk id="11" creationId="{4FAAE6AF-2BFE-1BD2-5F16-EC6C0FD92523}"/>
          </ac:picMkLst>
        </pc:picChg>
      </pc:sldChg>
      <pc:sldChg chg="addSp modSp mod">
        <pc:chgData name="BIAGIO SALZILLO" userId="c1690422-6f9e-4265-b60b-64a8803f7b52" providerId="ADAL" clId="{3705AD4E-A8CC-4598-B4C8-82C60875A47D}" dt="2025-07-18T14:55:01.499" v="2920" actId="14100"/>
        <pc:sldMkLst>
          <pc:docMk/>
          <pc:sldMk cId="645688819" sldId="545"/>
        </pc:sldMkLst>
        <pc:spChg chg="add mod">
          <ac:chgData name="BIAGIO SALZILLO" userId="c1690422-6f9e-4265-b60b-64a8803f7b52" providerId="ADAL" clId="{3705AD4E-A8CC-4598-B4C8-82C60875A47D}" dt="2025-07-18T14:54:25.905" v="2919" actId="1076"/>
          <ac:spMkLst>
            <pc:docMk/>
            <pc:sldMk cId="645688819" sldId="545"/>
            <ac:spMk id="2" creationId="{4E46BAA3-DAB5-3D41-6976-EDC5FD2CE36E}"/>
          </ac:spMkLst>
        </pc:spChg>
        <pc:spChg chg="mod">
          <ac:chgData name="BIAGIO SALZILLO" userId="c1690422-6f9e-4265-b60b-64a8803f7b52" providerId="ADAL" clId="{3705AD4E-A8CC-4598-B4C8-82C60875A47D}" dt="2025-07-18T14:38:25.900" v="2870" actId="207"/>
          <ac:spMkLst>
            <pc:docMk/>
            <pc:sldMk cId="645688819" sldId="545"/>
            <ac:spMk id="3" creationId="{1BEDCCED-E7E1-F7DA-E631-7B4A2D777393}"/>
          </ac:spMkLst>
        </pc:spChg>
        <pc:spChg chg="mod">
          <ac:chgData name="BIAGIO SALZILLO" userId="c1690422-6f9e-4265-b60b-64a8803f7b52" providerId="ADAL" clId="{3705AD4E-A8CC-4598-B4C8-82C60875A47D}" dt="2025-07-18T14:45:39.444" v="2880" actId="20577"/>
          <ac:spMkLst>
            <pc:docMk/>
            <pc:sldMk cId="645688819" sldId="545"/>
            <ac:spMk id="5" creationId="{EFBE84D6-9CE7-4677-451C-64419E685B2A}"/>
          </ac:spMkLst>
        </pc:spChg>
        <pc:picChg chg="add mod">
          <ac:chgData name="BIAGIO SALZILLO" userId="c1690422-6f9e-4265-b60b-64a8803f7b52" providerId="ADAL" clId="{3705AD4E-A8CC-4598-B4C8-82C60875A47D}" dt="2025-07-18T14:55:01.499" v="2920" actId="14100"/>
          <ac:picMkLst>
            <pc:docMk/>
            <pc:sldMk cId="645688819" sldId="545"/>
            <ac:picMk id="7" creationId="{46CA5E1D-6B18-2CCB-68DB-92D61CE48F5A}"/>
          </ac:picMkLst>
        </pc:picChg>
      </pc:sldChg>
      <pc:sldChg chg="addSp delSp modSp mod">
        <pc:chgData name="BIAGIO SALZILLO" userId="c1690422-6f9e-4265-b60b-64a8803f7b52" providerId="ADAL" clId="{3705AD4E-A8CC-4598-B4C8-82C60875A47D}" dt="2025-07-19T10:17:01.090" v="6452" actId="478"/>
        <pc:sldMkLst>
          <pc:docMk/>
          <pc:sldMk cId="276106157" sldId="546"/>
        </pc:sldMkLst>
        <pc:spChg chg="add mod">
          <ac:chgData name="BIAGIO SALZILLO" userId="c1690422-6f9e-4265-b60b-64a8803f7b52" providerId="ADAL" clId="{3705AD4E-A8CC-4598-B4C8-82C60875A47D}" dt="2025-07-19T10:13:36.546" v="6393" actId="207"/>
          <ac:spMkLst>
            <pc:docMk/>
            <pc:sldMk cId="276106157" sldId="546"/>
            <ac:spMk id="2" creationId="{3994A2E3-666A-47E7-DABA-403BDEA172D1}"/>
          </ac:spMkLst>
        </pc:spChg>
        <pc:spChg chg="mod">
          <ac:chgData name="BIAGIO SALZILLO" userId="c1690422-6f9e-4265-b60b-64a8803f7b52" providerId="ADAL" clId="{3705AD4E-A8CC-4598-B4C8-82C60875A47D}" dt="2025-07-18T16:18:49.106" v="4228" actId="207"/>
          <ac:spMkLst>
            <pc:docMk/>
            <pc:sldMk cId="276106157" sldId="546"/>
            <ac:spMk id="3" creationId="{7E6E79E4-78CF-9852-994D-AAE1C304621A}"/>
          </ac:spMkLst>
        </pc:spChg>
        <pc:spChg chg="mod">
          <ac:chgData name="BIAGIO SALZILLO" userId="c1690422-6f9e-4265-b60b-64a8803f7b52" providerId="ADAL" clId="{3705AD4E-A8CC-4598-B4C8-82C60875A47D}" dt="2025-07-18T14:57:56.901" v="2942" actId="113"/>
          <ac:spMkLst>
            <pc:docMk/>
            <pc:sldMk cId="276106157" sldId="546"/>
            <ac:spMk id="4" creationId="{236DD257-C325-45A1-DA94-3C9F29228789}"/>
          </ac:spMkLst>
        </pc:spChg>
      </pc:sldChg>
      <pc:sldChg chg="modSp del mod modShow">
        <pc:chgData name="BIAGIO SALZILLO" userId="c1690422-6f9e-4265-b60b-64a8803f7b52" providerId="ADAL" clId="{3705AD4E-A8CC-4598-B4C8-82C60875A47D}" dt="2025-07-18T21:25:16.563" v="6149" actId="47"/>
        <pc:sldMkLst>
          <pc:docMk/>
          <pc:sldMk cId="135772774" sldId="547"/>
        </pc:sldMkLst>
      </pc:sldChg>
      <pc:sldChg chg="addSp delSp modSp mod">
        <pc:chgData name="BIAGIO SALZILLO" userId="c1690422-6f9e-4265-b60b-64a8803f7b52" providerId="ADAL" clId="{3705AD4E-A8CC-4598-B4C8-82C60875A47D}" dt="2025-07-19T10:04:28.130" v="6343" actId="1076"/>
        <pc:sldMkLst>
          <pc:docMk/>
          <pc:sldMk cId="1283246052" sldId="548"/>
        </pc:sldMkLst>
        <pc:spChg chg="mod">
          <ac:chgData name="BIAGIO SALZILLO" userId="c1690422-6f9e-4265-b60b-64a8803f7b52" providerId="ADAL" clId="{3705AD4E-A8CC-4598-B4C8-82C60875A47D}" dt="2025-07-18T15:05:01.747" v="2966" actId="207"/>
          <ac:spMkLst>
            <pc:docMk/>
            <pc:sldMk cId="1283246052" sldId="548"/>
            <ac:spMk id="3" creationId="{B8A2274D-D5D4-08E1-45A7-226002C00A6D}"/>
          </ac:spMkLst>
        </pc:spChg>
        <pc:spChg chg="mod">
          <ac:chgData name="BIAGIO SALZILLO" userId="c1690422-6f9e-4265-b60b-64a8803f7b52" providerId="ADAL" clId="{3705AD4E-A8CC-4598-B4C8-82C60875A47D}" dt="2025-07-18T15:09:29.757" v="2974" actId="1076"/>
          <ac:spMkLst>
            <pc:docMk/>
            <pc:sldMk cId="1283246052" sldId="548"/>
            <ac:spMk id="4" creationId="{07768030-EB9C-BE28-E71B-379E78880B63}"/>
          </ac:spMkLst>
        </pc:spChg>
        <pc:spChg chg="add mod">
          <ac:chgData name="BIAGIO SALZILLO" userId="c1690422-6f9e-4265-b60b-64a8803f7b52" providerId="ADAL" clId="{3705AD4E-A8CC-4598-B4C8-82C60875A47D}" dt="2025-07-18T15:10:04.830" v="2979" actId="1076"/>
          <ac:spMkLst>
            <pc:docMk/>
            <pc:sldMk cId="1283246052" sldId="548"/>
            <ac:spMk id="7" creationId="{16F04032-811B-1596-D59E-3B3BF9CD3531}"/>
          </ac:spMkLst>
        </pc:spChg>
        <pc:spChg chg="add mod">
          <ac:chgData name="BIAGIO SALZILLO" userId="c1690422-6f9e-4265-b60b-64a8803f7b52" providerId="ADAL" clId="{3705AD4E-A8CC-4598-B4C8-82C60875A47D}" dt="2025-07-19T10:04:14.737" v="6340" actId="1076"/>
          <ac:spMkLst>
            <pc:docMk/>
            <pc:sldMk cId="1283246052" sldId="548"/>
            <ac:spMk id="9" creationId="{957325A8-811F-2C15-6372-D117B0702AF5}"/>
          </ac:spMkLst>
        </pc:spChg>
        <pc:spChg chg="add mod">
          <ac:chgData name="BIAGIO SALZILLO" userId="c1690422-6f9e-4265-b60b-64a8803f7b52" providerId="ADAL" clId="{3705AD4E-A8CC-4598-B4C8-82C60875A47D}" dt="2025-07-19T10:04:05.630" v="6338" actId="1076"/>
          <ac:spMkLst>
            <pc:docMk/>
            <pc:sldMk cId="1283246052" sldId="548"/>
            <ac:spMk id="10" creationId="{70B33616-0844-089D-4A19-03B7C0445575}"/>
          </ac:spMkLst>
        </pc:spChg>
        <pc:spChg chg="add mod">
          <ac:chgData name="BIAGIO SALZILLO" userId="c1690422-6f9e-4265-b60b-64a8803f7b52" providerId="ADAL" clId="{3705AD4E-A8CC-4598-B4C8-82C60875A47D}" dt="2025-07-19T10:04:08.935" v="6339" actId="1076"/>
          <ac:spMkLst>
            <pc:docMk/>
            <pc:sldMk cId="1283246052" sldId="548"/>
            <ac:spMk id="11" creationId="{52ABE49A-CDC4-0F21-293B-2DFF3D262E7E}"/>
          </ac:spMkLst>
        </pc:spChg>
        <pc:picChg chg="mod">
          <ac:chgData name="BIAGIO SALZILLO" userId="c1690422-6f9e-4265-b60b-64a8803f7b52" providerId="ADAL" clId="{3705AD4E-A8CC-4598-B4C8-82C60875A47D}" dt="2025-07-19T10:04:28.130" v="6343" actId="1076"/>
          <ac:picMkLst>
            <pc:docMk/>
            <pc:sldMk cId="1283246052" sldId="548"/>
            <ac:picMk id="8" creationId="{21C25E50-9181-82E1-B7DA-C064BF8AFB28}"/>
          </ac:picMkLst>
        </pc:picChg>
      </pc:sldChg>
      <pc:sldChg chg="modSp del mod">
        <pc:chgData name="BIAGIO SALZILLO" userId="c1690422-6f9e-4265-b60b-64a8803f7b52" providerId="ADAL" clId="{3705AD4E-A8CC-4598-B4C8-82C60875A47D}" dt="2025-07-18T15:12:22.239" v="3098" actId="47"/>
        <pc:sldMkLst>
          <pc:docMk/>
          <pc:sldMk cId="3968730530" sldId="549"/>
        </pc:sldMkLst>
      </pc:sldChg>
      <pc:sldChg chg="addSp modSp mod">
        <pc:chgData name="BIAGIO SALZILLO" userId="c1690422-6f9e-4265-b60b-64a8803f7b52" providerId="ADAL" clId="{3705AD4E-A8CC-4598-B4C8-82C60875A47D}" dt="2025-07-18T21:34:23.153" v="6161" actId="14100"/>
        <pc:sldMkLst>
          <pc:docMk/>
          <pc:sldMk cId="4194070196" sldId="550"/>
        </pc:sldMkLst>
        <pc:spChg chg="add mod">
          <ac:chgData name="BIAGIO SALZILLO" userId="c1690422-6f9e-4265-b60b-64a8803f7b52" providerId="ADAL" clId="{3705AD4E-A8CC-4598-B4C8-82C60875A47D}" dt="2025-07-18T21:34:16.355" v="6159" actId="1076"/>
          <ac:spMkLst>
            <pc:docMk/>
            <pc:sldMk cId="4194070196" sldId="550"/>
            <ac:spMk id="2" creationId="{1511EE30-C4D2-D7B5-8EB9-7793330C1BDB}"/>
          </ac:spMkLst>
        </pc:spChg>
        <pc:spChg chg="mod">
          <ac:chgData name="BIAGIO SALZILLO" userId="c1690422-6f9e-4265-b60b-64a8803f7b52" providerId="ADAL" clId="{3705AD4E-A8CC-4598-B4C8-82C60875A47D}" dt="2025-07-18T16:00:38.482" v="4035" actId="1076"/>
          <ac:spMkLst>
            <pc:docMk/>
            <pc:sldMk cId="4194070196" sldId="550"/>
            <ac:spMk id="3" creationId="{96A3DAFA-F46E-7D67-9EAD-D41F1D7B364E}"/>
          </ac:spMkLst>
        </pc:spChg>
        <pc:spChg chg="mod">
          <ac:chgData name="BIAGIO SALZILLO" userId="c1690422-6f9e-4265-b60b-64a8803f7b52" providerId="ADAL" clId="{3705AD4E-A8CC-4598-B4C8-82C60875A47D}" dt="2025-07-18T16:00:41.534" v="4036" actId="1076"/>
          <ac:spMkLst>
            <pc:docMk/>
            <pc:sldMk cId="4194070196" sldId="550"/>
            <ac:spMk id="4" creationId="{376DE1EF-B0AB-68BA-F48A-5DCDD2840CDE}"/>
          </ac:spMkLst>
        </pc:spChg>
        <pc:spChg chg="add mod">
          <ac:chgData name="BIAGIO SALZILLO" userId="c1690422-6f9e-4265-b60b-64a8803f7b52" providerId="ADAL" clId="{3705AD4E-A8CC-4598-B4C8-82C60875A47D}" dt="2025-07-18T21:34:09.383" v="6157" actId="1076"/>
          <ac:spMkLst>
            <pc:docMk/>
            <pc:sldMk cId="4194070196" sldId="550"/>
            <ac:spMk id="5" creationId="{47081B80-A600-9126-1A41-BD49967D7D5A}"/>
          </ac:spMkLst>
        </pc:spChg>
        <pc:spChg chg="add mod">
          <ac:chgData name="BIAGIO SALZILLO" userId="c1690422-6f9e-4265-b60b-64a8803f7b52" providerId="ADAL" clId="{3705AD4E-A8CC-4598-B4C8-82C60875A47D}" dt="2025-07-18T21:34:09.383" v="6157" actId="1076"/>
          <ac:spMkLst>
            <pc:docMk/>
            <pc:sldMk cId="4194070196" sldId="550"/>
            <ac:spMk id="8" creationId="{600EBFA5-AD54-F04B-B79E-58959DDCDC59}"/>
          </ac:spMkLst>
        </pc:spChg>
        <pc:spChg chg="add mod">
          <ac:chgData name="BIAGIO SALZILLO" userId="c1690422-6f9e-4265-b60b-64a8803f7b52" providerId="ADAL" clId="{3705AD4E-A8CC-4598-B4C8-82C60875A47D}" dt="2025-07-18T16:02:24.963" v="4078" actId="404"/>
          <ac:spMkLst>
            <pc:docMk/>
            <pc:sldMk cId="4194070196" sldId="550"/>
            <ac:spMk id="10" creationId="{51749DC5-0D01-80B5-9AC2-21C6637EDD3B}"/>
          </ac:spMkLst>
        </pc:spChg>
        <pc:spChg chg="add mod">
          <ac:chgData name="BIAGIO SALZILLO" userId="c1690422-6f9e-4265-b60b-64a8803f7b52" providerId="ADAL" clId="{3705AD4E-A8CC-4598-B4C8-82C60875A47D}" dt="2025-07-18T21:34:23.153" v="6161" actId="14100"/>
          <ac:spMkLst>
            <pc:docMk/>
            <pc:sldMk cId="4194070196" sldId="550"/>
            <ac:spMk id="11" creationId="{80887FE5-1124-C426-131D-46B128394001}"/>
          </ac:spMkLst>
        </pc:spChg>
        <pc:picChg chg="add mod">
          <ac:chgData name="BIAGIO SALZILLO" userId="c1690422-6f9e-4265-b60b-64a8803f7b52" providerId="ADAL" clId="{3705AD4E-A8CC-4598-B4C8-82C60875A47D}" dt="2025-07-18T16:06:18.594" v="4087" actId="1076"/>
          <ac:picMkLst>
            <pc:docMk/>
            <pc:sldMk cId="4194070196" sldId="550"/>
            <ac:picMk id="9" creationId="{04987C44-EA7D-1432-F8E7-0062FF93C547}"/>
          </ac:picMkLst>
        </pc:picChg>
      </pc:sldChg>
      <pc:sldChg chg="modSp del mod">
        <pc:chgData name="BIAGIO SALZILLO" userId="c1690422-6f9e-4265-b60b-64a8803f7b52" providerId="ADAL" clId="{3705AD4E-A8CC-4598-B4C8-82C60875A47D}" dt="2025-07-18T16:03:06.678" v="4083" actId="47"/>
        <pc:sldMkLst>
          <pc:docMk/>
          <pc:sldMk cId="1893942578" sldId="551"/>
        </pc:sldMkLst>
      </pc:sldChg>
      <pc:sldChg chg="addSp modSp mod">
        <pc:chgData name="BIAGIO SALZILLO" userId="c1690422-6f9e-4265-b60b-64a8803f7b52" providerId="ADAL" clId="{3705AD4E-A8CC-4598-B4C8-82C60875A47D}" dt="2025-07-18T16:28:16.222" v="4392" actId="1076"/>
        <pc:sldMkLst>
          <pc:docMk/>
          <pc:sldMk cId="30397055" sldId="552"/>
        </pc:sldMkLst>
        <pc:spChg chg="mod">
          <ac:chgData name="BIAGIO SALZILLO" userId="c1690422-6f9e-4265-b60b-64a8803f7b52" providerId="ADAL" clId="{3705AD4E-A8CC-4598-B4C8-82C60875A47D}" dt="2025-07-18T16:13:24.766" v="4132" actId="20577"/>
          <ac:spMkLst>
            <pc:docMk/>
            <pc:sldMk cId="30397055" sldId="552"/>
            <ac:spMk id="2" creationId="{FB58F962-51AC-0C15-0DC4-BD77B3D28479}"/>
          </ac:spMkLst>
        </pc:spChg>
        <pc:spChg chg="mod">
          <ac:chgData name="BIAGIO SALZILLO" userId="c1690422-6f9e-4265-b60b-64a8803f7b52" providerId="ADAL" clId="{3705AD4E-A8CC-4598-B4C8-82C60875A47D}" dt="2025-07-18T16:07:16.583" v="4090" actId="207"/>
          <ac:spMkLst>
            <pc:docMk/>
            <pc:sldMk cId="30397055" sldId="552"/>
            <ac:spMk id="3" creationId="{90AE40BB-B752-6D21-5FFC-D09EFCBA6AB2}"/>
          </ac:spMkLst>
        </pc:spChg>
        <pc:spChg chg="add mod">
          <ac:chgData name="BIAGIO SALZILLO" userId="c1690422-6f9e-4265-b60b-64a8803f7b52" providerId="ADAL" clId="{3705AD4E-A8CC-4598-B4C8-82C60875A47D}" dt="2025-07-18T16:23:09.982" v="4337" actId="207"/>
          <ac:spMkLst>
            <pc:docMk/>
            <pc:sldMk cId="30397055" sldId="552"/>
            <ac:spMk id="5" creationId="{7B51C9F1-15CB-5E5B-3A25-97A31D6B601A}"/>
          </ac:spMkLst>
        </pc:spChg>
        <pc:spChg chg="add mod">
          <ac:chgData name="BIAGIO SALZILLO" userId="c1690422-6f9e-4265-b60b-64a8803f7b52" providerId="ADAL" clId="{3705AD4E-A8CC-4598-B4C8-82C60875A47D}" dt="2025-07-18T16:27:35.132" v="4376" actId="114"/>
          <ac:spMkLst>
            <pc:docMk/>
            <pc:sldMk cId="30397055" sldId="552"/>
            <ac:spMk id="12" creationId="{282A2EF9-3A7F-8BE2-9515-AA6CB4A84777}"/>
          </ac:spMkLst>
        </pc:spChg>
        <pc:spChg chg="add mod">
          <ac:chgData name="BIAGIO SALZILLO" userId="c1690422-6f9e-4265-b60b-64a8803f7b52" providerId="ADAL" clId="{3705AD4E-A8CC-4598-B4C8-82C60875A47D}" dt="2025-07-18T16:28:16.222" v="4392" actId="1076"/>
          <ac:spMkLst>
            <pc:docMk/>
            <pc:sldMk cId="30397055" sldId="552"/>
            <ac:spMk id="13" creationId="{9A26F053-9744-07AF-DD2A-3F9BB1C9327B}"/>
          </ac:spMkLst>
        </pc:spChg>
        <pc:picChg chg="add mod">
          <ac:chgData name="BIAGIO SALZILLO" userId="c1690422-6f9e-4265-b60b-64a8803f7b52" providerId="ADAL" clId="{3705AD4E-A8CC-4598-B4C8-82C60875A47D}" dt="2025-07-18T16:21:36.830" v="4328" actId="1076"/>
          <ac:picMkLst>
            <pc:docMk/>
            <pc:sldMk cId="30397055" sldId="552"/>
            <ac:picMk id="9" creationId="{63147F75-D3A2-8CBA-749C-F000F8326982}"/>
          </ac:picMkLst>
        </pc:picChg>
        <pc:picChg chg="add mod">
          <ac:chgData name="BIAGIO SALZILLO" userId="c1690422-6f9e-4265-b60b-64a8803f7b52" providerId="ADAL" clId="{3705AD4E-A8CC-4598-B4C8-82C60875A47D}" dt="2025-07-18T16:23:27.148" v="4338" actId="1076"/>
          <ac:picMkLst>
            <pc:docMk/>
            <pc:sldMk cId="30397055" sldId="552"/>
            <ac:picMk id="11" creationId="{A49A5ED6-6031-0A77-8D23-0E6E8685ECDE}"/>
          </ac:picMkLst>
        </pc:picChg>
      </pc:sldChg>
      <pc:sldChg chg="addSp modSp mod">
        <pc:chgData name="BIAGIO SALZILLO" userId="c1690422-6f9e-4265-b60b-64a8803f7b52" providerId="ADAL" clId="{3705AD4E-A8CC-4598-B4C8-82C60875A47D}" dt="2025-07-18T16:34:27.437" v="4426" actId="20577"/>
        <pc:sldMkLst>
          <pc:docMk/>
          <pc:sldMk cId="2794196180" sldId="553"/>
        </pc:sldMkLst>
        <pc:spChg chg="mod">
          <ac:chgData name="BIAGIO SALZILLO" userId="c1690422-6f9e-4265-b60b-64a8803f7b52" providerId="ADAL" clId="{3705AD4E-A8CC-4598-B4C8-82C60875A47D}" dt="2025-07-18T16:30:38.645" v="4397" actId="207"/>
          <ac:spMkLst>
            <pc:docMk/>
            <pc:sldMk cId="2794196180" sldId="553"/>
            <ac:spMk id="3" creationId="{66D4067C-3CEE-9171-D514-FBA6198BDB8C}"/>
          </ac:spMkLst>
        </pc:spChg>
        <pc:spChg chg="mod">
          <ac:chgData name="BIAGIO SALZILLO" userId="c1690422-6f9e-4265-b60b-64a8803f7b52" providerId="ADAL" clId="{3705AD4E-A8CC-4598-B4C8-82C60875A47D}" dt="2025-07-18T16:30:36.566" v="4396" actId="1076"/>
          <ac:spMkLst>
            <pc:docMk/>
            <pc:sldMk cId="2794196180" sldId="553"/>
            <ac:spMk id="4" creationId="{61AA074F-8B38-AD26-EBD8-01257AF64D8E}"/>
          </ac:spMkLst>
        </pc:spChg>
        <pc:spChg chg="add mod">
          <ac:chgData name="BIAGIO SALZILLO" userId="c1690422-6f9e-4265-b60b-64a8803f7b52" providerId="ADAL" clId="{3705AD4E-A8CC-4598-B4C8-82C60875A47D}" dt="2025-07-18T16:34:27.437" v="4426" actId="20577"/>
          <ac:spMkLst>
            <pc:docMk/>
            <pc:sldMk cId="2794196180" sldId="553"/>
            <ac:spMk id="5" creationId="{FD07F8D4-84B0-9C07-A5F1-778F47A1ADDC}"/>
          </ac:spMkLst>
        </pc:spChg>
      </pc:sldChg>
      <pc:sldChg chg="modSp del mod modShow">
        <pc:chgData name="BIAGIO SALZILLO" userId="c1690422-6f9e-4265-b60b-64a8803f7b52" providerId="ADAL" clId="{3705AD4E-A8CC-4598-B4C8-82C60875A47D}" dt="2025-07-19T10:30:01.248" v="6464" actId="47"/>
        <pc:sldMkLst>
          <pc:docMk/>
          <pc:sldMk cId="603694884" sldId="554"/>
        </pc:sldMkLst>
      </pc:sldChg>
      <pc:sldChg chg="addSp delSp modSp mod">
        <pc:chgData name="BIAGIO SALZILLO" userId="c1690422-6f9e-4265-b60b-64a8803f7b52" providerId="ADAL" clId="{3705AD4E-A8CC-4598-B4C8-82C60875A47D}" dt="2025-07-19T10:31:39.624" v="6491" actId="20577"/>
        <pc:sldMkLst>
          <pc:docMk/>
          <pc:sldMk cId="3941554622" sldId="556"/>
        </pc:sldMkLst>
        <pc:spChg chg="mod">
          <ac:chgData name="BIAGIO SALZILLO" userId="c1690422-6f9e-4265-b60b-64a8803f7b52" providerId="ADAL" clId="{3705AD4E-A8CC-4598-B4C8-82C60875A47D}" dt="2025-07-19T10:31:39.624" v="6491" actId="20577"/>
          <ac:spMkLst>
            <pc:docMk/>
            <pc:sldMk cId="3941554622" sldId="556"/>
            <ac:spMk id="3" creationId="{8610C7FB-C87F-57B1-5C05-F101B5B85367}"/>
          </ac:spMkLst>
        </pc:spChg>
        <pc:spChg chg="mod">
          <ac:chgData name="BIAGIO SALZILLO" userId="c1690422-6f9e-4265-b60b-64a8803f7b52" providerId="ADAL" clId="{3705AD4E-A8CC-4598-B4C8-82C60875A47D}" dt="2025-07-18T17:45:08.452" v="4936" actId="207"/>
          <ac:spMkLst>
            <pc:docMk/>
            <pc:sldMk cId="3941554622" sldId="556"/>
            <ac:spMk id="4" creationId="{826849CA-5465-62F0-D749-2CA04D9421C9}"/>
          </ac:spMkLst>
        </pc:spChg>
        <pc:spChg chg="mod">
          <ac:chgData name="BIAGIO SALZILLO" userId="c1690422-6f9e-4265-b60b-64a8803f7b52" providerId="ADAL" clId="{3705AD4E-A8CC-4598-B4C8-82C60875A47D}" dt="2025-07-18T18:57:48.132" v="6128" actId="207"/>
          <ac:spMkLst>
            <pc:docMk/>
            <pc:sldMk cId="3941554622" sldId="556"/>
            <ac:spMk id="5" creationId="{FF4DB484-7F14-EE8A-EDD2-C6A36958087C}"/>
          </ac:spMkLst>
        </pc:spChg>
        <pc:spChg chg="add mod">
          <ac:chgData name="BIAGIO SALZILLO" userId="c1690422-6f9e-4265-b60b-64a8803f7b52" providerId="ADAL" clId="{3705AD4E-A8CC-4598-B4C8-82C60875A47D}" dt="2025-07-18T17:45:10.691" v="4937" actId="207"/>
          <ac:spMkLst>
            <pc:docMk/>
            <pc:sldMk cId="3941554622" sldId="556"/>
            <ac:spMk id="10" creationId="{ED68076D-C7F6-A24F-9A57-83F43CB79070}"/>
          </ac:spMkLst>
        </pc:spChg>
        <pc:spChg chg="add mod">
          <ac:chgData name="BIAGIO SALZILLO" userId="c1690422-6f9e-4265-b60b-64a8803f7b52" providerId="ADAL" clId="{3705AD4E-A8CC-4598-B4C8-82C60875A47D}" dt="2025-07-18T17:44:53.529" v="4933" actId="1076"/>
          <ac:spMkLst>
            <pc:docMk/>
            <pc:sldMk cId="3941554622" sldId="556"/>
            <ac:spMk id="11" creationId="{CBDD54BC-E737-B37E-B1C2-F113EA793D6C}"/>
          </ac:spMkLst>
        </pc:spChg>
      </pc:sldChg>
      <pc:sldChg chg="del mod modShow">
        <pc:chgData name="BIAGIO SALZILLO" userId="c1690422-6f9e-4265-b60b-64a8803f7b52" providerId="ADAL" clId="{3705AD4E-A8CC-4598-B4C8-82C60875A47D}" dt="2025-07-18T21:41:41.857" v="6175" actId="47"/>
        <pc:sldMkLst>
          <pc:docMk/>
          <pc:sldMk cId="4190817200" sldId="557"/>
        </pc:sldMkLst>
      </pc:sldChg>
      <pc:sldChg chg="modSp del mod modShow">
        <pc:chgData name="BIAGIO SALZILLO" userId="c1690422-6f9e-4265-b60b-64a8803f7b52" providerId="ADAL" clId="{3705AD4E-A8CC-4598-B4C8-82C60875A47D}" dt="2025-07-18T21:41:38.239" v="6174" actId="47"/>
        <pc:sldMkLst>
          <pc:docMk/>
          <pc:sldMk cId="2434592448" sldId="558"/>
        </pc:sldMkLst>
      </pc:sldChg>
      <pc:sldChg chg="modSp add del mod modShow">
        <pc:chgData name="BIAGIO SALZILLO" userId="c1690422-6f9e-4265-b60b-64a8803f7b52" providerId="ADAL" clId="{3705AD4E-A8CC-4598-B4C8-82C60875A47D}" dt="2025-07-18T21:41:35.870" v="6173" actId="47"/>
        <pc:sldMkLst>
          <pc:docMk/>
          <pc:sldMk cId="1005161851" sldId="559"/>
        </pc:sldMkLst>
      </pc:sldChg>
      <pc:sldChg chg="modSp del mod modShow">
        <pc:chgData name="BIAGIO SALZILLO" userId="c1690422-6f9e-4265-b60b-64a8803f7b52" providerId="ADAL" clId="{3705AD4E-A8CC-4598-B4C8-82C60875A47D}" dt="2025-07-18T21:44:39.170" v="6179" actId="47"/>
        <pc:sldMkLst>
          <pc:docMk/>
          <pc:sldMk cId="3262896767" sldId="560"/>
        </pc:sldMkLst>
      </pc:sldChg>
      <pc:sldChg chg="addSp delSp modSp mod ord">
        <pc:chgData name="BIAGIO SALZILLO" userId="c1690422-6f9e-4265-b60b-64a8803f7b52" providerId="ADAL" clId="{3705AD4E-A8CC-4598-B4C8-82C60875A47D}" dt="2025-07-21T16:22:59.905" v="7790" actId="20577"/>
        <pc:sldMkLst>
          <pc:docMk/>
          <pc:sldMk cId="2684404068" sldId="561"/>
        </pc:sldMkLst>
        <pc:spChg chg="mod">
          <ac:chgData name="BIAGIO SALZILLO" userId="c1690422-6f9e-4265-b60b-64a8803f7b52" providerId="ADAL" clId="{3705AD4E-A8CC-4598-B4C8-82C60875A47D}" dt="2025-07-19T10:34:54.130" v="6525" actId="207"/>
          <ac:spMkLst>
            <pc:docMk/>
            <pc:sldMk cId="2684404068" sldId="561"/>
            <ac:spMk id="3" creationId="{AFC4BDCE-7650-27DF-0379-F1CB0F7208D8}"/>
          </ac:spMkLst>
        </pc:spChg>
        <pc:spChg chg="mod">
          <ac:chgData name="BIAGIO SALZILLO" userId="c1690422-6f9e-4265-b60b-64a8803f7b52" providerId="ADAL" clId="{3705AD4E-A8CC-4598-B4C8-82C60875A47D}" dt="2025-07-19T10:35:48.216" v="6588" actId="1076"/>
          <ac:spMkLst>
            <pc:docMk/>
            <pc:sldMk cId="2684404068" sldId="561"/>
            <ac:spMk id="4" creationId="{6DDBA8FE-109D-F769-23EC-1BEE2F07CE2C}"/>
          </ac:spMkLst>
        </pc:spChg>
        <pc:spChg chg="mod">
          <ac:chgData name="BIAGIO SALZILLO" userId="c1690422-6f9e-4265-b60b-64a8803f7b52" providerId="ADAL" clId="{3705AD4E-A8CC-4598-B4C8-82C60875A47D}" dt="2025-07-21T16:22:59.905" v="7790" actId="20577"/>
          <ac:spMkLst>
            <pc:docMk/>
            <pc:sldMk cId="2684404068" sldId="561"/>
            <ac:spMk id="10" creationId="{54BFDDC4-37E8-AD98-3A22-866AFA56E34E}"/>
          </ac:spMkLst>
        </pc:spChg>
        <pc:picChg chg="add mod">
          <ac:chgData name="BIAGIO SALZILLO" userId="c1690422-6f9e-4265-b60b-64a8803f7b52" providerId="ADAL" clId="{3705AD4E-A8CC-4598-B4C8-82C60875A47D}" dt="2025-07-19T10:35:53.480" v="6590" actId="1076"/>
          <ac:picMkLst>
            <pc:docMk/>
            <pc:sldMk cId="2684404068" sldId="561"/>
            <ac:picMk id="5" creationId="{7C8393E3-4895-11C3-481A-A488BB99DA66}"/>
          </ac:picMkLst>
        </pc:picChg>
      </pc:sldChg>
      <pc:sldChg chg="modSp del mod modShow">
        <pc:chgData name="BIAGIO SALZILLO" userId="c1690422-6f9e-4265-b60b-64a8803f7b52" providerId="ADAL" clId="{3705AD4E-A8CC-4598-B4C8-82C60875A47D}" dt="2025-07-18T21:52:51.043" v="6262" actId="47"/>
        <pc:sldMkLst>
          <pc:docMk/>
          <pc:sldMk cId="4117721141" sldId="562"/>
        </pc:sldMkLst>
      </pc:sldChg>
      <pc:sldChg chg="addSp modSp mod">
        <pc:chgData name="BIAGIO SALZILLO" userId="c1690422-6f9e-4265-b60b-64a8803f7b52" providerId="ADAL" clId="{3705AD4E-A8CC-4598-B4C8-82C60875A47D}" dt="2025-07-21T20:41:42.794" v="7802" actId="1076"/>
        <pc:sldMkLst>
          <pc:docMk/>
          <pc:sldMk cId="801914717" sldId="563"/>
        </pc:sldMkLst>
        <pc:spChg chg="mod">
          <ac:chgData name="BIAGIO SALZILLO" userId="c1690422-6f9e-4265-b60b-64a8803f7b52" providerId="ADAL" clId="{3705AD4E-A8CC-4598-B4C8-82C60875A47D}" dt="2025-07-18T18:27:15.027" v="5640" actId="207"/>
          <ac:spMkLst>
            <pc:docMk/>
            <pc:sldMk cId="801914717" sldId="563"/>
            <ac:spMk id="3" creationId="{F49AD023-D52B-F3BC-28B1-AC455BAD08CD}"/>
          </ac:spMkLst>
        </pc:spChg>
        <pc:spChg chg="mod">
          <ac:chgData name="BIAGIO SALZILLO" userId="c1690422-6f9e-4265-b60b-64a8803f7b52" providerId="ADAL" clId="{3705AD4E-A8CC-4598-B4C8-82C60875A47D}" dt="2025-07-19T13:53:37.182" v="6834" actId="114"/>
          <ac:spMkLst>
            <pc:docMk/>
            <pc:sldMk cId="801914717" sldId="563"/>
            <ac:spMk id="4" creationId="{7EE45975-2A63-A111-C205-71C1314C7DA2}"/>
          </ac:spMkLst>
        </pc:spChg>
        <pc:picChg chg="mod modCrop">
          <ac:chgData name="BIAGIO SALZILLO" userId="c1690422-6f9e-4265-b60b-64a8803f7b52" providerId="ADAL" clId="{3705AD4E-A8CC-4598-B4C8-82C60875A47D}" dt="2025-07-21T20:41:42.794" v="7802" actId="1076"/>
          <ac:picMkLst>
            <pc:docMk/>
            <pc:sldMk cId="801914717" sldId="563"/>
            <ac:picMk id="7" creationId="{504FF75F-426F-9814-DFB3-638EB7BDB094}"/>
          </ac:picMkLst>
        </pc:picChg>
      </pc:sldChg>
      <pc:sldChg chg="addSp modSp del mod modShow">
        <pc:chgData name="BIAGIO SALZILLO" userId="c1690422-6f9e-4265-b60b-64a8803f7b52" providerId="ADAL" clId="{3705AD4E-A8CC-4598-B4C8-82C60875A47D}" dt="2025-07-19T17:18:29.462" v="6917" actId="47"/>
        <pc:sldMkLst>
          <pc:docMk/>
          <pc:sldMk cId="3851444054" sldId="564"/>
        </pc:sldMkLst>
      </pc:sldChg>
      <pc:sldChg chg="del mod modShow">
        <pc:chgData name="BIAGIO SALZILLO" userId="c1690422-6f9e-4265-b60b-64a8803f7b52" providerId="ADAL" clId="{3705AD4E-A8CC-4598-B4C8-82C60875A47D}" dt="2025-07-18T21:56:20.981" v="6263" actId="47"/>
        <pc:sldMkLst>
          <pc:docMk/>
          <pc:sldMk cId="269834823" sldId="565"/>
        </pc:sldMkLst>
      </pc:sldChg>
      <pc:sldChg chg="modSp mod">
        <pc:chgData name="BIAGIO SALZILLO" userId="c1690422-6f9e-4265-b60b-64a8803f7b52" providerId="ADAL" clId="{3705AD4E-A8CC-4598-B4C8-82C60875A47D}" dt="2025-07-18T18:44:29.434" v="5970" actId="207"/>
        <pc:sldMkLst>
          <pc:docMk/>
          <pc:sldMk cId="3850826394" sldId="567"/>
        </pc:sldMkLst>
        <pc:spChg chg="mod">
          <ac:chgData name="BIAGIO SALZILLO" userId="c1690422-6f9e-4265-b60b-64a8803f7b52" providerId="ADAL" clId="{3705AD4E-A8CC-4598-B4C8-82C60875A47D}" dt="2025-07-18T18:44:14.672" v="5965" actId="207"/>
          <ac:spMkLst>
            <pc:docMk/>
            <pc:sldMk cId="3850826394" sldId="567"/>
            <ac:spMk id="3" creationId="{BF0F4554-CC7C-B095-3940-C407D35DE9D1}"/>
          </ac:spMkLst>
        </pc:spChg>
        <pc:spChg chg="mod">
          <ac:chgData name="BIAGIO SALZILLO" userId="c1690422-6f9e-4265-b60b-64a8803f7b52" providerId="ADAL" clId="{3705AD4E-A8CC-4598-B4C8-82C60875A47D}" dt="2025-07-18T18:44:29.434" v="5970" actId="207"/>
          <ac:spMkLst>
            <pc:docMk/>
            <pc:sldMk cId="3850826394" sldId="567"/>
            <ac:spMk id="4" creationId="{191CD977-8037-2894-D6C6-FA6B7C5A143E}"/>
          </ac:spMkLst>
        </pc:spChg>
      </pc:sldChg>
      <pc:sldChg chg="addSp delSp modSp mod chgLayout">
        <pc:chgData name="BIAGIO SALZILLO" userId="c1690422-6f9e-4265-b60b-64a8803f7b52" providerId="ADAL" clId="{3705AD4E-A8CC-4598-B4C8-82C60875A47D}" dt="2025-07-18T16:35:16.773" v="4428" actId="207"/>
        <pc:sldMkLst>
          <pc:docMk/>
          <pc:sldMk cId="2904322803" sldId="575"/>
        </pc:sldMkLst>
        <pc:spChg chg="mod">
          <ac:chgData name="BIAGIO SALZILLO" userId="c1690422-6f9e-4265-b60b-64a8803f7b52" providerId="ADAL" clId="{3705AD4E-A8CC-4598-B4C8-82C60875A47D}" dt="2025-07-18T09:11:18.863" v="2205" actId="207"/>
          <ac:spMkLst>
            <pc:docMk/>
            <pc:sldMk cId="2904322803" sldId="575"/>
            <ac:spMk id="3" creationId="{BF1C7F9E-3AF3-A809-EEAD-2D10C7AE37EF}"/>
          </ac:spMkLst>
        </pc:spChg>
        <pc:spChg chg="mod">
          <ac:chgData name="BIAGIO SALZILLO" userId="c1690422-6f9e-4265-b60b-64a8803f7b52" providerId="ADAL" clId="{3705AD4E-A8CC-4598-B4C8-82C60875A47D}" dt="2025-07-18T16:35:16.773" v="4428" actId="207"/>
          <ac:spMkLst>
            <pc:docMk/>
            <pc:sldMk cId="2904322803" sldId="575"/>
            <ac:spMk id="4" creationId="{30657535-C489-4705-97E1-B2FCB0A1784B}"/>
          </ac:spMkLst>
        </pc:spChg>
      </pc:sldChg>
      <pc:sldChg chg="ord">
        <pc:chgData name="BIAGIO SALZILLO" userId="c1690422-6f9e-4265-b60b-64a8803f7b52" providerId="ADAL" clId="{3705AD4E-A8CC-4598-B4C8-82C60875A47D}" dt="2025-07-21T23:04:20.593" v="7841"/>
        <pc:sldMkLst>
          <pc:docMk/>
          <pc:sldMk cId="4293806910" sldId="582"/>
        </pc:sldMkLst>
      </pc:sldChg>
      <pc:sldChg chg="delSp add del mod">
        <pc:chgData name="BIAGIO SALZILLO" userId="c1690422-6f9e-4265-b60b-64a8803f7b52" providerId="ADAL" clId="{3705AD4E-A8CC-4598-B4C8-82C60875A47D}" dt="2025-07-10T10:41:49.712" v="633" actId="47"/>
        <pc:sldMkLst>
          <pc:docMk/>
          <pc:sldMk cId="1294436614" sldId="584"/>
        </pc:sldMkLst>
      </pc:sldChg>
      <pc:sldChg chg="modSp mod">
        <pc:chgData name="BIAGIO SALZILLO" userId="c1690422-6f9e-4265-b60b-64a8803f7b52" providerId="ADAL" clId="{3705AD4E-A8CC-4598-B4C8-82C60875A47D}" dt="2025-07-18T09:10:23.315" v="2202" actId="207"/>
        <pc:sldMkLst>
          <pc:docMk/>
          <pc:sldMk cId="2227285352" sldId="585"/>
        </pc:sldMkLst>
        <pc:spChg chg="mod">
          <ac:chgData name="BIAGIO SALZILLO" userId="c1690422-6f9e-4265-b60b-64a8803f7b52" providerId="ADAL" clId="{3705AD4E-A8CC-4598-B4C8-82C60875A47D}" dt="2025-07-18T09:10:23.315" v="2202" actId="207"/>
          <ac:spMkLst>
            <pc:docMk/>
            <pc:sldMk cId="2227285352" sldId="585"/>
            <ac:spMk id="2" creationId="{04D31CC9-1FB4-47F1-DA70-E0DDA714012D}"/>
          </ac:spMkLst>
        </pc:spChg>
      </pc:sldChg>
      <pc:sldChg chg="modSp mod">
        <pc:chgData name="BIAGIO SALZILLO" userId="c1690422-6f9e-4265-b60b-64a8803f7b52" providerId="ADAL" clId="{3705AD4E-A8CC-4598-B4C8-82C60875A47D}" dt="2025-07-18T18:08:38.225" v="5234" actId="1076"/>
        <pc:sldMkLst>
          <pc:docMk/>
          <pc:sldMk cId="2219477798" sldId="586"/>
        </pc:sldMkLst>
        <pc:spChg chg="mod">
          <ac:chgData name="BIAGIO SALZILLO" userId="c1690422-6f9e-4265-b60b-64a8803f7b52" providerId="ADAL" clId="{3705AD4E-A8CC-4598-B4C8-82C60875A47D}" dt="2025-07-18T18:08:38.225" v="5234" actId="1076"/>
          <ac:spMkLst>
            <pc:docMk/>
            <pc:sldMk cId="2219477798" sldId="586"/>
            <ac:spMk id="2" creationId="{958B9A4E-A164-6681-AC25-D358AC4D5B09}"/>
          </ac:spMkLst>
        </pc:spChg>
      </pc:sldChg>
      <pc:sldChg chg="modSp mod">
        <pc:chgData name="BIAGIO SALZILLO" userId="c1690422-6f9e-4265-b60b-64a8803f7b52" providerId="ADAL" clId="{3705AD4E-A8CC-4598-B4C8-82C60875A47D}" dt="2025-07-18T18:42:21.603" v="5943" actId="207"/>
        <pc:sldMkLst>
          <pc:docMk/>
          <pc:sldMk cId="2303555727" sldId="587"/>
        </pc:sldMkLst>
        <pc:spChg chg="mod">
          <ac:chgData name="BIAGIO SALZILLO" userId="c1690422-6f9e-4265-b60b-64a8803f7b52" providerId="ADAL" clId="{3705AD4E-A8CC-4598-B4C8-82C60875A47D}" dt="2025-07-18T18:42:21.603" v="5943" actId="207"/>
          <ac:spMkLst>
            <pc:docMk/>
            <pc:sldMk cId="2303555727" sldId="587"/>
            <ac:spMk id="2" creationId="{2AF567B6-CEDB-F669-B614-0DA684034B20}"/>
          </ac:spMkLst>
        </pc:spChg>
      </pc:sldChg>
      <pc:sldChg chg="modSp mod">
        <pc:chgData name="BIAGIO SALZILLO" userId="c1690422-6f9e-4265-b60b-64a8803f7b52" providerId="ADAL" clId="{3705AD4E-A8CC-4598-B4C8-82C60875A47D}" dt="2025-07-18T18:08:17.433" v="5232" actId="207"/>
        <pc:sldMkLst>
          <pc:docMk/>
          <pc:sldMk cId="283812507" sldId="589"/>
        </pc:sldMkLst>
        <pc:spChg chg="mod">
          <ac:chgData name="BIAGIO SALZILLO" userId="c1690422-6f9e-4265-b60b-64a8803f7b52" providerId="ADAL" clId="{3705AD4E-A8CC-4598-B4C8-82C60875A47D}" dt="2025-07-18T18:08:17.433" v="5232" actId="207"/>
          <ac:spMkLst>
            <pc:docMk/>
            <pc:sldMk cId="283812507" sldId="589"/>
            <ac:spMk id="3" creationId="{214C034E-0BC9-D892-2414-07AAC494D3FB}"/>
          </ac:spMkLst>
        </pc:spChg>
        <pc:spChg chg="mod">
          <ac:chgData name="BIAGIO SALZILLO" userId="c1690422-6f9e-4265-b60b-64a8803f7b52" providerId="ADAL" clId="{3705AD4E-A8CC-4598-B4C8-82C60875A47D}" dt="2025-07-18T17:30:53.984" v="4608" actId="113"/>
          <ac:spMkLst>
            <pc:docMk/>
            <pc:sldMk cId="283812507" sldId="589"/>
            <ac:spMk id="4" creationId="{B082A6D3-B73F-F8EE-C7C7-F0B64CE6F28B}"/>
          </ac:spMkLst>
        </pc:spChg>
      </pc:sldChg>
      <pc:sldChg chg="delSp modSp add mod">
        <pc:chgData name="BIAGIO SALZILLO" userId="c1690422-6f9e-4265-b60b-64a8803f7b52" providerId="ADAL" clId="{3705AD4E-A8CC-4598-B4C8-82C60875A47D}" dt="2025-07-18T14:22:05.401" v="2594" actId="1076"/>
        <pc:sldMkLst>
          <pc:docMk/>
          <pc:sldMk cId="1370130803" sldId="590"/>
        </pc:sldMkLst>
        <pc:spChg chg="mod">
          <ac:chgData name="BIAGIO SALZILLO" userId="c1690422-6f9e-4265-b60b-64a8803f7b52" providerId="ADAL" clId="{3705AD4E-A8CC-4598-B4C8-82C60875A47D}" dt="2025-07-18T09:14:02.288" v="2235" actId="207"/>
          <ac:spMkLst>
            <pc:docMk/>
            <pc:sldMk cId="1370130803" sldId="590"/>
            <ac:spMk id="3" creationId="{E2738C0A-A050-1B04-2F32-DAF0FF020971}"/>
          </ac:spMkLst>
        </pc:spChg>
        <pc:spChg chg="mod">
          <ac:chgData name="BIAGIO SALZILLO" userId="c1690422-6f9e-4265-b60b-64a8803f7b52" providerId="ADAL" clId="{3705AD4E-A8CC-4598-B4C8-82C60875A47D}" dt="2025-07-18T14:22:05.401" v="2594" actId="1076"/>
          <ac:spMkLst>
            <pc:docMk/>
            <pc:sldMk cId="1370130803" sldId="590"/>
            <ac:spMk id="11" creationId="{59182869-66DB-1B52-C018-4E6C95B8EDD1}"/>
          </ac:spMkLst>
        </pc:spChg>
        <pc:picChg chg="mod">
          <ac:chgData name="BIAGIO SALZILLO" userId="c1690422-6f9e-4265-b60b-64a8803f7b52" providerId="ADAL" clId="{3705AD4E-A8CC-4598-B4C8-82C60875A47D}" dt="2025-07-18T14:22:01.868" v="2593" actId="1076"/>
          <ac:picMkLst>
            <pc:docMk/>
            <pc:sldMk cId="1370130803" sldId="590"/>
            <ac:picMk id="7" creationId="{E162AFA9-E8F1-D229-DD69-58A326707215}"/>
          </ac:picMkLst>
        </pc:picChg>
      </pc:sldChg>
      <pc:sldChg chg="modSp mod">
        <pc:chgData name="BIAGIO SALZILLO" userId="c1690422-6f9e-4265-b60b-64a8803f7b52" providerId="ADAL" clId="{3705AD4E-A8CC-4598-B4C8-82C60875A47D}" dt="2025-07-21T22:01:53.700" v="7806" actId="14100"/>
        <pc:sldMkLst>
          <pc:docMk/>
          <pc:sldMk cId="3290657628" sldId="593"/>
        </pc:sldMkLst>
        <pc:spChg chg="mod">
          <ac:chgData name="BIAGIO SALZILLO" userId="c1690422-6f9e-4265-b60b-64a8803f7b52" providerId="ADAL" clId="{3705AD4E-A8CC-4598-B4C8-82C60875A47D}" dt="2025-07-21T22:01:53.700" v="7806" actId="14100"/>
          <ac:spMkLst>
            <pc:docMk/>
            <pc:sldMk cId="3290657628" sldId="593"/>
            <ac:spMk id="5" creationId="{D924CD14-049A-F731-8927-F9BDAD3567A3}"/>
          </ac:spMkLst>
        </pc:spChg>
      </pc:sldChg>
      <pc:sldChg chg="modSp mod">
        <pc:chgData name="BIAGIO SALZILLO" userId="c1690422-6f9e-4265-b60b-64a8803f7b52" providerId="ADAL" clId="{3705AD4E-A8CC-4598-B4C8-82C60875A47D}" dt="2025-07-18T09:10:27.679" v="2203" actId="207"/>
        <pc:sldMkLst>
          <pc:docMk/>
          <pc:sldMk cId="178677340" sldId="596"/>
        </pc:sldMkLst>
        <pc:spChg chg="mod">
          <ac:chgData name="BIAGIO SALZILLO" userId="c1690422-6f9e-4265-b60b-64a8803f7b52" providerId="ADAL" clId="{3705AD4E-A8CC-4598-B4C8-82C60875A47D}" dt="2025-07-18T09:10:27.679" v="2203" actId="207"/>
          <ac:spMkLst>
            <pc:docMk/>
            <pc:sldMk cId="178677340" sldId="596"/>
            <ac:spMk id="3" creationId="{3466C25A-1784-B1E0-694A-8370C639D9FB}"/>
          </ac:spMkLst>
        </pc:spChg>
      </pc:sldChg>
      <pc:sldChg chg="modSp mod">
        <pc:chgData name="BIAGIO SALZILLO" userId="c1690422-6f9e-4265-b60b-64a8803f7b52" providerId="ADAL" clId="{3705AD4E-A8CC-4598-B4C8-82C60875A47D}" dt="2025-07-18T18:42:30.711" v="5946" actId="207"/>
        <pc:sldMkLst>
          <pc:docMk/>
          <pc:sldMk cId="3915098687" sldId="597"/>
        </pc:sldMkLst>
        <pc:spChg chg="mod">
          <ac:chgData name="BIAGIO SALZILLO" userId="c1690422-6f9e-4265-b60b-64a8803f7b52" providerId="ADAL" clId="{3705AD4E-A8CC-4598-B4C8-82C60875A47D}" dt="2025-07-18T18:42:25.793" v="5944" actId="207"/>
          <ac:spMkLst>
            <pc:docMk/>
            <pc:sldMk cId="3915098687" sldId="597"/>
            <ac:spMk id="3" creationId="{939CEEC0-B407-B33C-5F76-ED04A5725D8B}"/>
          </ac:spMkLst>
        </pc:spChg>
        <pc:spChg chg="mod">
          <ac:chgData name="BIAGIO SALZILLO" userId="c1690422-6f9e-4265-b60b-64a8803f7b52" providerId="ADAL" clId="{3705AD4E-A8CC-4598-B4C8-82C60875A47D}" dt="2025-07-18T18:42:30.711" v="5946" actId="207"/>
          <ac:spMkLst>
            <pc:docMk/>
            <pc:sldMk cId="3915098687" sldId="597"/>
            <ac:spMk id="4" creationId="{73091A60-D61F-8F6D-43A8-91FEAA75FE6F}"/>
          </ac:spMkLst>
        </pc:spChg>
      </pc:sldChg>
      <pc:sldChg chg="addSp delSp modSp add mod">
        <pc:chgData name="BIAGIO SALZILLO" userId="c1690422-6f9e-4265-b60b-64a8803f7b52" providerId="ADAL" clId="{3705AD4E-A8CC-4598-B4C8-82C60875A47D}" dt="2025-07-18T18:35:21.496" v="5847" actId="207"/>
        <pc:sldMkLst>
          <pc:docMk/>
          <pc:sldMk cId="3827364832" sldId="598"/>
        </pc:sldMkLst>
        <pc:spChg chg="mod">
          <ac:chgData name="BIAGIO SALZILLO" userId="c1690422-6f9e-4265-b60b-64a8803f7b52" providerId="ADAL" clId="{3705AD4E-A8CC-4598-B4C8-82C60875A47D}" dt="2025-07-18T18:34:51.207" v="5841" actId="20577"/>
          <ac:spMkLst>
            <pc:docMk/>
            <pc:sldMk cId="3827364832" sldId="598"/>
            <ac:spMk id="3" creationId="{97A476E3-E551-DB48-B7AD-FCA80CEA253C}"/>
          </ac:spMkLst>
        </pc:spChg>
        <pc:spChg chg="add del mod">
          <ac:chgData name="BIAGIO SALZILLO" userId="c1690422-6f9e-4265-b60b-64a8803f7b52" providerId="ADAL" clId="{3705AD4E-A8CC-4598-B4C8-82C60875A47D}" dt="2025-07-18T18:35:21.496" v="5847" actId="207"/>
          <ac:spMkLst>
            <pc:docMk/>
            <pc:sldMk cId="3827364832" sldId="598"/>
            <ac:spMk id="5" creationId="{ACFEAB15-D348-F1CF-9DB7-F9E516DF47B5}"/>
          </ac:spMkLst>
        </pc:spChg>
        <pc:picChg chg="add mod">
          <ac:chgData name="BIAGIO SALZILLO" userId="c1690422-6f9e-4265-b60b-64a8803f7b52" providerId="ADAL" clId="{3705AD4E-A8CC-4598-B4C8-82C60875A47D}" dt="2025-07-10T15:10:35.419" v="1265" actId="1076"/>
          <ac:picMkLst>
            <pc:docMk/>
            <pc:sldMk cId="3827364832" sldId="598"/>
            <ac:picMk id="14" creationId="{DDC7AFCC-35FC-CD69-69AF-443FC0C71B63}"/>
          </ac:picMkLst>
        </pc:picChg>
        <pc:picChg chg="add mod">
          <ac:chgData name="BIAGIO SALZILLO" userId="c1690422-6f9e-4265-b60b-64a8803f7b52" providerId="ADAL" clId="{3705AD4E-A8CC-4598-B4C8-82C60875A47D}" dt="2025-07-10T15:10:40.640" v="1267" actId="1076"/>
          <ac:picMkLst>
            <pc:docMk/>
            <pc:sldMk cId="3827364832" sldId="598"/>
            <ac:picMk id="16" creationId="{54A5C79F-C863-65FA-4C18-F5367A25AAA6}"/>
          </ac:picMkLst>
        </pc:picChg>
      </pc:sldChg>
      <pc:sldChg chg="addSp delSp modSp add mod ord">
        <pc:chgData name="BIAGIO SALZILLO" userId="c1690422-6f9e-4265-b60b-64a8803f7b52" providerId="ADAL" clId="{3705AD4E-A8CC-4598-B4C8-82C60875A47D}" dt="2025-07-18T18:34:56.214" v="5845" actId="20577"/>
        <pc:sldMkLst>
          <pc:docMk/>
          <pc:sldMk cId="3993921455" sldId="599"/>
        </pc:sldMkLst>
        <pc:spChg chg="add mod">
          <ac:chgData name="BIAGIO SALZILLO" userId="c1690422-6f9e-4265-b60b-64a8803f7b52" providerId="ADAL" clId="{3705AD4E-A8CC-4598-B4C8-82C60875A47D}" dt="2025-07-18T09:20:40.284" v="2318" actId="113"/>
          <ac:spMkLst>
            <pc:docMk/>
            <pc:sldMk cId="3993921455" sldId="599"/>
            <ac:spMk id="2" creationId="{07A4AEB6-32BE-EB8C-F054-22032B06BA16}"/>
          </ac:spMkLst>
        </pc:spChg>
        <pc:spChg chg="add mod">
          <ac:chgData name="BIAGIO SALZILLO" userId="c1690422-6f9e-4265-b60b-64a8803f7b52" providerId="ADAL" clId="{3705AD4E-A8CC-4598-B4C8-82C60875A47D}" dt="2025-07-18T09:20:37.319" v="2316" actId="207"/>
          <ac:spMkLst>
            <pc:docMk/>
            <pc:sldMk cId="3993921455" sldId="599"/>
            <ac:spMk id="4" creationId="{13CEB791-952F-8670-366B-ACB78FCDB7C8}"/>
          </ac:spMkLst>
        </pc:spChg>
        <pc:spChg chg="mod">
          <ac:chgData name="BIAGIO SALZILLO" userId="c1690422-6f9e-4265-b60b-64a8803f7b52" providerId="ADAL" clId="{3705AD4E-A8CC-4598-B4C8-82C60875A47D}" dt="2025-07-18T18:34:56.214" v="5845" actId="20577"/>
          <ac:spMkLst>
            <pc:docMk/>
            <pc:sldMk cId="3993921455" sldId="599"/>
            <ac:spMk id="15" creationId="{D12FAA9E-05EF-0148-DBCE-33B0A02BD858}"/>
          </ac:spMkLst>
        </pc:spChg>
      </pc:sldChg>
      <pc:sldChg chg="del mod modShow">
        <pc:chgData name="BIAGIO SALZILLO" userId="c1690422-6f9e-4265-b60b-64a8803f7b52" providerId="ADAL" clId="{3705AD4E-A8CC-4598-B4C8-82C60875A47D}" dt="2025-07-18T21:41:06.520" v="6170" actId="47"/>
        <pc:sldMkLst>
          <pc:docMk/>
          <pc:sldMk cId="4278363872" sldId="600"/>
        </pc:sldMkLst>
      </pc:sldChg>
      <pc:sldChg chg="mod modShow">
        <pc:chgData name="BIAGIO SALZILLO" userId="c1690422-6f9e-4265-b60b-64a8803f7b52" providerId="ADAL" clId="{3705AD4E-A8CC-4598-B4C8-82C60875A47D}" dt="2025-07-18T18:06:11.324" v="5230" actId="729"/>
        <pc:sldMkLst>
          <pc:docMk/>
          <pc:sldMk cId="3068277953" sldId="601"/>
        </pc:sldMkLst>
      </pc:sldChg>
      <pc:sldChg chg="addSp delSp modSp mod">
        <pc:chgData name="BIAGIO SALZILLO" userId="c1690422-6f9e-4265-b60b-64a8803f7b52" providerId="ADAL" clId="{3705AD4E-A8CC-4598-B4C8-82C60875A47D}" dt="2025-07-19T10:36:13.044" v="6591" actId="1076"/>
        <pc:sldMkLst>
          <pc:docMk/>
          <pc:sldMk cId="3136290221" sldId="602"/>
        </pc:sldMkLst>
        <pc:spChg chg="add mod">
          <ac:chgData name="BIAGIO SALZILLO" userId="c1690422-6f9e-4265-b60b-64a8803f7b52" providerId="ADAL" clId="{3705AD4E-A8CC-4598-B4C8-82C60875A47D}" dt="2025-07-19T10:32:22.205" v="6493" actId="1076"/>
          <ac:spMkLst>
            <pc:docMk/>
            <pc:sldMk cId="3136290221" sldId="602"/>
            <ac:spMk id="2" creationId="{12AE305C-C456-B9AD-E60C-D3EA238EB4E3}"/>
          </ac:spMkLst>
        </pc:spChg>
        <pc:spChg chg="mod">
          <ac:chgData name="BIAGIO SALZILLO" userId="c1690422-6f9e-4265-b60b-64a8803f7b52" providerId="ADAL" clId="{3705AD4E-A8CC-4598-B4C8-82C60875A47D}" dt="2025-07-19T10:33:46.860" v="6515" actId="20577"/>
          <ac:spMkLst>
            <pc:docMk/>
            <pc:sldMk cId="3136290221" sldId="602"/>
            <ac:spMk id="7" creationId="{BE794813-B51D-BBEE-A57A-9124A72C0F50}"/>
          </ac:spMkLst>
        </pc:spChg>
        <pc:spChg chg="mod">
          <ac:chgData name="BIAGIO SALZILLO" userId="c1690422-6f9e-4265-b60b-64a8803f7b52" providerId="ADAL" clId="{3705AD4E-A8CC-4598-B4C8-82C60875A47D}" dt="2025-07-19T10:33:17.943" v="6508" actId="1076"/>
          <ac:spMkLst>
            <pc:docMk/>
            <pc:sldMk cId="3136290221" sldId="602"/>
            <ac:spMk id="13" creationId="{D7C3160B-96CC-FB1E-6F14-CC8385BDFFF2}"/>
          </ac:spMkLst>
        </pc:spChg>
        <pc:spChg chg="mod">
          <ac:chgData name="BIAGIO SALZILLO" userId="c1690422-6f9e-4265-b60b-64a8803f7b52" providerId="ADAL" clId="{3705AD4E-A8CC-4598-B4C8-82C60875A47D}" dt="2025-07-19T10:33:24.989" v="6509" actId="1076"/>
          <ac:spMkLst>
            <pc:docMk/>
            <pc:sldMk cId="3136290221" sldId="602"/>
            <ac:spMk id="17" creationId="{CACB191F-BFA2-2142-71D4-0242230A0E04}"/>
          </ac:spMkLst>
        </pc:spChg>
        <pc:picChg chg="add mod">
          <ac:chgData name="BIAGIO SALZILLO" userId="c1690422-6f9e-4265-b60b-64a8803f7b52" providerId="ADAL" clId="{3705AD4E-A8CC-4598-B4C8-82C60875A47D}" dt="2025-07-19T10:36:13.044" v="6591" actId="1076"/>
          <ac:picMkLst>
            <pc:docMk/>
            <pc:sldMk cId="3136290221" sldId="602"/>
            <ac:picMk id="3" creationId="{B346F8E9-9C79-2C8C-7266-A06B153A1B5C}"/>
          </ac:picMkLst>
        </pc:picChg>
        <pc:picChg chg="add mod">
          <ac:chgData name="BIAGIO SALZILLO" userId="c1690422-6f9e-4265-b60b-64a8803f7b52" providerId="ADAL" clId="{3705AD4E-A8CC-4598-B4C8-82C60875A47D}" dt="2025-07-19T10:36:13.044" v="6591" actId="1076"/>
          <ac:picMkLst>
            <pc:docMk/>
            <pc:sldMk cId="3136290221" sldId="602"/>
            <ac:picMk id="5" creationId="{5D3B62D0-7237-D269-4E3B-F5A3256C95DD}"/>
          </ac:picMkLst>
        </pc:picChg>
        <pc:picChg chg="add del mod modCrop">
          <ac:chgData name="BIAGIO SALZILLO" userId="c1690422-6f9e-4265-b60b-64a8803f7b52" providerId="ADAL" clId="{3705AD4E-A8CC-4598-B4C8-82C60875A47D}" dt="2025-07-19T10:33:06.581" v="6507" actId="1076"/>
          <ac:picMkLst>
            <pc:docMk/>
            <pc:sldMk cId="3136290221" sldId="602"/>
            <ac:picMk id="15" creationId="{976A6621-D283-A65E-583F-AD95DDC1B031}"/>
          </ac:picMkLst>
        </pc:picChg>
      </pc:sldChg>
      <pc:sldChg chg="addSp delSp modSp mod modShow">
        <pc:chgData name="BIAGIO SALZILLO" userId="c1690422-6f9e-4265-b60b-64a8803f7b52" providerId="ADAL" clId="{3705AD4E-A8CC-4598-B4C8-82C60875A47D}" dt="2025-07-18T18:40:26.708" v="5926" actId="1076"/>
        <pc:sldMkLst>
          <pc:docMk/>
          <pc:sldMk cId="3715598558" sldId="603"/>
        </pc:sldMkLst>
      </pc:sldChg>
      <pc:sldChg chg="delSp modSp mod">
        <pc:chgData name="BIAGIO SALZILLO" userId="c1690422-6f9e-4265-b60b-64a8803f7b52" providerId="ADAL" clId="{3705AD4E-A8CC-4598-B4C8-82C60875A47D}" dt="2025-07-21T20:12:24.540" v="7800" actId="1076"/>
        <pc:sldMkLst>
          <pc:docMk/>
          <pc:sldMk cId="3677796261" sldId="604"/>
        </pc:sldMkLst>
        <pc:spChg chg="mod">
          <ac:chgData name="BIAGIO SALZILLO" userId="c1690422-6f9e-4265-b60b-64a8803f7b52" providerId="ADAL" clId="{3705AD4E-A8CC-4598-B4C8-82C60875A47D}" dt="2025-07-19T10:42:27.905" v="6683" actId="1076"/>
          <ac:spMkLst>
            <pc:docMk/>
            <pc:sldMk cId="3677796261" sldId="604"/>
            <ac:spMk id="3" creationId="{F40A180F-FDF4-E12F-9C85-B294BC448FA3}"/>
          </ac:spMkLst>
        </pc:spChg>
        <pc:spChg chg="mod">
          <ac:chgData name="BIAGIO SALZILLO" userId="c1690422-6f9e-4265-b60b-64a8803f7b52" providerId="ADAL" clId="{3705AD4E-A8CC-4598-B4C8-82C60875A47D}" dt="2025-07-19T13:51:50.833" v="6811" actId="20577"/>
          <ac:spMkLst>
            <pc:docMk/>
            <pc:sldMk cId="3677796261" sldId="604"/>
            <ac:spMk id="8" creationId="{9FAE2555-CE65-0735-F81E-59F6FBB783E5}"/>
          </ac:spMkLst>
        </pc:spChg>
        <pc:spChg chg="mod">
          <ac:chgData name="BIAGIO SALZILLO" userId="c1690422-6f9e-4265-b60b-64a8803f7b52" providerId="ADAL" clId="{3705AD4E-A8CC-4598-B4C8-82C60875A47D}" dt="2025-07-19T10:41:59.311" v="6682" actId="1076"/>
          <ac:spMkLst>
            <pc:docMk/>
            <pc:sldMk cId="3677796261" sldId="604"/>
            <ac:spMk id="29" creationId="{59023967-86F1-CD5C-2DA8-24969BA2ADA0}"/>
          </ac:spMkLst>
        </pc:spChg>
        <pc:picChg chg="mod">
          <ac:chgData name="BIAGIO SALZILLO" userId="c1690422-6f9e-4265-b60b-64a8803f7b52" providerId="ADAL" clId="{3705AD4E-A8CC-4598-B4C8-82C60875A47D}" dt="2025-07-19T10:37:59.474" v="6678" actId="1076"/>
          <ac:picMkLst>
            <pc:docMk/>
            <pc:sldMk cId="3677796261" sldId="604"/>
            <ac:picMk id="26" creationId="{87A6A9B2-C8F5-F091-D70B-53F6C90FE87D}"/>
          </ac:picMkLst>
        </pc:picChg>
        <pc:picChg chg="mod modCrop">
          <ac:chgData name="BIAGIO SALZILLO" userId="c1690422-6f9e-4265-b60b-64a8803f7b52" providerId="ADAL" clId="{3705AD4E-A8CC-4598-B4C8-82C60875A47D}" dt="2025-07-21T20:12:24.540" v="7800" actId="1076"/>
          <ac:picMkLst>
            <pc:docMk/>
            <pc:sldMk cId="3677796261" sldId="604"/>
            <ac:picMk id="31" creationId="{2F9DD4B0-0E49-4455-D2CC-228196830DC2}"/>
          </ac:picMkLst>
        </pc:picChg>
        <pc:picChg chg="mod modCrop">
          <ac:chgData name="BIAGIO SALZILLO" userId="c1690422-6f9e-4265-b60b-64a8803f7b52" providerId="ADAL" clId="{3705AD4E-A8CC-4598-B4C8-82C60875A47D}" dt="2025-07-21T20:12:19.748" v="7799" actId="732"/>
          <ac:picMkLst>
            <pc:docMk/>
            <pc:sldMk cId="3677796261" sldId="604"/>
            <ac:picMk id="33" creationId="{FC333F95-1185-A4CF-09B9-7717C64110D3}"/>
          </ac:picMkLst>
        </pc:picChg>
      </pc:sldChg>
      <pc:sldChg chg="addSp delSp modSp del mod modShow">
        <pc:chgData name="BIAGIO SALZILLO" userId="c1690422-6f9e-4265-b60b-64a8803f7b52" providerId="ADAL" clId="{3705AD4E-A8CC-4598-B4C8-82C60875A47D}" dt="2025-07-18T21:41:48.657" v="6176" actId="47"/>
        <pc:sldMkLst>
          <pc:docMk/>
          <pc:sldMk cId="1731864734" sldId="617"/>
        </pc:sldMkLst>
      </pc:sldChg>
      <pc:sldChg chg="modSp mod">
        <pc:chgData name="BIAGIO SALZILLO" userId="c1690422-6f9e-4265-b60b-64a8803f7b52" providerId="ADAL" clId="{3705AD4E-A8CC-4598-B4C8-82C60875A47D}" dt="2025-07-18T18:44:37.977" v="5972" actId="20577"/>
        <pc:sldMkLst>
          <pc:docMk/>
          <pc:sldMk cId="1030123108" sldId="618"/>
        </pc:sldMkLst>
      </pc:sldChg>
      <pc:sldChg chg="modSp mod">
        <pc:chgData name="BIAGIO SALZILLO" userId="c1690422-6f9e-4265-b60b-64a8803f7b52" providerId="ADAL" clId="{3705AD4E-A8CC-4598-B4C8-82C60875A47D}" dt="2025-07-18T18:44:41.660" v="5974" actId="20577"/>
        <pc:sldMkLst>
          <pc:docMk/>
          <pc:sldMk cId="268388815" sldId="619"/>
        </pc:sldMkLst>
        <pc:spChg chg="mod">
          <ac:chgData name="BIAGIO SALZILLO" userId="c1690422-6f9e-4265-b60b-64a8803f7b52" providerId="ADAL" clId="{3705AD4E-A8CC-4598-B4C8-82C60875A47D}" dt="2025-07-18T18:43:09.725" v="5953" actId="14100"/>
          <ac:spMkLst>
            <pc:docMk/>
            <pc:sldMk cId="268388815" sldId="619"/>
            <ac:spMk id="8" creationId="{7CB32ACF-38F7-AF70-5021-BE76BED37870}"/>
          </ac:spMkLst>
        </pc:spChg>
        <pc:spChg chg="mod">
          <ac:chgData name="BIAGIO SALZILLO" userId="c1690422-6f9e-4265-b60b-64a8803f7b52" providerId="ADAL" clId="{3705AD4E-A8CC-4598-B4C8-82C60875A47D}" dt="2025-07-18T18:43:19.226" v="5955" actId="1076"/>
          <ac:spMkLst>
            <pc:docMk/>
            <pc:sldMk cId="268388815" sldId="619"/>
            <ac:spMk id="10" creationId="{9AF02D0F-1F64-76FE-E3F0-1CEFD85C2AA1}"/>
          </ac:spMkLst>
        </pc:spChg>
        <pc:spChg chg="mod">
          <ac:chgData name="BIAGIO SALZILLO" userId="c1690422-6f9e-4265-b60b-64a8803f7b52" providerId="ADAL" clId="{3705AD4E-A8CC-4598-B4C8-82C60875A47D}" dt="2025-07-18T18:44:41.660" v="5974" actId="20577"/>
          <ac:spMkLst>
            <pc:docMk/>
            <pc:sldMk cId="268388815" sldId="619"/>
            <ac:spMk id="14" creationId="{4A3FB67F-F0F4-F009-FE3E-E980176E5644}"/>
          </ac:spMkLst>
        </pc:spChg>
      </pc:sldChg>
      <pc:sldChg chg="modSp mod">
        <pc:chgData name="BIAGIO SALZILLO" userId="c1690422-6f9e-4265-b60b-64a8803f7b52" providerId="ADAL" clId="{3705AD4E-A8CC-4598-B4C8-82C60875A47D}" dt="2025-07-18T18:44:45.289" v="5976" actId="20577"/>
        <pc:sldMkLst>
          <pc:docMk/>
          <pc:sldMk cId="2941679086" sldId="620"/>
        </pc:sldMkLst>
        <pc:spChg chg="mod">
          <ac:chgData name="BIAGIO SALZILLO" userId="c1690422-6f9e-4265-b60b-64a8803f7b52" providerId="ADAL" clId="{3705AD4E-A8CC-4598-B4C8-82C60875A47D}" dt="2025-07-18T18:44:45.289" v="5976" actId="20577"/>
          <ac:spMkLst>
            <pc:docMk/>
            <pc:sldMk cId="2941679086" sldId="620"/>
            <ac:spMk id="14" creationId="{8BD283B8-0318-6214-6741-CAD45A6C210F}"/>
          </ac:spMkLst>
        </pc:spChg>
      </pc:sldChg>
      <pc:sldChg chg="modSp mod">
        <pc:chgData name="BIAGIO SALZILLO" userId="c1690422-6f9e-4265-b60b-64a8803f7b52" providerId="ADAL" clId="{3705AD4E-A8CC-4598-B4C8-82C60875A47D}" dt="2025-07-18T18:44:51.789" v="5979" actId="20577"/>
        <pc:sldMkLst>
          <pc:docMk/>
          <pc:sldMk cId="240612491" sldId="621"/>
        </pc:sldMkLst>
        <pc:spChg chg="mod">
          <ac:chgData name="BIAGIO SALZILLO" userId="c1690422-6f9e-4265-b60b-64a8803f7b52" providerId="ADAL" clId="{3705AD4E-A8CC-4598-B4C8-82C60875A47D}" dt="2025-07-18T18:44:51.789" v="5979" actId="20577"/>
          <ac:spMkLst>
            <pc:docMk/>
            <pc:sldMk cId="240612491" sldId="621"/>
            <ac:spMk id="3" creationId="{F7E1DCF5-8819-76F8-25ED-6C2131FF3FC3}"/>
          </ac:spMkLst>
        </pc:spChg>
      </pc:sldChg>
      <pc:sldChg chg="del mod modShow">
        <pc:chgData name="BIAGIO SALZILLO" userId="c1690422-6f9e-4265-b60b-64a8803f7b52" providerId="ADAL" clId="{3705AD4E-A8CC-4598-B4C8-82C60875A47D}" dt="2025-07-18T21:58:47.432" v="6264" actId="47"/>
        <pc:sldMkLst>
          <pc:docMk/>
          <pc:sldMk cId="986712804" sldId="622"/>
        </pc:sldMkLst>
      </pc:sldChg>
      <pc:sldChg chg="del mod modShow">
        <pc:chgData name="BIAGIO SALZILLO" userId="c1690422-6f9e-4265-b60b-64a8803f7b52" providerId="ADAL" clId="{3705AD4E-A8CC-4598-B4C8-82C60875A47D}" dt="2025-07-18T21:58:49.613" v="6265" actId="47"/>
        <pc:sldMkLst>
          <pc:docMk/>
          <pc:sldMk cId="3211692041" sldId="624"/>
        </pc:sldMkLst>
      </pc:sldChg>
      <pc:sldChg chg="delSp modSp mod ord modShow">
        <pc:chgData name="BIAGIO SALZILLO" userId="c1690422-6f9e-4265-b60b-64a8803f7b52" providerId="ADAL" clId="{3705AD4E-A8CC-4598-B4C8-82C60875A47D}" dt="2025-07-19T10:31:26.530" v="6485" actId="1076"/>
        <pc:sldMkLst>
          <pc:docMk/>
          <pc:sldMk cId="1231908500" sldId="625"/>
        </pc:sldMkLst>
        <pc:spChg chg="mod">
          <ac:chgData name="BIAGIO SALZILLO" userId="c1690422-6f9e-4265-b60b-64a8803f7b52" providerId="ADAL" clId="{3705AD4E-A8CC-4598-B4C8-82C60875A47D}" dt="2025-07-19T10:31:20.605" v="6483" actId="207"/>
          <ac:spMkLst>
            <pc:docMk/>
            <pc:sldMk cId="1231908500" sldId="625"/>
            <ac:spMk id="9" creationId="{A230CC56-BE1B-10A2-0080-37EB2CDAABBC}"/>
          </ac:spMkLst>
        </pc:spChg>
        <pc:picChg chg="mod">
          <ac:chgData name="BIAGIO SALZILLO" userId="c1690422-6f9e-4265-b60b-64a8803f7b52" providerId="ADAL" clId="{3705AD4E-A8CC-4598-B4C8-82C60875A47D}" dt="2025-07-19T10:31:26.530" v="6485" actId="1076"/>
          <ac:picMkLst>
            <pc:docMk/>
            <pc:sldMk cId="1231908500" sldId="625"/>
            <ac:picMk id="7" creationId="{7EB337BC-0805-3326-D881-0A295D117FDD}"/>
          </ac:picMkLst>
        </pc:picChg>
      </pc:sldChg>
      <pc:sldChg chg="modSp mod">
        <pc:chgData name="BIAGIO SALZILLO" userId="c1690422-6f9e-4265-b60b-64a8803f7b52" providerId="ADAL" clId="{3705AD4E-A8CC-4598-B4C8-82C60875A47D}" dt="2025-07-18T18:53:16.984" v="6054" actId="207"/>
        <pc:sldMkLst>
          <pc:docMk/>
          <pc:sldMk cId="1770797671" sldId="626"/>
        </pc:sldMkLst>
        <pc:spChg chg="mod">
          <ac:chgData name="BIAGIO SALZILLO" userId="c1690422-6f9e-4265-b60b-64a8803f7b52" providerId="ADAL" clId="{3705AD4E-A8CC-4598-B4C8-82C60875A47D}" dt="2025-07-18T18:53:16.984" v="6054" actId="207"/>
          <ac:spMkLst>
            <pc:docMk/>
            <pc:sldMk cId="1770797671" sldId="626"/>
            <ac:spMk id="2" creationId="{B8DD477B-6532-A31C-5538-021B8E93B7EB}"/>
          </ac:spMkLst>
        </pc:spChg>
      </pc:sldChg>
      <pc:sldChg chg="modSp mod">
        <pc:chgData name="BIAGIO SALZILLO" userId="c1690422-6f9e-4265-b60b-64a8803f7b52" providerId="ADAL" clId="{3705AD4E-A8CC-4598-B4C8-82C60875A47D}" dt="2025-07-18T18:53:56.273" v="6067" actId="207"/>
        <pc:sldMkLst>
          <pc:docMk/>
          <pc:sldMk cId="1410102160" sldId="627"/>
        </pc:sldMkLst>
        <pc:spChg chg="mod">
          <ac:chgData name="BIAGIO SALZILLO" userId="c1690422-6f9e-4265-b60b-64a8803f7b52" providerId="ADAL" clId="{3705AD4E-A8CC-4598-B4C8-82C60875A47D}" dt="2025-07-18T18:53:39.170" v="6064" actId="207"/>
          <ac:spMkLst>
            <pc:docMk/>
            <pc:sldMk cId="1410102160" sldId="627"/>
            <ac:spMk id="3" creationId="{48CA875F-DAB2-8D03-514E-D67C0F305198}"/>
          </ac:spMkLst>
        </pc:spChg>
        <pc:spChg chg="mod">
          <ac:chgData name="BIAGIO SALZILLO" userId="c1690422-6f9e-4265-b60b-64a8803f7b52" providerId="ADAL" clId="{3705AD4E-A8CC-4598-B4C8-82C60875A47D}" dt="2025-07-18T18:53:56.273" v="6067" actId="207"/>
          <ac:spMkLst>
            <pc:docMk/>
            <pc:sldMk cId="1410102160" sldId="627"/>
            <ac:spMk id="18" creationId="{E4A9E37B-7712-7C70-AEF1-3BB153E345A5}"/>
          </ac:spMkLst>
        </pc:spChg>
        <pc:picChg chg="mod">
          <ac:chgData name="BIAGIO SALZILLO" userId="c1690422-6f9e-4265-b60b-64a8803f7b52" providerId="ADAL" clId="{3705AD4E-A8CC-4598-B4C8-82C60875A47D}" dt="2025-07-18T18:53:49.495" v="6065" actId="207"/>
          <ac:picMkLst>
            <pc:docMk/>
            <pc:sldMk cId="1410102160" sldId="627"/>
            <ac:picMk id="2" creationId="{026DF6E6-E71C-0777-90DD-F50A580FB49E}"/>
          </ac:picMkLst>
        </pc:picChg>
      </pc:sldChg>
      <pc:sldChg chg="modSp mod">
        <pc:chgData name="BIAGIO SALZILLO" userId="c1690422-6f9e-4265-b60b-64a8803f7b52" providerId="ADAL" clId="{3705AD4E-A8CC-4598-B4C8-82C60875A47D}" dt="2025-07-18T18:49:23.103" v="6020" actId="113"/>
        <pc:sldMkLst>
          <pc:docMk/>
          <pc:sldMk cId="903363046" sldId="641"/>
        </pc:sldMkLst>
        <pc:spChg chg="mod">
          <ac:chgData name="BIAGIO SALZILLO" userId="c1690422-6f9e-4265-b60b-64a8803f7b52" providerId="ADAL" clId="{3705AD4E-A8CC-4598-B4C8-82C60875A47D}" dt="2025-07-18T18:49:23.103" v="6020" actId="113"/>
          <ac:spMkLst>
            <pc:docMk/>
            <pc:sldMk cId="903363046" sldId="641"/>
            <ac:spMk id="9" creationId="{D0C52154-30FE-75A2-AE04-F29D8C599AF7}"/>
          </ac:spMkLst>
        </pc:spChg>
      </pc:sldChg>
      <pc:sldChg chg="addSp delSp modSp new del mod">
        <pc:chgData name="BIAGIO SALZILLO" userId="c1690422-6f9e-4265-b60b-64a8803f7b52" providerId="ADAL" clId="{3705AD4E-A8CC-4598-B4C8-82C60875A47D}" dt="2025-07-18T16:03:03.014" v="4082" actId="47"/>
        <pc:sldMkLst>
          <pc:docMk/>
          <pc:sldMk cId="1286300280" sldId="643"/>
        </pc:sldMkLst>
      </pc:sldChg>
      <pc:sldChg chg="addSp delSp modSp new mod modNotesTx">
        <pc:chgData name="BIAGIO SALZILLO" userId="c1690422-6f9e-4265-b60b-64a8803f7b52" providerId="ADAL" clId="{3705AD4E-A8CC-4598-B4C8-82C60875A47D}" dt="2025-07-21T15:56:39.423" v="7749" actId="20577"/>
        <pc:sldMkLst>
          <pc:docMk/>
          <pc:sldMk cId="25891890" sldId="644"/>
        </pc:sldMkLst>
        <pc:spChg chg="add mod">
          <ac:chgData name="BIAGIO SALZILLO" userId="c1690422-6f9e-4265-b60b-64a8803f7b52" providerId="ADAL" clId="{3705AD4E-A8CC-4598-B4C8-82C60875A47D}" dt="2025-07-19T10:31:33.919" v="6489" actId="20577"/>
          <ac:spMkLst>
            <pc:docMk/>
            <pc:sldMk cId="25891890" sldId="644"/>
            <ac:spMk id="7" creationId="{013721F7-EFFA-1026-5024-AA591D997160}"/>
          </ac:spMkLst>
        </pc:spChg>
        <pc:spChg chg="add mod">
          <ac:chgData name="BIAGIO SALZILLO" userId="c1690422-6f9e-4265-b60b-64a8803f7b52" providerId="ADAL" clId="{3705AD4E-A8CC-4598-B4C8-82C60875A47D}" dt="2025-07-21T15:49:16.169" v="7486" actId="1076"/>
          <ac:spMkLst>
            <pc:docMk/>
            <pc:sldMk cId="25891890" sldId="644"/>
            <ac:spMk id="8" creationId="{484EF2AE-BBBF-4DA8-0F1A-36EC2029559E}"/>
          </ac:spMkLst>
        </pc:spChg>
        <pc:spChg chg="add mod">
          <ac:chgData name="BIAGIO SALZILLO" userId="c1690422-6f9e-4265-b60b-64a8803f7b52" providerId="ADAL" clId="{3705AD4E-A8CC-4598-B4C8-82C60875A47D}" dt="2025-07-21T15:45:23.714" v="7482" actId="1076"/>
          <ac:spMkLst>
            <pc:docMk/>
            <pc:sldMk cId="25891890" sldId="644"/>
            <ac:spMk id="10" creationId="{944CDB1B-040C-C9EF-32CD-4F004EDC7AA0}"/>
          </ac:spMkLst>
        </pc:spChg>
        <pc:picChg chg="add mod modCrop">
          <ac:chgData name="BIAGIO SALZILLO" userId="c1690422-6f9e-4265-b60b-64a8803f7b52" providerId="ADAL" clId="{3705AD4E-A8CC-4598-B4C8-82C60875A47D}" dt="2025-07-21T15:48:59.721" v="7484" actId="1076"/>
          <ac:picMkLst>
            <pc:docMk/>
            <pc:sldMk cId="25891890" sldId="644"/>
            <ac:picMk id="6" creationId="{296F6763-65EA-C1CA-40C8-ADA0709F7D35}"/>
          </ac:picMkLst>
        </pc:picChg>
        <pc:picChg chg="add mod modCrop">
          <ac:chgData name="BIAGIO SALZILLO" userId="c1690422-6f9e-4265-b60b-64a8803f7b52" providerId="ADAL" clId="{3705AD4E-A8CC-4598-B4C8-82C60875A47D}" dt="2025-07-21T15:49:09.200" v="7485" actId="732"/>
          <ac:picMkLst>
            <pc:docMk/>
            <pc:sldMk cId="25891890" sldId="644"/>
            <ac:picMk id="9" creationId="{19A0E24D-087B-B0F3-ED4C-CDB7B5366F0D}"/>
          </ac:picMkLst>
        </pc:picChg>
      </pc:sldChg>
      <pc:sldChg chg="add del mod ord modShow">
        <pc:chgData name="BIAGIO SALZILLO" userId="c1690422-6f9e-4265-b60b-64a8803f7b52" providerId="ADAL" clId="{3705AD4E-A8CC-4598-B4C8-82C60875A47D}" dt="2025-07-18T17:39:20.935" v="4836" actId="47"/>
        <pc:sldMkLst>
          <pc:docMk/>
          <pc:sldMk cId="1254871233" sldId="644"/>
        </pc:sldMkLst>
      </pc:sldChg>
      <pc:sldChg chg="addSp delSp modSp add mod">
        <pc:chgData name="BIAGIO SALZILLO" userId="c1690422-6f9e-4265-b60b-64a8803f7b52" providerId="ADAL" clId="{3705AD4E-A8CC-4598-B4C8-82C60875A47D}" dt="2025-07-22T12:50:07.358" v="7924" actId="1076"/>
        <pc:sldMkLst>
          <pc:docMk/>
          <pc:sldMk cId="56932297" sldId="646"/>
        </pc:sldMkLst>
        <pc:spChg chg="add mod">
          <ac:chgData name="BIAGIO SALZILLO" userId="c1690422-6f9e-4265-b60b-64a8803f7b52" providerId="ADAL" clId="{3705AD4E-A8CC-4598-B4C8-82C60875A47D}" dt="2025-07-22T12:50:07.358" v="7924" actId="1076"/>
          <ac:spMkLst>
            <pc:docMk/>
            <pc:sldMk cId="56932297" sldId="646"/>
            <ac:spMk id="2" creationId="{469D3BC5-097F-FDC6-472B-E49CB0E83C88}"/>
          </ac:spMkLst>
        </pc:spChg>
        <pc:spChg chg="mod">
          <ac:chgData name="BIAGIO SALZILLO" userId="c1690422-6f9e-4265-b60b-64a8803f7b52" providerId="ADAL" clId="{3705AD4E-A8CC-4598-B4C8-82C60875A47D}" dt="2025-07-21T15:43:58.836" v="7471" actId="20577"/>
          <ac:spMkLst>
            <pc:docMk/>
            <pc:sldMk cId="56932297" sldId="646"/>
            <ac:spMk id="3" creationId="{012DD03A-D859-380E-792D-B293367D9C45}"/>
          </ac:spMkLst>
        </pc:spChg>
        <pc:spChg chg="mod">
          <ac:chgData name="BIAGIO SALZILLO" userId="c1690422-6f9e-4265-b60b-64a8803f7b52" providerId="ADAL" clId="{3705AD4E-A8CC-4598-B4C8-82C60875A47D}" dt="2025-07-18T17:52:02.469" v="4958" actId="20577"/>
          <ac:spMkLst>
            <pc:docMk/>
            <pc:sldMk cId="56932297" sldId="646"/>
            <ac:spMk id="12" creationId="{DA86A2D4-B695-8687-8857-1FC2D782E5AA}"/>
          </ac:spMkLst>
        </pc:spChg>
        <pc:picChg chg="add mod">
          <ac:chgData name="BIAGIO SALZILLO" userId="c1690422-6f9e-4265-b60b-64a8803f7b52" providerId="ADAL" clId="{3705AD4E-A8CC-4598-B4C8-82C60875A47D}" dt="2025-07-22T12:50:07.358" v="7924" actId="1076"/>
          <ac:picMkLst>
            <pc:docMk/>
            <pc:sldMk cId="56932297" sldId="646"/>
            <ac:picMk id="5" creationId="{48C87A3B-6ED2-F203-5F0F-CC3CE355D85D}"/>
          </ac:picMkLst>
        </pc:picChg>
      </pc:sldChg>
      <pc:sldChg chg="addSp modSp add mod">
        <pc:chgData name="BIAGIO SALZILLO" userId="c1690422-6f9e-4265-b60b-64a8803f7b52" providerId="ADAL" clId="{3705AD4E-A8CC-4598-B4C8-82C60875A47D}" dt="2025-07-19T17:19:04.034" v="6936" actId="20577"/>
        <pc:sldMkLst>
          <pc:docMk/>
          <pc:sldMk cId="2003579056" sldId="647"/>
        </pc:sldMkLst>
        <pc:spChg chg="add mod">
          <ac:chgData name="BIAGIO SALZILLO" userId="c1690422-6f9e-4265-b60b-64a8803f7b52" providerId="ADAL" clId="{3705AD4E-A8CC-4598-B4C8-82C60875A47D}" dt="2025-07-19T17:19:04.034" v="6936" actId="20577"/>
          <ac:spMkLst>
            <pc:docMk/>
            <pc:sldMk cId="2003579056" sldId="647"/>
            <ac:spMk id="2" creationId="{0EC460FB-51EE-3553-3395-AF4A4181B3A2}"/>
          </ac:spMkLst>
        </pc:spChg>
        <pc:spChg chg="mod">
          <ac:chgData name="BIAGIO SALZILLO" userId="c1690422-6f9e-4265-b60b-64a8803f7b52" providerId="ADAL" clId="{3705AD4E-A8CC-4598-B4C8-82C60875A47D}" dt="2025-07-18T18:37:16.980" v="5881" actId="207"/>
          <ac:spMkLst>
            <pc:docMk/>
            <pc:sldMk cId="2003579056" sldId="647"/>
            <ac:spMk id="3" creationId="{188C8BB3-5785-3015-A07C-1159DA7B8482}"/>
          </ac:spMkLst>
        </pc:spChg>
        <pc:spChg chg="mod">
          <ac:chgData name="BIAGIO SALZILLO" userId="c1690422-6f9e-4265-b60b-64a8803f7b52" providerId="ADAL" clId="{3705AD4E-A8CC-4598-B4C8-82C60875A47D}" dt="2025-07-18T18:04:39.652" v="5218" actId="1076"/>
          <ac:spMkLst>
            <pc:docMk/>
            <pc:sldMk cId="2003579056" sldId="647"/>
            <ac:spMk id="9" creationId="{0B919642-E71F-6155-BBEB-0D269E3AFB90}"/>
          </ac:spMkLst>
        </pc:spChg>
      </pc:sldChg>
      <pc:sldChg chg="delSp modSp add del mod">
        <pc:chgData name="BIAGIO SALZILLO" userId="c1690422-6f9e-4265-b60b-64a8803f7b52" providerId="ADAL" clId="{3705AD4E-A8CC-4598-B4C8-82C60875A47D}" dt="2025-07-18T18:34:06.840" v="5836" actId="47"/>
        <pc:sldMkLst>
          <pc:docMk/>
          <pc:sldMk cId="624746886" sldId="649"/>
        </pc:sldMkLst>
      </pc:sldChg>
      <pc:sldChg chg="modSp add mod">
        <pc:chgData name="BIAGIO SALZILLO" userId="c1690422-6f9e-4265-b60b-64a8803f7b52" providerId="ADAL" clId="{3705AD4E-A8CC-4598-B4C8-82C60875A47D}" dt="2025-07-18T18:48:52.085" v="6012" actId="207"/>
        <pc:sldMkLst>
          <pc:docMk/>
          <pc:sldMk cId="1364188089" sldId="649"/>
        </pc:sldMkLst>
      </pc:sldChg>
      <pc:sldChg chg="modSp add mod">
        <pc:chgData name="BIAGIO SALZILLO" userId="c1690422-6f9e-4265-b60b-64a8803f7b52" providerId="ADAL" clId="{3705AD4E-A8CC-4598-B4C8-82C60875A47D}" dt="2025-07-18T18:49:11.517" v="6017" actId="14100"/>
        <pc:sldMkLst>
          <pc:docMk/>
          <pc:sldMk cId="3274497834" sldId="650"/>
        </pc:sldMkLst>
      </pc:sldChg>
      <pc:sldChg chg="addSp delSp modSp new mod">
        <pc:chgData name="BIAGIO SALZILLO" userId="c1690422-6f9e-4265-b60b-64a8803f7b52" providerId="ADAL" clId="{3705AD4E-A8CC-4598-B4C8-82C60875A47D}" dt="2025-07-19T10:17:06.227" v="6453" actId="1076"/>
        <pc:sldMkLst>
          <pc:docMk/>
          <pc:sldMk cId="1118185152" sldId="652"/>
        </pc:sldMkLst>
        <pc:spChg chg="mod">
          <ac:chgData name="BIAGIO SALZILLO" userId="c1690422-6f9e-4265-b60b-64a8803f7b52" providerId="ADAL" clId="{3705AD4E-A8CC-4598-B4C8-82C60875A47D}" dt="2025-07-19T10:16:55.677" v="6451"/>
          <ac:spMkLst>
            <pc:docMk/>
            <pc:sldMk cId="1118185152" sldId="652"/>
            <ac:spMk id="3" creationId="{5C6936C6-F312-8B23-DEF4-57E48313E1AD}"/>
          </ac:spMkLst>
        </pc:spChg>
        <pc:spChg chg="add mod">
          <ac:chgData name="BIAGIO SALZILLO" userId="c1690422-6f9e-4265-b60b-64a8803f7b52" providerId="ADAL" clId="{3705AD4E-A8CC-4598-B4C8-82C60875A47D}" dt="2025-07-19T10:16:34.783" v="6445" actId="113"/>
          <ac:spMkLst>
            <pc:docMk/>
            <pc:sldMk cId="1118185152" sldId="652"/>
            <ac:spMk id="8" creationId="{1BE3C218-0E04-3B0D-05B6-EBBB6ED5A3A9}"/>
          </ac:spMkLst>
        </pc:spChg>
        <pc:picChg chg="add mod">
          <ac:chgData name="BIAGIO SALZILLO" userId="c1690422-6f9e-4265-b60b-64a8803f7b52" providerId="ADAL" clId="{3705AD4E-A8CC-4598-B4C8-82C60875A47D}" dt="2025-07-19T10:16:45.797" v="6449" actId="1076"/>
          <ac:picMkLst>
            <pc:docMk/>
            <pc:sldMk cId="1118185152" sldId="652"/>
            <ac:picMk id="5" creationId="{8CB2F272-B702-8F9C-A062-B6937F35C0E2}"/>
          </ac:picMkLst>
        </pc:picChg>
        <pc:picChg chg="add mod">
          <ac:chgData name="BIAGIO SALZILLO" userId="c1690422-6f9e-4265-b60b-64a8803f7b52" providerId="ADAL" clId="{3705AD4E-A8CC-4598-B4C8-82C60875A47D}" dt="2025-07-19T10:17:06.227" v="6453" actId="1076"/>
          <ac:picMkLst>
            <pc:docMk/>
            <pc:sldMk cId="1118185152" sldId="652"/>
            <ac:picMk id="6" creationId="{1EE19455-49AD-4FFA-2232-1C31AC3678AD}"/>
          </ac:picMkLst>
        </pc:picChg>
      </pc:sldChg>
      <pc:sldChg chg="addSp delSp modSp new mod">
        <pc:chgData name="BIAGIO SALZILLO" userId="c1690422-6f9e-4265-b60b-64a8803f7b52" providerId="ADAL" clId="{3705AD4E-A8CC-4598-B4C8-82C60875A47D}" dt="2025-07-19T15:09:46.834" v="6912" actId="122"/>
        <pc:sldMkLst>
          <pc:docMk/>
          <pc:sldMk cId="1289700775" sldId="659"/>
        </pc:sldMkLst>
        <pc:spChg chg="add mod">
          <ac:chgData name="BIAGIO SALZILLO" userId="c1690422-6f9e-4265-b60b-64a8803f7b52" providerId="ADAL" clId="{3705AD4E-A8CC-4598-B4C8-82C60875A47D}" dt="2025-07-19T15:09:46.834" v="6912" actId="122"/>
          <ac:spMkLst>
            <pc:docMk/>
            <pc:sldMk cId="1289700775" sldId="659"/>
            <ac:spMk id="11" creationId="{0A3D0C66-9DC6-25AB-4AA6-9E741E0A5707}"/>
          </ac:spMkLst>
        </pc:spChg>
      </pc:sldChg>
      <pc:sldChg chg="addSp modSp mod">
        <pc:chgData name="BIAGIO SALZILLO" userId="c1690422-6f9e-4265-b60b-64a8803f7b52" providerId="ADAL" clId="{3705AD4E-A8CC-4598-B4C8-82C60875A47D}" dt="2025-07-22T09:19:46.575" v="7916" actId="14100"/>
        <pc:sldMkLst>
          <pc:docMk/>
          <pc:sldMk cId="1068024114" sldId="661"/>
        </pc:sldMkLst>
      </pc:sldChg>
      <pc:sldChg chg="addSp delSp modSp mod">
        <pc:chgData name="BIAGIO SALZILLO" userId="c1690422-6f9e-4265-b60b-64a8803f7b52" providerId="ADAL" clId="{3705AD4E-A8CC-4598-B4C8-82C60875A47D}" dt="2025-07-21T08:48:42.094" v="6987" actId="478"/>
        <pc:sldMkLst>
          <pc:docMk/>
          <pc:sldMk cId="510299846" sldId="674"/>
        </pc:sldMkLst>
        <pc:spChg chg="mod">
          <ac:chgData name="BIAGIO SALZILLO" userId="c1690422-6f9e-4265-b60b-64a8803f7b52" providerId="ADAL" clId="{3705AD4E-A8CC-4598-B4C8-82C60875A47D}" dt="2025-07-21T08:46:42.694" v="6986"/>
          <ac:spMkLst>
            <pc:docMk/>
            <pc:sldMk cId="510299846" sldId="674"/>
            <ac:spMk id="11" creationId="{ACE31910-85E9-AB31-AA05-34087CDF5322}"/>
          </ac:spMkLst>
        </pc:spChg>
      </pc:sldChg>
      <pc:sldChg chg="addSp delSp modSp mod">
        <pc:chgData name="BIAGIO SALZILLO" userId="c1690422-6f9e-4265-b60b-64a8803f7b52" providerId="ADAL" clId="{3705AD4E-A8CC-4598-B4C8-82C60875A47D}" dt="2025-07-21T10:32:59.729" v="7409"/>
        <pc:sldMkLst>
          <pc:docMk/>
          <pc:sldMk cId="3222965063" sldId="675"/>
        </pc:sldMkLst>
        <pc:spChg chg="mod">
          <ac:chgData name="BIAGIO SALZILLO" userId="c1690422-6f9e-4265-b60b-64a8803f7b52" providerId="ADAL" clId="{3705AD4E-A8CC-4598-B4C8-82C60875A47D}" dt="2025-07-21T10:32:56.287" v="7407" actId="21"/>
          <ac:spMkLst>
            <pc:docMk/>
            <pc:sldMk cId="3222965063" sldId="675"/>
            <ac:spMk id="2" creationId="{A88F037A-C3A6-9EDD-225B-65C1DCAD8DCA}"/>
          </ac:spMkLst>
        </pc:spChg>
        <pc:spChg chg="add mod">
          <ac:chgData name="BIAGIO SALZILLO" userId="c1690422-6f9e-4265-b60b-64a8803f7b52" providerId="ADAL" clId="{3705AD4E-A8CC-4598-B4C8-82C60875A47D}" dt="2025-07-21T10:32:59.729" v="7409"/>
          <ac:spMkLst>
            <pc:docMk/>
            <pc:sldMk cId="3222965063" sldId="675"/>
            <ac:spMk id="5" creationId="{FFB7A9EA-1CAF-B71E-959A-F82DFF75B552}"/>
          </ac:spMkLst>
        </pc:spChg>
      </pc:sldChg>
      <pc:sldChg chg="delSp modSp mod">
        <pc:chgData name="BIAGIO SALZILLO" userId="c1690422-6f9e-4265-b60b-64a8803f7b52" providerId="ADAL" clId="{3705AD4E-A8CC-4598-B4C8-82C60875A47D}" dt="2025-07-21T10:42:28.092" v="7464" actId="478"/>
        <pc:sldMkLst>
          <pc:docMk/>
          <pc:sldMk cId="1900811175" sldId="676"/>
        </pc:sldMkLst>
        <pc:spChg chg="mod">
          <ac:chgData name="BIAGIO SALZILLO" userId="c1690422-6f9e-4265-b60b-64a8803f7b52" providerId="ADAL" clId="{3705AD4E-A8CC-4598-B4C8-82C60875A47D}" dt="2025-07-21T10:41:05.945" v="7463"/>
          <ac:spMkLst>
            <pc:docMk/>
            <pc:sldMk cId="1900811175" sldId="676"/>
            <ac:spMk id="11" creationId="{02A970EE-1D1C-C747-20DB-37AA180A5FC8}"/>
          </ac:spMkLst>
        </pc:spChg>
      </pc:sldChg>
      <pc:sldChg chg="addSp delSp modSp new mod">
        <pc:chgData name="BIAGIO SALZILLO" userId="c1690422-6f9e-4265-b60b-64a8803f7b52" providerId="ADAL" clId="{3705AD4E-A8CC-4598-B4C8-82C60875A47D}" dt="2025-07-21T09:38:14.675" v="7361" actId="207"/>
        <pc:sldMkLst>
          <pc:docMk/>
          <pc:sldMk cId="3831831574" sldId="677"/>
        </pc:sldMkLst>
        <pc:spChg chg="add mod">
          <ac:chgData name="BIAGIO SALZILLO" userId="c1690422-6f9e-4265-b60b-64a8803f7b52" providerId="ADAL" clId="{3705AD4E-A8CC-4598-B4C8-82C60875A47D}" dt="2025-07-21T09:38:14.675" v="7361" actId="207"/>
          <ac:spMkLst>
            <pc:docMk/>
            <pc:sldMk cId="3831831574" sldId="677"/>
            <ac:spMk id="7" creationId="{A8D95948-5A50-70D2-CF65-2BD36BC30B2D}"/>
          </ac:spMkLst>
        </pc:spChg>
        <pc:picChg chg="add mod modCrop">
          <ac:chgData name="BIAGIO SALZILLO" userId="c1690422-6f9e-4265-b60b-64a8803f7b52" providerId="ADAL" clId="{3705AD4E-A8CC-4598-B4C8-82C60875A47D}" dt="2025-07-21T09:37:53.354" v="7323" actId="1076"/>
          <ac:picMkLst>
            <pc:docMk/>
            <pc:sldMk cId="3831831574" sldId="677"/>
            <ac:picMk id="6" creationId="{7D948C5F-7D56-6055-BD00-68B672173AC6}"/>
          </ac:picMkLst>
        </pc:picChg>
      </pc:sldChg>
      <pc:sldChg chg="addSp modSp add mod">
        <pc:chgData name="BIAGIO SALZILLO" userId="c1690422-6f9e-4265-b60b-64a8803f7b52" providerId="ADAL" clId="{3705AD4E-A8CC-4598-B4C8-82C60875A47D}" dt="2025-07-21T09:38:47.687" v="7379" actId="20577"/>
        <pc:sldMkLst>
          <pc:docMk/>
          <pc:sldMk cId="3377155259" sldId="678"/>
        </pc:sldMkLst>
        <pc:spChg chg="add mod">
          <ac:chgData name="BIAGIO SALZILLO" userId="c1690422-6f9e-4265-b60b-64a8803f7b52" providerId="ADAL" clId="{3705AD4E-A8CC-4598-B4C8-82C60875A47D}" dt="2025-07-21T09:38:47.687" v="7379" actId="20577"/>
          <ac:spMkLst>
            <pc:docMk/>
            <pc:sldMk cId="3377155259" sldId="678"/>
            <ac:spMk id="2" creationId="{4E9663AB-B086-8810-F9EE-4227C7B4BC88}"/>
          </ac:spMkLst>
        </pc:spChg>
        <pc:picChg chg="mod modCrop">
          <ac:chgData name="BIAGIO SALZILLO" userId="c1690422-6f9e-4265-b60b-64a8803f7b52" providerId="ADAL" clId="{3705AD4E-A8CC-4598-B4C8-82C60875A47D}" dt="2025-07-21T09:38:36.873" v="7367" actId="1076"/>
          <ac:picMkLst>
            <pc:docMk/>
            <pc:sldMk cId="3377155259" sldId="678"/>
            <ac:picMk id="6" creationId="{298FE8DC-8CE0-6872-E5F1-49CA2F61CAB9}"/>
          </ac:picMkLst>
        </pc:picChg>
      </pc:sldChg>
      <pc:sldChg chg="new del">
        <pc:chgData name="BIAGIO SALZILLO" userId="c1690422-6f9e-4265-b60b-64a8803f7b52" providerId="ADAL" clId="{3705AD4E-A8CC-4598-B4C8-82C60875A47D}" dt="2025-07-21T09:28:19.801" v="7192" actId="47"/>
        <pc:sldMkLst>
          <pc:docMk/>
          <pc:sldMk cId="557166692" sldId="679"/>
        </pc:sldMkLst>
      </pc:sldChg>
      <pc:sldChg chg="addSp modSp add mod">
        <pc:chgData name="BIAGIO SALZILLO" userId="c1690422-6f9e-4265-b60b-64a8803f7b52" providerId="ADAL" clId="{3705AD4E-A8CC-4598-B4C8-82C60875A47D}" dt="2025-07-21T09:37:03.703" v="7276" actId="207"/>
        <pc:sldMkLst>
          <pc:docMk/>
          <pc:sldMk cId="3070689072" sldId="680"/>
        </pc:sldMkLst>
        <pc:spChg chg="add mod">
          <ac:chgData name="BIAGIO SALZILLO" userId="c1690422-6f9e-4265-b60b-64a8803f7b52" providerId="ADAL" clId="{3705AD4E-A8CC-4598-B4C8-82C60875A47D}" dt="2025-07-21T09:37:03.703" v="7276" actId="207"/>
          <ac:spMkLst>
            <pc:docMk/>
            <pc:sldMk cId="3070689072" sldId="680"/>
            <ac:spMk id="3" creationId="{DA8D2FF6-A231-5944-4707-006CD5E75BE3}"/>
          </ac:spMkLst>
        </pc:spChg>
        <pc:picChg chg="add mod modCrop">
          <ac:chgData name="BIAGIO SALZILLO" userId="c1690422-6f9e-4265-b60b-64a8803f7b52" providerId="ADAL" clId="{3705AD4E-A8CC-4598-B4C8-82C60875A47D}" dt="2025-07-21T09:36:45.757" v="7250" actId="1076"/>
          <ac:picMkLst>
            <pc:docMk/>
            <pc:sldMk cId="3070689072" sldId="680"/>
            <ac:picMk id="2" creationId="{BD79BD77-98A3-48E0-CA35-78D9C46F5F67}"/>
          </ac:picMkLst>
        </pc:picChg>
        <pc:picChg chg="mod modCrop">
          <ac:chgData name="BIAGIO SALZILLO" userId="c1690422-6f9e-4265-b60b-64a8803f7b52" providerId="ADAL" clId="{3705AD4E-A8CC-4598-B4C8-82C60875A47D}" dt="2025-07-21T09:36:47.369" v="7251" actId="1076"/>
          <ac:picMkLst>
            <pc:docMk/>
            <pc:sldMk cId="3070689072" sldId="680"/>
            <ac:picMk id="6" creationId="{D5B474FA-53EE-84F8-EE31-EC27B6D95347}"/>
          </ac:picMkLst>
        </pc:picChg>
      </pc:sldChg>
      <pc:sldChg chg="add del">
        <pc:chgData name="BIAGIO SALZILLO" userId="c1690422-6f9e-4265-b60b-64a8803f7b52" providerId="ADAL" clId="{3705AD4E-A8CC-4598-B4C8-82C60875A47D}" dt="2025-07-21T09:36:06.015" v="7247" actId="47"/>
        <pc:sldMkLst>
          <pc:docMk/>
          <pc:sldMk cId="804625778" sldId="681"/>
        </pc:sldMkLst>
      </pc:sldChg>
      <pc:sldChg chg="addSp delSp modSp new mod">
        <pc:chgData name="BIAGIO SALZILLO" userId="c1690422-6f9e-4265-b60b-64a8803f7b52" providerId="ADAL" clId="{3705AD4E-A8CC-4598-B4C8-82C60875A47D}" dt="2025-07-21T09:37:27.162" v="7318" actId="113"/>
        <pc:sldMkLst>
          <pc:docMk/>
          <pc:sldMk cId="3372627312" sldId="682"/>
        </pc:sldMkLst>
        <pc:spChg chg="add mod">
          <ac:chgData name="BIAGIO SALZILLO" userId="c1690422-6f9e-4265-b60b-64a8803f7b52" providerId="ADAL" clId="{3705AD4E-A8CC-4598-B4C8-82C60875A47D}" dt="2025-07-21T09:37:27.162" v="7318" actId="113"/>
          <ac:spMkLst>
            <pc:docMk/>
            <pc:sldMk cId="3372627312" sldId="682"/>
            <ac:spMk id="8" creationId="{21CE24DE-887A-417F-FA9E-212786D1707A}"/>
          </ac:spMkLst>
        </pc:spChg>
        <pc:picChg chg="add mod modCrop">
          <ac:chgData name="BIAGIO SALZILLO" userId="c1690422-6f9e-4265-b60b-64a8803f7b52" providerId="ADAL" clId="{3705AD4E-A8CC-4598-B4C8-82C60875A47D}" dt="2025-07-21T09:35:35.903" v="7244" actId="14100"/>
          <ac:picMkLst>
            <pc:docMk/>
            <pc:sldMk cId="3372627312" sldId="682"/>
            <ac:picMk id="6" creationId="{9DA255CD-0FED-83FA-930F-5E02106E7CF3}"/>
          </ac:picMkLst>
        </pc:picChg>
        <pc:picChg chg="add mod modCrop">
          <ac:chgData name="BIAGIO SALZILLO" userId="c1690422-6f9e-4265-b60b-64a8803f7b52" providerId="ADAL" clId="{3705AD4E-A8CC-4598-B4C8-82C60875A47D}" dt="2025-07-21T09:35:45.187" v="7246" actId="1076"/>
          <ac:picMkLst>
            <pc:docMk/>
            <pc:sldMk cId="3372627312" sldId="682"/>
            <ac:picMk id="7" creationId="{4646B82B-9412-821C-6844-B3099C814418}"/>
          </ac:picMkLst>
        </pc:picChg>
      </pc:sldChg>
      <pc:sldChg chg="modSp add mod">
        <pc:chgData name="BIAGIO SALZILLO" userId="c1690422-6f9e-4265-b60b-64a8803f7b52" providerId="ADAL" clId="{3705AD4E-A8CC-4598-B4C8-82C60875A47D}" dt="2025-07-21T09:39:14.349" v="7390" actId="207"/>
        <pc:sldMkLst>
          <pc:docMk/>
          <pc:sldMk cId="2108861862" sldId="683"/>
        </pc:sldMkLst>
        <pc:spChg chg="mod">
          <ac:chgData name="BIAGIO SALZILLO" userId="c1690422-6f9e-4265-b60b-64a8803f7b52" providerId="ADAL" clId="{3705AD4E-A8CC-4598-B4C8-82C60875A47D}" dt="2025-07-21T09:39:14.349" v="7390" actId="207"/>
          <ac:spMkLst>
            <pc:docMk/>
            <pc:sldMk cId="2108861862" sldId="683"/>
            <ac:spMk id="2" creationId="{1D843A77-E0C1-8265-542E-B17A51AA5E8C}"/>
          </ac:spMkLst>
        </pc:spChg>
      </pc:sldChg>
      <pc:sldChg chg="delSp modSp new mod">
        <pc:chgData name="BIAGIO SALZILLO" userId="c1690422-6f9e-4265-b60b-64a8803f7b52" providerId="ADAL" clId="{3705AD4E-A8CC-4598-B4C8-82C60875A47D}" dt="2025-07-22T00:21:53.424" v="7883" actId="207"/>
        <pc:sldMkLst>
          <pc:docMk/>
          <pc:sldMk cId="1978354998" sldId="692"/>
        </pc:sldMkLst>
        <pc:spChg chg="mod">
          <ac:chgData name="BIAGIO SALZILLO" userId="c1690422-6f9e-4265-b60b-64a8803f7b52" providerId="ADAL" clId="{3705AD4E-A8CC-4598-B4C8-82C60875A47D}" dt="2025-07-22T00:21:53.424" v="7883" actId="207"/>
          <ac:spMkLst>
            <pc:docMk/>
            <pc:sldMk cId="1978354998" sldId="692"/>
            <ac:spMk id="2" creationId="{C40F7010-3236-8350-AAC0-F48E31E36F6E}"/>
          </ac:spMkLst>
        </pc:spChg>
      </pc:sldChg>
    </pc:docChg>
  </pc:docChgLst>
  <pc:docChgLst>
    <pc:chgData name="PAOLO RUSSO" userId="S::paolo.russo16@studenti.unina.it::c0d95672-72a6-49f1-8c38-395eb9c9359d" providerId="AD" clId="Web-{A422FA6C-2731-6209-57D7-CA2C7914CFA2}"/>
    <pc:docChg chg="modSld">
      <pc:chgData name="PAOLO RUSSO" userId="S::paolo.russo16@studenti.unina.it::c0d95672-72a6-49f1-8c38-395eb9c9359d" providerId="AD" clId="Web-{A422FA6C-2731-6209-57D7-CA2C7914CFA2}" dt="2025-04-17T14:04:18.240" v="4" actId="1076"/>
      <pc:docMkLst>
        <pc:docMk/>
      </pc:docMkLst>
      <pc:sldChg chg="modSp">
        <pc:chgData name="PAOLO RUSSO" userId="S::paolo.russo16@studenti.unina.it::c0d95672-72a6-49f1-8c38-395eb9c9359d" providerId="AD" clId="Web-{A422FA6C-2731-6209-57D7-CA2C7914CFA2}" dt="2025-04-17T14:03:54.630" v="3" actId="14100"/>
        <pc:sldMkLst>
          <pc:docMk/>
          <pc:sldMk cId="247209391" sldId="367"/>
        </pc:sldMkLst>
      </pc:sldChg>
      <pc:sldChg chg="modSp">
        <pc:chgData name="PAOLO RUSSO" userId="S::paolo.russo16@studenti.unina.it::c0d95672-72a6-49f1-8c38-395eb9c9359d" providerId="AD" clId="Web-{A422FA6C-2731-6209-57D7-CA2C7914CFA2}" dt="2025-04-17T14:04:18.240" v="4" actId="1076"/>
        <pc:sldMkLst>
          <pc:docMk/>
          <pc:sldMk cId="535233" sldId="378"/>
        </pc:sldMkLst>
      </pc:sldChg>
    </pc:docChg>
  </pc:docChgLst>
  <pc:docChgLst>
    <pc:chgData name="PAOLO RUSSO" userId="S::paolo.russo16@studenti.unina.it::c0d95672-72a6-49f1-8c38-395eb9c9359d" providerId="AD" clId="Web-{32DA9294-3EF9-9F87-75D0-95CE4CC5CEAC}"/>
    <pc:docChg chg="modSld">
      <pc:chgData name="PAOLO RUSSO" userId="S::paolo.russo16@studenti.unina.it::c0d95672-72a6-49f1-8c38-395eb9c9359d" providerId="AD" clId="Web-{32DA9294-3EF9-9F87-75D0-95CE4CC5CEAC}" dt="2025-07-16T11:16:27.365" v="0" actId="1076"/>
      <pc:docMkLst>
        <pc:docMk/>
      </pc:docMkLst>
      <pc:sldChg chg="modSp">
        <pc:chgData name="PAOLO RUSSO" userId="S::paolo.russo16@studenti.unina.it::c0d95672-72a6-49f1-8c38-395eb9c9359d" providerId="AD" clId="Web-{32DA9294-3EF9-9F87-75D0-95CE4CC5CEAC}" dt="2025-07-16T11:16:27.365" v="0" actId="1076"/>
        <pc:sldMkLst>
          <pc:docMk/>
          <pc:sldMk cId="986712804" sldId="622"/>
        </pc:sldMkLst>
      </pc:sldChg>
    </pc:docChg>
  </pc:docChgLst>
  <pc:docChgLst>
    <pc:chgData name="PAOLO RUSSO" userId="S::paolo.russo16@studenti.unina.it::c0d95672-72a6-49f1-8c38-395eb9c9359d" providerId="AD" clId="Web-{82B13568-7DEB-3B99-1123-5F9CCD2EAEBA}"/>
    <pc:docChg chg="modSld">
      <pc:chgData name="PAOLO RUSSO" userId="S::paolo.russo16@studenti.unina.it::c0d95672-72a6-49f1-8c38-395eb9c9359d" providerId="AD" clId="Web-{82B13568-7DEB-3B99-1123-5F9CCD2EAEBA}" dt="2025-07-12T20:47:20.105" v="7" actId="20577"/>
      <pc:docMkLst>
        <pc:docMk/>
      </pc:docMkLst>
      <pc:sldChg chg="modSp">
        <pc:chgData name="PAOLO RUSSO" userId="S::paolo.russo16@studenti.unina.it::c0d95672-72a6-49f1-8c38-395eb9c9359d" providerId="AD" clId="Web-{82B13568-7DEB-3B99-1123-5F9CCD2EAEBA}" dt="2025-07-12T20:47:17.402" v="5" actId="20577"/>
        <pc:sldMkLst>
          <pc:docMk/>
          <pc:sldMk cId="2434592448" sldId="558"/>
        </pc:sldMkLst>
      </pc:sldChg>
      <pc:sldChg chg="modSp">
        <pc:chgData name="PAOLO RUSSO" userId="S::paolo.russo16@studenti.unina.it::c0d95672-72a6-49f1-8c38-395eb9c9359d" providerId="AD" clId="Web-{82B13568-7DEB-3B99-1123-5F9CCD2EAEBA}" dt="2025-07-12T20:46:53.714" v="1" actId="20577"/>
        <pc:sldMkLst>
          <pc:docMk/>
          <pc:sldMk cId="2684404068" sldId="561"/>
        </pc:sldMkLst>
        <pc:spChg chg="mod">
          <ac:chgData name="PAOLO RUSSO" userId="S::paolo.russo16@studenti.unina.it::c0d95672-72a6-49f1-8c38-395eb9c9359d" providerId="AD" clId="Web-{82B13568-7DEB-3B99-1123-5F9CCD2EAEBA}" dt="2025-07-12T20:46:53.714" v="1" actId="20577"/>
          <ac:spMkLst>
            <pc:docMk/>
            <pc:sldMk cId="2684404068" sldId="561"/>
            <ac:spMk id="3" creationId="{AFC4BDCE-7650-27DF-0379-F1CB0F7208D8}"/>
          </ac:spMkLst>
        </pc:spChg>
      </pc:sldChg>
      <pc:sldChg chg="modSp">
        <pc:chgData name="PAOLO RUSSO" userId="S::paolo.russo16@studenti.unina.it::c0d95672-72a6-49f1-8c38-395eb9c9359d" providerId="AD" clId="Web-{82B13568-7DEB-3B99-1123-5F9CCD2EAEBA}" dt="2025-07-12T20:47:20.105" v="7" actId="20577"/>
        <pc:sldMkLst>
          <pc:docMk/>
          <pc:sldMk cId="4278363872" sldId="600"/>
        </pc:sldMkLst>
      </pc:sldChg>
      <pc:sldChg chg="modSp">
        <pc:chgData name="PAOLO RUSSO" userId="S::paolo.russo16@studenti.unina.it::c0d95672-72a6-49f1-8c38-395eb9c9359d" providerId="AD" clId="Web-{82B13568-7DEB-3B99-1123-5F9CCD2EAEBA}" dt="2025-07-12T20:47:00.167" v="3" actId="20577"/>
        <pc:sldMkLst>
          <pc:docMk/>
          <pc:sldMk cId="3136290221" sldId="602"/>
        </pc:sldMkLst>
        <pc:spChg chg="mod">
          <ac:chgData name="PAOLO RUSSO" userId="S::paolo.russo16@studenti.unina.it::c0d95672-72a6-49f1-8c38-395eb9c9359d" providerId="AD" clId="Web-{82B13568-7DEB-3B99-1123-5F9CCD2EAEBA}" dt="2025-07-12T20:47:00.167" v="3" actId="20577"/>
          <ac:spMkLst>
            <pc:docMk/>
            <pc:sldMk cId="3136290221" sldId="602"/>
            <ac:spMk id="7" creationId="{BE794813-B51D-BBEE-A57A-9124A72C0F50}"/>
          </ac:spMkLst>
        </pc:spChg>
      </pc:sldChg>
      <pc:sldChg chg="modSp">
        <pc:chgData name="PAOLO RUSSO" userId="S::paolo.russo16@studenti.unina.it::c0d95672-72a6-49f1-8c38-395eb9c9359d" providerId="AD" clId="Web-{82B13568-7DEB-3B99-1123-5F9CCD2EAEBA}" dt="2025-07-12T20:47:03.167" v="4" actId="20577"/>
        <pc:sldMkLst>
          <pc:docMk/>
          <pc:sldMk cId="3715598558" sldId="603"/>
        </pc:sldMkLst>
      </pc:sldChg>
    </pc:docChg>
  </pc:docChgLst>
</pc:chgInfo>
</file>

<file path=ppt/comments/modernComment_128_C3E3C31B.xml><?xml version="1.0" encoding="utf-8"?>
<p188:cmLst xmlns:a="http://schemas.openxmlformats.org/drawingml/2006/main" xmlns:r="http://schemas.openxmlformats.org/officeDocument/2006/relationships" xmlns:p188="http://schemas.microsoft.com/office/powerpoint/2018/8/main">
  <p188:cm id="{CA5CFA00-C4CA-419E-A535-84AD99A7B0A5}" authorId="{BCCC9DD2-28CB-488A-01FB-AB50DA2E3634}" status="resolved" created="2025-07-17T18:48:32.089" complete="100000">
    <ac:deMkLst xmlns:ac="http://schemas.microsoft.com/office/drawing/2013/main/command">
      <pc:docMk xmlns:pc="http://schemas.microsoft.com/office/powerpoint/2013/main/command"/>
      <pc:sldMk xmlns:pc="http://schemas.microsoft.com/office/powerpoint/2013/main/command" cId="3286483739" sldId="296"/>
      <ac:spMk id="9" creationId="{63A1DD34-B4E7-5281-8F65-29EB4B9A9AA4}"/>
    </ac:deMkLst>
    <p188:replyLst>
      <p188:reply id="{458EFA10-3905-461D-9200-FA9E6ACA21B4}" authorId="{8C448774-D257-B8F5-FBE0-1182B9F58722}" created="2025-07-17T22:47:31.763">
        <p188:txBody>
          <a:bodyPr/>
          <a:lstStyle/>
          <a:p>
            <a:r>
              <a:rPr lang="en-US"/>
              <a:t>se non erro solo carta di credito</a:t>
            </a:r>
          </a:p>
        </p188:txBody>
      </p188:reply>
    </p188:replyLst>
    <p188:txBody>
      <a:bodyPr/>
      <a:lstStyle/>
      <a:p>
        <a:r>
          <a:rPr lang="it-IT"/>
          <a:t>Abbiamo tolto l’IBAN?</a:t>
        </a:r>
      </a:p>
    </p188:txBody>
  </p188:cm>
</p188:cmLst>
</file>

<file path=ppt/comments/modernComment_12B_A4F171EC.xml><?xml version="1.0" encoding="utf-8"?>
<p188:cmLst xmlns:a="http://schemas.openxmlformats.org/drawingml/2006/main" xmlns:r="http://schemas.openxmlformats.org/officeDocument/2006/relationships" xmlns:p188="http://schemas.microsoft.com/office/powerpoint/2018/8/main">
  <p188:cm id="{D9244B76-9AB2-400B-B88F-CBC9DFEA1855}" authorId="{BCCC9DD2-28CB-488A-01FB-AB50DA2E3634}" status="resolved" created="2025-07-17T19:22:29.897" complete="100000">
    <ac:deMkLst xmlns:ac="http://schemas.microsoft.com/office/drawing/2013/main/command">
      <pc:docMk xmlns:pc="http://schemas.microsoft.com/office/powerpoint/2013/main/command"/>
      <pc:sldMk xmlns:pc="http://schemas.microsoft.com/office/powerpoint/2013/main/command" cId="2767286764" sldId="299"/>
      <ac:picMk id="28" creationId="{D304E15B-F52C-7146-08EE-7D2F8CB608F4}"/>
    </ac:deMkLst>
    <p188:replyLst>
      <p188:reply id="{802794D0-6ABC-4005-8134-DF4943DD922F}" authorId="{8C448774-D257-B8F5-FBE0-1182B9F58722}" created="2025-07-17T22:48:19.875">
        <p188:txBody>
          <a:bodyPr/>
          <a:lstStyle/>
          <a:p>
            <a:r>
              <a:rPr lang="en-US"/>
              <a:t>per me si può anche togliere o rimanere così</a:t>
            </a:r>
          </a:p>
        </p188:txBody>
      </p188:reply>
      <p188:reply id="{8E0737A9-BAC1-42BD-AE7D-672B9EDC7C6E}" authorId="{BFFB99C2-3E8F-F99F-C4F0-85B2AD7FA89D}" created="2025-07-18T09:04:44.835">
        <p188:txBody>
          <a:bodyPr/>
          <a:lstStyle/>
          <a:p>
            <a:r>
              <a:rPr lang="it-IT"/>
              <a:t>Al limite eliminiamo solo carta di credito</a:t>
            </a:r>
          </a:p>
        </p188:txBody>
      </p188:reply>
    </p188:replyLst>
    <p188:txBody>
      <a:bodyPr/>
      <a:lstStyle/>
      <a:p>
        <a:r>
          <a:rPr lang="it-IT"/>
          <a:t>Lo modifichiamo?</a:t>
        </a:r>
      </a:p>
    </p188:txBody>
  </p188:cm>
</p188:cmLst>
</file>

<file path=ppt/comments/modernComment_160_F04E8F0F.xml><?xml version="1.0" encoding="utf-8"?>
<p188:cmLst xmlns:a="http://schemas.openxmlformats.org/drawingml/2006/main" xmlns:r="http://schemas.openxmlformats.org/officeDocument/2006/relationships" xmlns:p188="http://schemas.microsoft.com/office/powerpoint/2018/8/main">
  <p188:cm id="{A4A7CD01-663D-457A-99A2-A818CFB2DC3C}" authorId="{BCCC9DD2-28CB-488A-01FB-AB50DA2E3634}" status="resolved" created="2025-04-18T14:47:28.770" complete="100000">
    <ac:deMkLst xmlns:ac="http://schemas.microsoft.com/office/drawing/2013/main/command">
      <pc:docMk xmlns:pc="http://schemas.microsoft.com/office/powerpoint/2013/main/command"/>
      <pc:sldMk xmlns:pc="http://schemas.microsoft.com/office/powerpoint/2013/main/command" cId="4031680271" sldId="352"/>
      <ac:spMk id="6" creationId="{9FCF81DD-F905-E1F1-73D0-1B6E97EE2094}"/>
    </ac:deMkLst>
    <p188:replyLst>
      <p188:reply id="{37020F7A-35B7-4ADD-909F-17F698183E66}" authorId="{8C448774-D257-B8F5-FBE0-1182B9F58722}" created="2025-04-22T10:25:27.559">
        <p188:txBody>
          <a:bodyPr/>
          <a:lstStyle/>
          <a:p>
            <a:r>
              <a:rPr lang="it-IT"/>
              <a:t>È incluso nelle slide 40-41-42</a:t>
            </a:r>
          </a:p>
        </p188:txBody>
      </p188:reply>
    </p188:replyLst>
    <p188:txBody>
      <a:bodyPr/>
      <a:lstStyle/>
      <a:p>
        <a:r>
          <a:rPr lang="it-IT"/>
          <a:t>Alcune cose del processo di validazione del dominio non mi sono chiare</a:t>
        </a:r>
      </a:p>
    </p188:txBody>
  </p188:cm>
</p188:cmLst>
</file>

<file path=ppt/comments/modernComment_175_DFA1D837.xml><?xml version="1.0" encoding="utf-8"?>
<p188:cmLst xmlns:a="http://schemas.openxmlformats.org/drawingml/2006/main" xmlns:r="http://schemas.openxmlformats.org/officeDocument/2006/relationships" xmlns:p188="http://schemas.microsoft.com/office/powerpoint/2018/8/main">
  <p188:cm id="{AA8940D9-E505-4B09-AEC1-13E64F4749D7}" authorId="{BFFB99C2-3E8F-F99F-C4F0-85B2AD7FA89D}" status="resolved" created="2025-07-18T21:37:06.853" complete="100000">
    <pc:sldMkLst xmlns:pc="http://schemas.microsoft.com/office/powerpoint/2013/main/command">
      <pc:docMk/>
      <pc:sldMk cId="3751925815" sldId="373"/>
    </pc:sldMkLst>
    <p188:txBody>
      <a:bodyPr/>
      <a:lstStyle/>
      <a:p>
        <a:r>
          <a:rPr lang="it-IT"/>
          <a:t>Sposta in IA-5</a:t>
        </a:r>
      </a:p>
    </p188:txBody>
  </p188:cm>
</p188:cmLst>
</file>

<file path=ppt/comments/modernComment_17E_D01B2F8E.xml><?xml version="1.0" encoding="utf-8"?>
<p188:cmLst xmlns:a="http://schemas.openxmlformats.org/drawingml/2006/main" xmlns:r="http://schemas.openxmlformats.org/officeDocument/2006/relationships" xmlns:p188="http://schemas.microsoft.com/office/powerpoint/2018/8/main">
  <p188:cm id="{0351E621-11E1-4FD8-88C2-7385CD5A79AF}" authorId="{BFFB99C2-3E8F-F99F-C4F0-85B2AD7FA89D}" status="resolved" created="2025-07-19T10:29:13.893" complete="100000">
    <pc:sldMkLst xmlns:pc="http://schemas.microsoft.com/office/powerpoint/2013/main/command">
      <pc:docMk/>
      <pc:sldMk cId="3491442574" sldId="382"/>
    </pc:sldMkLst>
    <p188:txBody>
      <a:bodyPr/>
      <a:lstStyle/>
      <a:p>
        <a:r>
          <a:rPr lang="it-IT"/>
          <a:t>Sposta in IA-5</a:t>
        </a:r>
      </a:p>
    </p188:txBody>
  </p188:cm>
</p188:cmLst>
</file>

<file path=ppt/comments/modernComment_194_F51396F2.xml><?xml version="1.0" encoding="utf-8"?>
<p188:cmLst xmlns:a="http://schemas.openxmlformats.org/drawingml/2006/main" xmlns:r="http://schemas.openxmlformats.org/officeDocument/2006/relationships" xmlns:p188="http://schemas.microsoft.com/office/powerpoint/2018/8/main">
  <p188:cm id="{379BD215-EB9D-47E3-BD7D-769175129187}" authorId="{BFFB99C2-3E8F-F99F-C4F0-85B2AD7FA89D}" status="resolved" created="2025-04-22T19:41:07.968" complete="100000">
    <pc:sldMkLst xmlns:pc="http://schemas.microsoft.com/office/powerpoint/2013/main/command">
      <pc:docMk/>
      <pc:sldMk cId="4111701746" sldId="404"/>
    </pc:sldMkLst>
    <p188:replyLst>
      <p188:reply id="{F747CB19-4D90-41D7-B4B6-AC3DD781C289}" authorId="{8C448774-D257-B8F5-FBE0-1182B9F58722}" created="2025-04-22T22:51:30.545">
        <p188:txBody>
          <a:bodyPr/>
          <a:lstStyle/>
          <a:p>
            <a:r>
              <a:rPr lang="it-IT"/>
              <a:t>Magari possiamo snellirlo; piccolo approfondimento relativo alla slide 38</a:t>
            </a:r>
          </a:p>
        </p188:txBody>
      </p188:reply>
    </p188:replyLst>
    <p188:txBody>
      <a:bodyPr/>
      <a:lstStyle/>
      <a:p>
        <a:r>
          <a:rPr lang="it-IT"/>
          <a:t>Utile ?</a:t>
        </a:r>
      </a:p>
    </p188:txBody>
  </p188:cm>
</p188:cmLst>
</file>

<file path=ppt/comments/modernComment_1AA_74223ADA.xml><?xml version="1.0" encoding="utf-8"?>
<p188:cmLst xmlns:a="http://schemas.openxmlformats.org/drawingml/2006/main" xmlns:r="http://schemas.openxmlformats.org/officeDocument/2006/relationships" xmlns:p188="http://schemas.microsoft.com/office/powerpoint/2018/8/main">
  <p188:cm id="{33633B6C-9E1F-4748-BB6E-B1FEC3E296C1}" authorId="{BFFB99C2-3E8F-F99F-C4F0-85B2AD7FA89D}" status="resolved" created="2025-07-19T15:03:01.588" complete="100000">
    <pc:sldMkLst xmlns:pc="http://schemas.microsoft.com/office/powerpoint/2013/main/command">
      <pc:docMk/>
      <pc:sldMk cId="1948400346" sldId="426"/>
    </pc:sldMkLst>
    <p188:txBody>
      <a:bodyPr/>
      <a:lstStyle/>
      <a:p>
        <a:r>
          <a:rPr lang="it-IT"/>
          <a:t>Aggiunger link al report</a:t>
        </a:r>
      </a:p>
    </p188:txBody>
  </p188:cm>
</p188:cmLst>
</file>

<file path=ppt/comments/modernComment_1BC_DFE1AAE9.xml><?xml version="1.0" encoding="utf-8"?>
<p188:cmLst xmlns:a="http://schemas.openxmlformats.org/drawingml/2006/main" xmlns:r="http://schemas.openxmlformats.org/officeDocument/2006/relationships" xmlns:p188="http://schemas.microsoft.com/office/powerpoint/2018/8/main">
  <p188:cm id="{E9E14596-6835-4862-B10E-9A556FCB2290}" authorId="{BFFB99C2-3E8F-F99F-C4F0-85B2AD7FA89D}" status="resolved" created="2025-07-18T09:07:08.723" complete="100000">
    <pc:sldMkLst xmlns:pc="http://schemas.microsoft.com/office/powerpoint/2013/main/command">
      <pc:docMk/>
      <pc:sldMk cId="3756108521" sldId="444"/>
    </pc:sldMkLst>
    <p188:replyLst>
      <p188:reply id="{F3184745-5244-40F8-9D6C-6835F4648F95}" authorId="{BFFB99C2-3E8F-F99F-C4F0-85B2AD7FA89D}" created="2025-07-19T10:11:50.847">
        <p188:txBody>
          <a:bodyPr/>
          <a:lstStyle/>
          <a:p>
            <a:r>
              <a:rPr lang="it-IT"/>
              <a:t>Da rivederlo insieme </a:t>
            </a:r>
          </a:p>
        </p188:txBody>
      </p188:reply>
    </p188:replyLst>
    <p188:txBody>
      <a:bodyPr/>
      <a:lstStyle/>
      <a:p>
        <a:r>
          <a:rPr lang="it-IT"/>
          <a:t>Da modificare e aggiungere il threat model finale</a:t>
        </a:r>
      </a:p>
    </p188:txBody>
  </p188:cm>
</p188:cmLst>
</file>

<file path=ppt/comments/modernComment_1BD_B4A07685.xml><?xml version="1.0" encoding="utf-8"?>
<p188:cmLst xmlns:a="http://schemas.openxmlformats.org/drawingml/2006/main" xmlns:r="http://schemas.openxmlformats.org/officeDocument/2006/relationships" xmlns:p188="http://schemas.microsoft.com/office/powerpoint/2018/8/main">
  <p188:cm id="{1ED257DA-F6CA-4D54-B2AF-FF3543292F35}" authorId="{BFFB99C2-3E8F-F99F-C4F0-85B2AD7FA89D}" status="resolved" created="2025-07-19T10:12:17.649" complete="100000">
    <pc:sldMkLst xmlns:pc="http://schemas.microsoft.com/office/powerpoint/2013/main/command">
      <pc:docMk/>
      <pc:sldMk cId="3030414981" sldId="445"/>
    </pc:sldMkLst>
    <p188:txBody>
      <a:bodyPr/>
      <a:lstStyle/>
      <a:p>
        <a:r>
          <a:rPr lang="it-IT"/>
          <a:t>Vedere le minacce rimaste</a:t>
        </a:r>
      </a:p>
    </p188:txBody>
  </p188:cm>
</p188:cmLst>
</file>

<file path=ppt/comments/modernComment_1FE_1E4FEBC6.xml><?xml version="1.0" encoding="utf-8"?>
<p188:cmLst xmlns:a="http://schemas.openxmlformats.org/drawingml/2006/main" xmlns:r="http://schemas.openxmlformats.org/officeDocument/2006/relationships" xmlns:p188="http://schemas.microsoft.com/office/powerpoint/2018/8/main">
  <p188:cm id="{71F3E2A0-36C9-442D-8283-2FDD2914E11B}" authorId="{8C448774-D257-B8F5-FBE0-1182B9F58722}" status="resolved" created="2025-07-18T16:06:33.196" complete="100000">
    <pc:sldMkLst xmlns:pc="http://schemas.microsoft.com/office/powerpoint/2013/main/command">
      <pc:docMk/>
      <pc:sldMk cId="508554182" sldId="510"/>
    </pc:sldMkLst>
    <p188:txBody>
      <a:bodyPr/>
      <a:lstStyle/>
      <a:p>
        <a:r>
          <a:rPr lang="it-IT"/>
          <a:t>Aggiungere la response di keycloak</a:t>
        </a:r>
      </a:p>
    </p188:txBody>
  </p188:cm>
</p188:cmLst>
</file>

<file path=ppt/comments/modernComment_214_D65C5BDA.xml><?xml version="1.0" encoding="utf-8"?>
<p188:cmLst xmlns:a="http://schemas.openxmlformats.org/drawingml/2006/main" xmlns:r="http://schemas.openxmlformats.org/officeDocument/2006/relationships" xmlns:p188="http://schemas.microsoft.com/office/powerpoint/2018/8/main">
  <p188:cm id="{2D4FC8C0-671F-411F-905D-5ADBD505F66C}" authorId="{BFFB99C2-3E8F-F99F-C4F0-85B2AD7FA89D}" status="resolved" created="2025-07-10T17:39:22.302" complete="100000">
    <pc:sldMkLst xmlns:pc="http://schemas.microsoft.com/office/powerpoint/2013/main/command">
      <pc:docMk/>
      <pc:sldMk cId="3596377050" sldId="532"/>
    </pc:sldMkLst>
    <p188:txBody>
      <a:bodyPr/>
      <a:lstStyle/>
      <a:p>
        <a:r>
          <a:rPr lang="it-IT"/>
          <a:t>INSERIRE IMMAGINE DOCKER COMPOSE PER LIMITAZIONI</a:t>
        </a:r>
      </a:p>
    </p188:txBody>
  </p188:cm>
</p188:cmLst>
</file>

<file path=ppt/comments/modernComment_21C_42D0CF62.xml><?xml version="1.0" encoding="utf-8"?>
<p188:cmLst xmlns:a="http://schemas.openxmlformats.org/drawingml/2006/main" xmlns:r="http://schemas.openxmlformats.org/officeDocument/2006/relationships" xmlns:p188="http://schemas.microsoft.com/office/powerpoint/2018/8/main">
  <p188:cm id="{9853904D-9D4A-42CF-A73E-1498FB9E42BB}" authorId="{BFFB99C2-3E8F-F99F-C4F0-85B2AD7FA89D}" status="resolved" created="2025-07-10T16:18:25.180" complete="100000">
    <pc:sldMkLst xmlns:pc="http://schemas.microsoft.com/office/powerpoint/2013/main/command">
      <pc:docMk/>
      <pc:sldMk cId="1120980834" sldId="540"/>
    </pc:sldMkLst>
    <p188:txBody>
      <a:bodyPr/>
      <a:lstStyle/>
      <a:p>
        <a:r>
          <a:rPr lang="it-IT"/>
          <a:t>AGGIUNGERE IMMAGINI PER I COOKIE MENZIONATI</a:t>
        </a:r>
      </a:p>
    </p188:txBody>
  </p188:cm>
  <p188:cm id="{5BBD60D2-3834-4156-8848-D9E87E19D306}" authorId="{BCCC9DD2-28CB-488A-01FB-AB50DA2E3634}" status="resolved" created="2025-07-18T22:06:38.856" complete="100000">
    <ac:deMkLst xmlns:ac="http://schemas.microsoft.com/office/drawing/2013/main/command">
      <pc:docMk xmlns:pc="http://schemas.microsoft.com/office/powerpoint/2013/main/command"/>
      <pc:sldMk xmlns:pc="http://schemas.microsoft.com/office/powerpoint/2013/main/command" cId="1120980834" sldId="540"/>
      <ac:picMk id="11" creationId="{0BEA0445-7B5E-F22C-4AAB-7E5F70131F75}"/>
    </ac:deMkLst>
    <p188:txBody>
      <a:bodyPr/>
      <a:lstStyle/>
      <a:p>
        <a:r>
          <a:rPr lang="it-IT"/>
          <a:t>Aggiustati l’immagine</a:t>
        </a:r>
      </a:p>
    </p188:txBody>
  </p188:cm>
</p188:cmLst>
</file>

<file path=ppt/comments/modernComment_224_4C7CC7E4.xml><?xml version="1.0" encoding="utf-8"?>
<p188:cmLst xmlns:a="http://schemas.openxmlformats.org/drawingml/2006/main" xmlns:r="http://schemas.openxmlformats.org/officeDocument/2006/relationships" xmlns:p188="http://schemas.microsoft.com/office/powerpoint/2018/8/main">
  <p188:cm id="{C4FDA6D5-824E-4F70-8483-CA8694925C9C}" authorId="{BFFB99C2-3E8F-F99F-C4F0-85B2AD7FA89D}" status="resolved" created="2025-07-18T15:12:13.307" complete="100000">
    <pc:sldMkLst xmlns:pc="http://schemas.microsoft.com/office/powerpoint/2013/main/command">
      <pc:docMk/>
      <pc:sldMk cId="1283246052" sldId="548"/>
    </pc:sldMkLst>
    <p188:replyLst>
      <p188:reply id="{2423F853-9189-4ADC-92CE-12C947300D2B}" authorId="{BCCC9DD2-28CB-488A-01FB-AB50DA2E3634}" created="2025-07-18T17:08:00.249">
        <p188:txBody>
          <a:bodyPr/>
          <a:lstStyle/>
          <a:p>
            <a:r>
              <a:rPr lang="it-IT"/>
              <a:t>It’s ok</a:t>
            </a:r>
          </a:p>
        </p188:txBody>
      </p188:reply>
    </p188:replyLst>
    <p188:txBody>
      <a:bodyPr/>
      <a:lstStyle/>
      <a:p>
        <a:r>
          <a:rPr lang="it-IT"/>
          <a:t>Gaeta deve controllare</a:t>
        </a:r>
      </a:p>
    </p188:txBody>
  </p188:cm>
  <p188:cm id="{2ED0899F-F94D-453B-87FA-35B1EF0E26D0}" authorId="{BFFB99C2-3E8F-F99F-C4F0-85B2AD7FA89D}" status="resolved" created="2025-07-18T21:25:58.732" complete="100000">
    <pc:sldMkLst xmlns:pc="http://schemas.microsoft.com/office/powerpoint/2013/main/command">
      <pc:docMk/>
      <pc:sldMk cId="1283246052" sldId="548"/>
    </pc:sldMkLst>
    <p188:txBody>
      <a:bodyPr/>
      <a:lstStyle/>
      <a:p>
        <a:r>
          <a:rPr lang="it-IT"/>
          <a:t>screen</a:t>
        </a:r>
      </a:p>
    </p188:txBody>
  </p188:cm>
</p188:cmLst>
</file>

<file path=ppt/comments/modernComment_231_A000C164.xml><?xml version="1.0" encoding="utf-8"?>
<p188:cmLst xmlns:a="http://schemas.openxmlformats.org/drawingml/2006/main" xmlns:r="http://schemas.openxmlformats.org/officeDocument/2006/relationships" xmlns:p188="http://schemas.microsoft.com/office/powerpoint/2018/8/main">
  <p188:cm id="{38EA7491-A5B9-418A-9E74-9BD17E77F3DD}" authorId="{BFFB99C2-3E8F-F99F-C4F0-85B2AD7FA89D}" status="resolved" created="2025-07-18T18:10:33.657" complete="100000">
    <pc:sldMkLst xmlns:pc="http://schemas.microsoft.com/office/powerpoint/2013/main/command">
      <pc:docMk/>
      <pc:sldMk cId="2684404068" sldId="561"/>
    </pc:sldMkLst>
    <p188:replyLst>
      <p188:reply id="{05E61ABD-4AE7-4778-9505-17EB79848988}" authorId="{BFFB99C2-3E8F-F99F-C4F0-85B2AD7FA89D}" created="2025-07-18T21:47:24.473">
        <p188:txBody>
          <a:bodyPr/>
          <a:lstStyle/>
          <a:p>
            <a:r>
              <a:rPr lang="it-IT"/>
              <a:t>SI-10(6) mettilo la e basta</a:t>
            </a:r>
          </a:p>
        </p188:txBody>
      </p188:reply>
    </p188:replyLst>
    <p188:txBody>
      <a:bodyPr/>
      <a:lstStyle/>
      <a:p>
        <a:r>
          <a:rPr lang="it-IT"/>
          <a:t>Gaetano</a:t>
        </a:r>
      </a:p>
    </p188:txBody>
  </p188:cm>
</p188:cmLst>
</file>

<file path=ppt/comments/modernComment_233_2FCC3F5D.xml><?xml version="1.0" encoding="utf-8"?>
<p188:cmLst xmlns:a="http://schemas.openxmlformats.org/drawingml/2006/main" xmlns:r="http://schemas.openxmlformats.org/officeDocument/2006/relationships" xmlns:p188="http://schemas.microsoft.com/office/powerpoint/2018/8/main">
  <p188:cm id="{FF3D3A15-CFEA-4D49-B25A-2F5CDE566F3E}" authorId="{BFFB99C2-3E8F-F99F-C4F0-85B2AD7FA89D}" status="resolved" created="2025-07-18T21:54:13.818" complete="100000">
    <pc:sldMkLst xmlns:pc="http://schemas.microsoft.com/office/powerpoint/2013/main/command">
      <pc:docMk/>
      <pc:sldMk cId="801914717" sldId="563"/>
    </pc:sldMkLst>
    <p188:txBody>
      <a:bodyPr/>
      <a:lstStyle/>
      <a:p>
        <a:r>
          <a:rPr lang="it-IT"/>
          <a:t>Da controllare se esce la versione</a:t>
        </a:r>
      </a:p>
    </p188:txBody>
  </p188:cm>
</p188:cmLst>
</file>

<file path=ppt/comments/modernComment_24E_51AA8973.xml><?xml version="1.0" encoding="utf-8"?>
<p188:cmLst xmlns:a="http://schemas.openxmlformats.org/drawingml/2006/main" xmlns:r="http://schemas.openxmlformats.org/officeDocument/2006/relationships" xmlns:p188="http://schemas.microsoft.com/office/powerpoint/2018/8/main">
  <p188:cm id="{893F2088-73B0-47E7-A9E8-83DA7F736326}" authorId="{BFFB99C2-3E8F-F99F-C4F0-85B2AD7FA89D}" status="resolved" created="2025-07-10T10:44:52.155" complete="100000">
    <pc:sldMkLst xmlns:pc="http://schemas.microsoft.com/office/powerpoint/2013/main/command">
      <pc:docMk/>
      <pc:sldMk cId="1370130803" sldId="590"/>
    </pc:sldMkLst>
    <p188:replyLst>
      <p188:reply id="{E284B0FE-8DF5-49B5-9A6A-30FAEC8516C2}" authorId="{BFFB99C2-3E8F-F99F-C4F0-85B2AD7FA89D}" created="2025-07-19T17:20:11.582">
        <p188:txBody>
          <a:bodyPr/>
          <a:lstStyle/>
          <a:p>
            <a:r>
              <a:rPr lang="it-IT"/>
              <a:t>Verificare se è init-firewall</a:t>
            </a:r>
          </a:p>
        </p188:txBody>
      </p188:reply>
    </p188:replyLst>
    <p188:txBody>
      <a:bodyPr/>
      <a:lstStyle/>
      <a:p>
        <a:r>
          <a:rPr lang="it-IT"/>
          <a:t>Da AGGIUNGERE IL FIREWALL</a:t>
        </a:r>
      </a:p>
    </p188:txBody>
  </p188:cm>
</p188:cmLst>
</file>

<file path=ppt/comments/modernComment_256_E420F3E0.xml><?xml version="1.0" encoding="utf-8"?>
<p188:cmLst xmlns:a="http://schemas.openxmlformats.org/drawingml/2006/main" xmlns:r="http://schemas.openxmlformats.org/officeDocument/2006/relationships" xmlns:p188="http://schemas.microsoft.com/office/powerpoint/2018/8/main">
  <p188:cm id="{85DF8046-A7EE-4D4F-B7D8-ECAD3E451EA1}" authorId="{BFFB99C2-3E8F-F99F-C4F0-85B2AD7FA89D}" status="resolved" created="2025-07-10T15:00:59.438" complete="100000">
    <pc:sldMkLst xmlns:pc="http://schemas.microsoft.com/office/powerpoint/2013/main/command">
      <pc:docMk/>
      <pc:sldMk cId="3827364832" sldId="598"/>
    </pc:sldMkLst>
    <p188:txBody>
      <a:bodyPr/>
      <a:lstStyle/>
      <a:p>
        <a:r>
          <a:rPr lang="it-IT"/>
          <a:t>FOTO FIREWALL DIGITAL OCEAN</a:t>
        </a:r>
      </a:p>
    </p188:txBody>
  </p188:cm>
</p188:cmLst>
</file>

<file path=ppt/comments/modernComment_25A_BAEFFDAD.xml><?xml version="1.0" encoding="utf-8"?>
<p188:cmLst xmlns:a="http://schemas.openxmlformats.org/drawingml/2006/main" xmlns:r="http://schemas.openxmlformats.org/officeDocument/2006/relationships" xmlns:p188="http://schemas.microsoft.com/office/powerpoint/2018/8/main">
  <p188:cm id="{F7F53DB0-DEC7-4A97-A972-4992303CEFB9}" authorId="{BFFB99C2-3E8F-F99F-C4F0-85B2AD7FA89D}" status="resolved" created="2025-07-19T10:36:32.358" complete="100000">
    <ac:deMkLst xmlns:ac="http://schemas.microsoft.com/office/drawing/2013/main/command">
      <pc:docMk xmlns:pc="http://schemas.microsoft.com/office/powerpoint/2013/main/command"/>
      <pc:sldMk xmlns:pc="http://schemas.microsoft.com/office/powerpoint/2013/main/command" cId="3136290221" sldId="602"/>
      <ac:picMk id="3" creationId="{B346F8E9-9C79-2C8C-7266-A06B153A1B5C}"/>
    </ac:deMkLst>
    <p188:txBody>
      <a:bodyPr/>
      <a:lstStyle/>
      <a:p>
        <a:r>
          <a:rPr lang="it-IT"/>
          <a:t>Per la validazione dell’immagine come facciamo?</a:t>
        </a:r>
      </a:p>
    </p188:txBody>
  </p188:cm>
</p188:cmLst>
</file>

<file path=ppt/comments/modernComment_25C_DB36B7A5.xml><?xml version="1.0" encoding="utf-8"?>
<p188:cmLst xmlns:a="http://schemas.openxmlformats.org/drawingml/2006/main" xmlns:r="http://schemas.openxmlformats.org/officeDocument/2006/relationships" xmlns:p188="http://schemas.microsoft.com/office/powerpoint/2018/8/main">
  <p188:cm id="{15C518C9-6718-4C14-8208-6ED15EEC1734}" authorId="{BFFB99C2-3E8F-F99F-C4F0-85B2AD7FA89D}" status="resolved" created="2025-07-18T18:18:30.223" complete="100000">
    <pc:sldMkLst xmlns:pc="http://schemas.microsoft.com/office/powerpoint/2013/main/command">
      <pc:docMk/>
      <pc:sldMk cId="3677796261" sldId="604"/>
    </pc:sldMkLst>
    <p188:replyLst>
      <p188:reply id="{890F9FC5-2864-435E-A1DE-C4C555FD4DEE}" authorId="{BFFB99C2-3E8F-F99F-C4F0-85B2AD7FA89D}" created="2025-07-18T21:52:36.579">
        <p188:txBody>
          <a:bodyPr/>
          <a:lstStyle/>
          <a:p>
            <a:r>
              <a:rPr lang="it-IT"/>
              <a:t>Da controllare</a:t>
            </a:r>
          </a:p>
        </p188:txBody>
      </p188:reply>
      <p188:reply id="{709B5D0A-7300-4C61-B22D-21DE1493CE5B}" authorId="{BFFB99C2-3E8F-F99F-C4F0-85B2AD7FA89D}" created="2025-07-18T22:00:26.279">
        <p188:txBody>
          <a:bodyPr/>
          <a:lstStyle/>
          <a:p>
            <a:r>
              <a:rPr lang="it-IT"/>
              <a:t>Vedere la validazione delle img</a:t>
            </a:r>
          </a:p>
        </p188:txBody>
      </p188:reply>
    </p188:replyLst>
    <p188:txBody>
      <a:bodyPr/>
      <a:lstStyle/>
      <a:p>
        <a:r>
          <a:rPr lang="it-IT"/>
          <a:t>La verifica tramite keycloak, non è stata tolta? GAETANO</a:t>
        </a:r>
      </a:p>
    </p188:txBody>
  </p188:cm>
  <p188:cm id="{0263EBAD-1B25-4560-8F1F-E8452FB54151}" authorId="{BFFB99C2-3E8F-F99F-C4F0-85B2AD7FA89D}" status="resolved" created="2025-07-21T16:16:16.716" complete="100000">
    <pc:sldMkLst xmlns:pc="http://schemas.microsoft.com/office/powerpoint/2013/main/command">
      <pc:docMk/>
      <pc:sldMk cId="3677796261" sldId="604"/>
    </pc:sldMkLst>
    <p188:txBody>
      <a:bodyPr/>
      <a:lstStyle/>
      <a:p>
        <a:r>
          <a:rPr lang="it-IT"/>
          <a:t>Ho letto che x-xss-Protection è obsoleto; la cosa migliore sono i CSP</a:t>
        </a:r>
      </a:p>
    </p188:txBody>
  </p188:cm>
</p188:cmLst>
</file>

<file path=ppt/comments/modernComment_272_698C3A67.xml><?xml version="1.0" encoding="utf-8"?>
<p188:cmLst xmlns:a="http://schemas.openxmlformats.org/drawingml/2006/main" xmlns:r="http://schemas.openxmlformats.org/officeDocument/2006/relationships" xmlns:p188="http://schemas.microsoft.com/office/powerpoint/2018/8/main">
  <p188:cm id="{A5161F0A-3D45-473F-AEF0-3F43D1F253B3}" authorId="{BCCC9DD2-28CB-488A-01FB-AB50DA2E3634}" status="resolved" created="2025-07-17T19:22:16.458" complete="100000">
    <ac:deMkLst xmlns:ac="http://schemas.microsoft.com/office/drawing/2013/main/command">
      <pc:docMk xmlns:pc="http://schemas.microsoft.com/office/powerpoint/2013/main/command"/>
      <pc:sldMk xmlns:pc="http://schemas.microsoft.com/office/powerpoint/2013/main/command" cId="1770797671" sldId="626"/>
      <ac:picMk id="4" creationId="{713271F8-BF0E-ABFE-848C-71289FFD8437}"/>
    </ac:deMkLst>
    <p188:replyLst>
      <p188:reply id="{D9B9BD2C-59A3-4D07-AD53-E15DC1D1FAB9}" authorId="{8C448774-D257-B8F5-FBE0-1182B9F58722}" created="2025-07-17T22:48:24.734">
        <p188:txBody>
          <a:bodyPr/>
          <a:lstStyle/>
          <a:p>
            <a:r>
              <a:rPr lang="en-US"/>
              <a:t>ok </a:t>
            </a:r>
          </a:p>
        </p188:txBody>
      </p188:reply>
    </p188:replyLst>
    <p188:txBody>
      <a:bodyPr/>
      <a:lstStyle/>
      <a:p>
        <a:r>
          <a:rPr lang="it-IT"/>
          <a:t>Nuovo: controllate</a:t>
        </a:r>
      </a:p>
    </p188:txBody>
  </p188:cm>
</p188:cmLst>
</file>

<file path=ppt/comments/modernComment_287_776C30B0.xml><?xml version="1.0" encoding="utf-8"?>
<p188:cmLst xmlns:a="http://schemas.openxmlformats.org/drawingml/2006/main" xmlns:r="http://schemas.openxmlformats.org/officeDocument/2006/relationships" xmlns:p188="http://schemas.microsoft.com/office/powerpoint/2018/8/main">
  <p188:cm id="{BFE5C5DA-BB1B-4804-A52F-87276585B100}" authorId="{BFFB99C2-3E8F-F99F-C4F0-85B2AD7FA89D}" status="resolved" created="2025-07-18T21:41:25.489" complete="100000">
    <pc:sldMkLst xmlns:pc="http://schemas.microsoft.com/office/powerpoint/2013/main/command">
      <pc:docMk/>
      <pc:sldMk cId="2003579056" sldId="647"/>
    </pc:sldMkLst>
    <p188:txBody>
      <a:bodyPr/>
      <a:lstStyle/>
      <a:p>
        <a:r>
          <a:rPr lang="it-IT"/>
          <a:t>Immagine paolo
</a:t>
        </a:r>
      </a:p>
    </p188:txBody>
  </p188:cm>
</p188:cmLst>
</file>

<file path=ppt/comments/modernComment_2AE_8C15B51A.xml><?xml version="1.0" encoding="utf-8"?>
<p188:cmLst xmlns:a="http://schemas.openxmlformats.org/drawingml/2006/main" xmlns:r="http://schemas.openxmlformats.org/officeDocument/2006/relationships" xmlns:p188="http://schemas.microsoft.com/office/powerpoint/2018/8/main">
  <p188:cm id="{442C17A7-67DA-43C6-9C03-6FEF1605048C}" authorId="{BCCC9DD2-28CB-488A-01FB-AB50DA2E3634}" status="resolved" created="2025-07-21T14:03:41.236" complete="100000">
    <ac:deMkLst xmlns:ac="http://schemas.microsoft.com/office/drawing/2013/main/command">
      <pc:docMk xmlns:pc="http://schemas.microsoft.com/office/powerpoint/2013/main/command"/>
      <pc:sldMk xmlns:pc="http://schemas.microsoft.com/office/powerpoint/2013/main/command" cId="2350232858" sldId="686"/>
      <ac:spMk id="9" creationId="{DA50F865-1802-E0C9-973A-0D383508F7FA}"/>
    </ac:deMkLst>
    <p188:txBody>
      <a:bodyPr/>
      <a:lstStyle/>
      <a:p>
        <a:r>
          <a:rPr lang="it-IT"/>
          <a:t>Non abbiamo la verifica della email [@BIAGIO SALZILLO] [@PAOLO RUSSO] </a:t>
        </a:r>
      </a:p>
    </p188:txBody>
  </p188:cm>
</p188:cmLst>
</file>

<file path=ppt/comments/modernComment_2B1_31D49DA6.xml><?xml version="1.0" encoding="utf-8"?>
<p188:cmLst xmlns:a="http://schemas.openxmlformats.org/drawingml/2006/main" xmlns:r="http://schemas.openxmlformats.org/officeDocument/2006/relationships" xmlns:p188="http://schemas.microsoft.com/office/powerpoint/2018/8/main">
  <p188:cm id="{2BDDEFDE-C43F-4A55-AADD-ACA670FE02FD}" authorId="{BCCC9DD2-28CB-488A-01FB-AB50DA2E3634}" status="resolved" created="2025-07-21T16:10:44.291" complete="100000">
    <pc:sldMkLst xmlns:pc="http://schemas.microsoft.com/office/powerpoint/2013/main/command">
      <pc:docMk/>
      <pc:sldMk cId="836017574" sldId="689"/>
    </pc:sldMkLst>
    <p188:txBody>
      <a:bodyPr/>
      <a:lstStyle/>
      <a:p>
        <a:r>
          <a:rPr lang="it-IT"/>
          <a:t>TO FIX</a:t>
        </a:r>
      </a:p>
    </p188:txBody>
  </p188:cm>
  <p188:cm id="{0ECABC31-8640-454D-B02C-12EC9E2BDD2E}" authorId="{8C448774-D257-B8F5-FBE0-1182B9F58722}" status="resolved" created="2025-07-21T16:15:12.747" complete="100000">
    <pc:sldMkLst xmlns:pc="http://schemas.microsoft.com/office/powerpoint/2013/main/command">
      <pc:docMk/>
      <pc:sldMk cId="836017574" sldId="689"/>
    </pc:sldMkLst>
    <p188:txBody>
      <a:bodyPr/>
      <a:lstStyle/>
      <a:p>
        <a:r>
          <a:rPr lang="it-IT"/>
          <a:t>La risposta è si poiché mediante APIContext (Client ID,Client Secret,modalità ) ottengo  un access token dai Server di Paypal</a:t>
        </a:r>
      </a:p>
    </p188:txBody>
  </p188:cm>
</p188:cmLst>
</file>

<file path=ppt/diagrams/_rels/data1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image" Target="../media/image240.png"/></Relationships>
</file>

<file path=ppt/diagrams/_rels/data1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image" Target="../media/image245.png"/><Relationship Id="rId4" Type="http://schemas.openxmlformats.org/officeDocument/2006/relationships/image" Target="../media/image248.png"/></Relationships>
</file>

<file path=ppt/diagrams/_rels/data1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image" Target="../media/image251.png"/><Relationship Id="rId4" Type="http://schemas.openxmlformats.org/officeDocument/2006/relationships/image" Target="../media/image254.png"/></Relationships>
</file>

<file path=ppt/diagrams/_rels/data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diagrams/_rels/data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image" Target="../media/image202.png"/></Relationships>
</file>

<file path=ppt/diagrams/_rels/data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218.png"/><Relationship Id="rId5" Type="http://schemas.openxmlformats.org/officeDocument/2006/relationships/image" Target="../media/image222.png"/><Relationship Id="rId4" Type="http://schemas.openxmlformats.org/officeDocument/2006/relationships/image" Target="../media/image221.png"/></Relationships>
</file>

<file path=ppt/diagrams/_rels/data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image" Target="../media/image231.png"/><Relationship Id="rId4" Type="http://schemas.openxmlformats.org/officeDocument/2006/relationships/image" Target="../media/image234.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image" Target="../media/image240.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image" Target="../media/image245.png"/><Relationship Id="rId4" Type="http://schemas.openxmlformats.org/officeDocument/2006/relationships/image" Target="../media/image248.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image" Target="../media/image251.png"/><Relationship Id="rId4" Type="http://schemas.openxmlformats.org/officeDocument/2006/relationships/image" Target="../media/image25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image" Target="../media/image20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218.png"/><Relationship Id="rId5" Type="http://schemas.openxmlformats.org/officeDocument/2006/relationships/image" Target="../media/image222.png"/><Relationship Id="rId4" Type="http://schemas.openxmlformats.org/officeDocument/2006/relationships/image" Target="../media/image221.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image" Target="../media/image231.png"/><Relationship Id="rId4" Type="http://schemas.openxmlformats.org/officeDocument/2006/relationships/image" Target="../media/image234.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ACF9A3-76F0-4B94-8492-DA595C4380F8}"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it-IT"/>
        </a:p>
      </dgm:t>
    </dgm:pt>
    <dgm:pt modelId="{ACA7431A-4D17-4E9A-B111-9995F5DDA94B}">
      <dgm:prSet phldrT="[Testo]"/>
      <dgm:spPr/>
      <dgm:t>
        <a:bodyPr/>
        <a:lstStyle/>
        <a:p>
          <a:r>
            <a:rPr lang="it-IT"/>
            <a:t>I </a:t>
          </a:r>
          <a:r>
            <a:rPr lang="it-IT" err="1"/>
            <a:t>certifcati</a:t>
          </a:r>
          <a:r>
            <a:rPr lang="it-IT"/>
            <a:t> RSA hanno una sola catena disponibile</a:t>
          </a:r>
        </a:p>
      </dgm:t>
    </dgm:pt>
    <dgm:pt modelId="{85CF38AA-C7D4-4A40-8E4F-2C47DD7D9846}" type="parTrans" cxnId="{67B6C77A-FBD9-4FD3-8E12-588F174F9B73}">
      <dgm:prSet/>
      <dgm:spPr/>
      <dgm:t>
        <a:bodyPr/>
        <a:lstStyle/>
        <a:p>
          <a:endParaRPr lang="it-IT"/>
        </a:p>
      </dgm:t>
    </dgm:pt>
    <dgm:pt modelId="{D20D4EE6-FE2D-4F30-8D1C-D041C662A9E3}" type="sibTrans" cxnId="{67B6C77A-FBD9-4FD3-8E12-588F174F9B73}">
      <dgm:prSet/>
      <dgm:spPr/>
      <dgm:t>
        <a:bodyPr/>
        <a:lstStyle/>
        <a:p>
          <a:endParaRPr lang="it-IT"/>
        </a:p>
      </dgm:t>
    </dgm:pt>
    <dgm:pt modelId="{85BBB148-9B05-4D73-A9F9-617438E4285B}">
      <dgm:prSet phldrT="[Testo]"/>
      <dgm:spPr/>
      <dgm:t>
        <a:bodyPr/>
        <a:lstStyle/>
        <a:p>
          <a:r>
            <a:rPr lang="it-IT"/>
            <a:t>CERTIFICATO RSA</a:t>
          </a:r>
          <a:r>
            <a:rPr lang="it-IT">
              <a:sym typeface="Wingdings" panose="05000000000000000000" pitchFamily="2" charset="2"/>
            </a:rPr>
            <a:t> Intermedio(R10 o R11)  ISRG Root X1</a:t>
          </a:r>
          <a:endParaRPr lang="it-IT"/>
        </a:p>
      </dgm:t>
    </dgm:pt>
    <dgm:pt modelId="{AC1AB714-C824-4CDE-AC79-123ED77DD947}" type="parTrans" cxnId="{578EDD89-06AA-49A0-BFF2-24B998D68E69}">
      <dgm:prSet/>
      <dgm:spPr/>
      <dgm:t>
        <a:bodyPr/>
        <a:lstStyle/>
        <a:p>
          <a:endParaRPr lang="it-IT"/>
        </a:p>
      </dgm:t>
    </dgm:pt>
    <dgm:pt modelId="{78720700-4CBB-45E4-8D27-D5BF4CDA8D56}" type="sibTrans" cxnId="{578EDD89-06AA-49A0-BFF2-24B998D68E69}">
      <dgm:prSet/>
      <dgm:spPr/>
      <dgm:t>
        <a:bodyPr/>
        <a:lstStyle/>
        <a:p>
          <a:endParaRPr lang="it-IT"/>
        </a:p>
      </dgm:t>
    </dgm:pt>
    <dgm:pt modelId="{2B5D000D-1D35-433D-A09A-A9666DCC1ACD}">
      <dgm:prSet phldrT="[Testo]"/>
      <dgm:spPr/>
      <dgm:t>
        <a:bodyPr/>
        <a:lstStyle/>
        <a:p>
          <a:r>
            <a:rPr lang="it-IT"/>
            <a:t>I </a:t>
          </a:r>
          <a:r>
            <a:rPr lang="it-IT" err="1"/>
            <a:t>certifcati</a:t>
          </a:r>
          <a:r>
            <a:rPr lang="it-IT"/>
            <a:t> ECDSA hanno due catene disponibili</a:t>
          </a:r>
        </a:p>
      </dgm:t>
    </dgm:pt>
    <dgm:pt modelId="{D7CF783F-D986-4877-AF42-B05AF2A3F37D}" type="parTrans" cxnId="{0D47523C-2678-4AC6-A7DD-1135E20224DA}">
      <dgm:prSet/>
      <dgm:spPr/>
      <dgm:t>
        <a:bodyPr/>
        <a:lstStyle/>
        <a:p>
          <a:endParaRPr lang="it-IT"/>
        </a:p>
      </dgm:t>
    </dgm:pt>
    <dgm:pt modelId="{85242768-47F6-45D1-8D03-A8B1110E9011}" type="sibTrans" cxnId="{0D47523C-2678-4AC6-A7DD-1135E20224DA}">
      <dgm:prSet/>
      <dgm:spPr/>
      <dgm:t>
        <a:bodyPr/>
        <a:lstStyle/>
        <a:p>
          <a:endParaRPr lang="it-IT"/>
        </a:p>
      </dgm:t>
    </dgm:pt>
    <dgm:pt modelId="{66A54EF9-CD90-4C02-AE3A-BBA3CA5808D2}">
      <dgm:prSet phldrT="[Testo]"/>
      <dgm:spPr/>
      <dgm:t>
        <a:bodyPr/>
        <a:lstStyle/>
        <a:p>
          <a:r>
            <a:rPr lang="it-IT"/>
            <a:t>CERTIFICATO ECDSA</a:t>
          </a:r>
          <a:r>
            <a:rPr lang="it-IT">
              <a:sym typeface="Wingdings" panose="05000000000000000000" pitchFamily="2" charset="2"/>
            </a:rPr>
            <a:t> Intermedio(E5 o E6)  ISRG Root X1</a:t>
          </a:r>
          <a:endParaRPr lang="it-IT"/>
        </a:p>
      </dgm:t>
    </dgm:pt>
    <dgm:pt modelId="{266665BD-9FA1-42D0-84DD-E2A5FE09B0A2}" type="parTrans" cxnId="{4EF6F273-6926-45E4-A975-718BB15B3C67}">
      <dgm:prSet/>
      <dgm:spPr/>
      <dgm:t>
        <a:bodyPr/>
        <a:lstStyle/>
        <a:p>
          <a:endParaRPr lang="it-IT"/>
        </a:p>
      </dgm:t>
    </dgm:pt>
    <dgm:pt modelId="{5A2BA6D0-5E77-426E-87C7-A4A28C450AF4}" type="sibTrans" cxnId="{4EF6F273-6926-45E4-A975-718BB15B3C67}">
      <dgm:prSet/>
      <dgm:spPr/>
      <dgm:t>
        <a:bodyPr/>
        <a:lstStyle/>
        <a:p>
          <a:endParaRPr lang="it-IT"/>
        </a:p>
      </dgm:t>
    </dgm:pt>
    <dgm:pt modelId="{917A4E89-341C-4D34-BD3B-A2053E2DDA41}">
      <dgm:prSet phldrT="[Testo]"/>
      <dgm:spPr/>
      <dgm:t>
        <a:bodyPr/>
        <a:lstStyle/>
        <a:p>
          <a:r>
            <a:rPr lang="it-IT"/>
            <a:t>CERTIFICATO ECDSA</a:t>
          </a:r>
          <a:r>
            <a:rPr lang="it-IT">
              <a:sym typeface="Wingdings" panose="05000000000000000000" pitchFamily="2" charset="2"/>
            </a:rPr>
            <a:t> Intermedio(E5 o E6)  ISRG Root X2</a:t>
          </a:r>
          <a:endParaRPr lang="it-IT"/>
        </a:p>
      </dgm:t>
    </dgm:pt>
    <dgm:pt modelId="{21838044-505D-4758-93C7-ED9EAF58105C}" type="parTrans" cxnId="{B497E312-3AEC-4767-B2CB-206F9526A9E6}">
      <dgm:prSet/>
      <dgm:spPr/>
      <dgm:t>
        <a:bodyPr/>
        <a:lstStyle/>
        <a:p>
          <a:endParaRPr lang="it-IT"/>
        </a:p>
      </dgm:t>
    </dgm:pt>
    <dgm:pt modelId="{050F5945-2409-48CA-9F08-F5F7C52479B7}" type="sibTrans" cxnId="{B497E312-3AEC-4767-B2CB-206F9526A9E6}">
      <dgm:prSet/>
      <dgm:spPr/>
      <dgm:t>
        <a:bodyPr/>
        <a:lstStyle/>
        <a:p>
          <a:endParaRPr lang="it-IT"/>
        </a:p>
      </dgm:t>
    </dgm:pt>
    <dgm:pt modelId="{8CD2E762-42B1-481C-9C96-14E4C9095BCE}" type="pres">
      <dgm:prSet presAssocID="{A9ACF9A3-76F0-4B94-8492-DA595C4380F8}" presName="linear" presStyleCnt="0">
        <dgm:presLayoutVars>
          <dgm:dir/>
          <dgm:animLvl val="lvl"/>
          <dgm:resizeHandles val="exact"/>
        </dgm:presLayoutVars>
      </dgm:prSet>
      <dgm:spPr/>
    </dgm:pt>
    <dgm:pt modelId="{71E5BAFB-06E3-483B-B35A-F05DF7ACCFA4}" type="pres">
      <dgm:prSet presAssocID="{ACA7431A-4D17-4E9A-B111-9995F5DDA94B}" presName="parentLin" presStyleCnt="0"/>
      <dgm:spPr/>
    </dgm:pt>
    <dgm:pt modelId="{C76729A8-E324-4642-97A5-BBCF8100BF6F}" type="pres">
      <dgm:prSet presAssocID="{ACA7431A-4D17-4E9A-B111-9995F5DDA94B}" presName="parentLeftMargin" presStyleLbl="node1" presStyleIdx="0" presStyleCnt="2"/>
      <dgm:spPr/>
    </dgm:pt>
    <dgm:pt modelId="{53CDD377-D2D2-4C31-BF14-8C5F54E759FB}" type="pres">
      <dgm:prSet presAssocID="{ACA7431A-4D17-4E9A-B111-9995F5DDA94B}" presName="parentText" presStyleLbl="node1" presStyleIdx="0" presStyleCnt="2">
        <dgm:presLayoutVars>
          <dgm:chMax val="0"/>
          <dgm:bulletEnabled val="1"/>
        </dgm:presLayoutVars>
      </dgm:prSet>
      <dgm:spPr/>
    </dgm:pt>
    <dgm:pt modelId="{72BFDCBF-7F1A-4957-AA0F-D67D2AB8CC8B}" type="pres">
      <dgm:prSet presAssocID="{ACA7431A-4D17-4E9A-B111-9995F5DDA94B}" presName="negativeSpace" presStyleCnt="0"/>
      <dgm:spPr/>
    </dgm:pt>
    <dgm:pt modelId="{5182B28A-DA8D-4669-BFC9-F31D54BC8D3D}" type="pres">
      <dgm:prSet presAssocID="{ACA7431A-4D17-4E9A-B111-9995F5DDA94B}" presName="childText" presStyleLbl="conFgAcc1" presStyleIdx="0" presStyleCnt="2">
        <dgm:presLayoutVars>
          <dgm:bulletEnabled val="1"/>
        </dgm:presLayoutVars>
      </dgm:prSet>
      <dgm:spPr/>
    </dgm:pt>
    <dgm:pt modelId="{C47E2DC3-3050-4C38-9530-732DFF7E4A92}" type="pres">
      <dgm:prSet presAssocID="{D20D4EE6-FE2D-4F30-8D1C-D041C662A9E3}" presName="spaceBetweenRectangles" presStyleCnt="0"/>
      <dgm:spPr/>
    </dgm:pt>
    <dgm:pt modelId="{E76E2825-9A84-4281-AFF3-424D5D1D51E1}" type="pres">
      <dgm:prSet presAssocID="{2B5D000D-1D35-433D-A09A-A9666DCC1ACD}" presName="parentLin" presStyleCnt="0"/>
      <dgm:spPr/>
    </dgm:pt>
    <dgm:pt modelId="{3F620C72-E5A8-489B-B6BD-41ED4BAF9C4B}" type="pres">
      <dgm:prSet presAssocID="{2B5D000D-1D35-433D-A09A-A9666DCC1ACD}" presName="parentLeftMargin" presStyleLbl="node1" presStyleIdx="0" presStyleCnt="2"/>
      <dgm:spPr/>
    </dgm:pt>
    <dgm:pt modelId="{93B7BAE1-FDB6-43DF-BCB2-6DB21E3FCF40}" type="pres">
      <dgm:prSet presAssocID="{2B5D000D-1D35-433D-A09A-A9666DCC1ACD}" presName="parentText" presStyleLbl="node1" presStyleIdx="1" presStyleCnt="2">
        <dgm:presLayoutVars>
          <dgm:chMax val="0"/>
          <dgm:bulletEnabled val="1"/>
        </dgm:presLayoutVars>
      </dgm:prSet>
      <dgm:spPr/>
    </dgm:pt>
    <dgm:pt modelId="{700F4A1C-73AD-4186-9B46-8CCEA1CE037E}" type="pres">
      <dgm:prSet presAssocID="{2B5D000D-1D35-433D-A09A-A9666DCC1ACD}" presName="negativeSpace" presStyleCnt="0"/>
      <dgm:spPr/>
    </dgm:pt>
    <dgm:pt modelId="{D52E7533-97E2-4094-8846-CA95FF71F972}" type="pres">
      <dgm:prSet presAssocID="{2B5D000D-1D35-433D-A09A-A9666DCC1ACD}" presName="childText" presStyleLbl="conFgAcc1" presStyleIdx="1" presStyleCnt="2">
        <dgm:presLayoutVars>
          <dgm:bulletEnabled val="1"/>
        </dgm:presLayoutVars>
      </dgm:prSet>
      <dgm:spPr/>
    </dgm:pt>
  </dgm:ptLst>
  <dgm:cxnLst>
    <dgm:cxn modelId="{0E77DB0B-604F-464A-8E53-14EFEB7F3312}" type="presOf" srcId="{A9ACF9A3-76F0-4B94-8492-DA595C4380F8}" destId="{8CD2E762-42B1-481C-9C96-14E4C9095BCE}" srcOrd="0" destOrd="0" presId="urn:microsoft.com/office/officeart/2005/8/layout/list1"/>
    <dgm:cxn modelId="{B497E312-3AEC-4767-B2CB-206F9526A9E6}" srcId="{2B5D000D-1D35-433D-A09A-A9666DCC1ACD}" destId="{917A4E89-341C-4D34-BD3B-A2053E2DDA41}" srcOrd="1" destOrd="0" parTransId="{21838044-505D-4758-93C7-ED9EAF58105C}" sibTransId="{050F5945-2409-48CA-9F08-F5F7C52479B7}"/>
    <dgm:cxn modelId="{80EEAA2A-89BA-4076-9139-26C9D40532EE}" type="presOf" srcId="{ACA7431A-4D17-4E9A-B111-9995F5DDA94B}" destId="{53CDD377-D2D2-4C31-BF14-8C5F54E759FB}" srcOrd="1" destOrd="0" presId="urn:microsoft.com/office/officeart/2005/8/layout/list1"/>
    <dgm:cxn modelId="{0D47523C-2678-4AC6-A7DD-1135E20224DA}" srcId="{A9ACF9A3-76F0-4B94-8492-DA595C4380F8}" destId="{2B5D000D-1D35-433D-A09A-A9666DCC1ACD}" srcOrd="1" destOrd="0" parTransId="{D7CF783F-D986-4877-AF42-B05AF2A3F37D}" sibTransId="{85242768-47F6-45D1-8D03-A8B1110E9011}"/>
    <dgm:cxn modelId="{D428AD3E-2BD1-45A9-B39D-09670CF0336C}" type="presOf" srcId="{85BBB148-9B05-4D73-A9F9-617438E4285B}" destId="{5182B28A-DA8D-4669-BFC9-F31D54BC8D3D}" srcOrd="0" destOrd="0" presId="urn:microsoft.com/office/officeart/2005/8/layout/list1"/>
    <dgm:cxn modelId="{6E6C3B4D-A844-4DAF-A33C-9FB64FC75888}" type="presOf" srcId="{917A4E89-341C-4D34-BD3B-A2053E2DDA41}" destId="{D52E7533-97E2-4094-8846-CA95FF71F972}" srcOrd="0" destOrd="1" presId="urn:microsoft.com/office/officeart/2005/8/layout/list1"/>
    <dgm:cxn modelId="{4EF6F273-6926-45E4-A975-718BB15B3C67}" srcId="{2B5D000D-1D35-433D-A09A-A9666DCC1ACD}" destId="{66A54EF9-CD90-4C02-AE3A-BBA3CA5808D2}" srcOrd="0" destOrd="0" parTransId="{266665BD-9FA1-42D0-84DD-E2A5FE09B0A2}" sibTransId="{5A2BA6D0-5E77-426E-87C7-A4A28C450AF4}"/>
    <dgm:cxn modelId="{67B6C77A-FBD9-4FD3-8E12-588F174F9B73}" srcId="{A9ACF9A3-76F0-4B94-8492-DA595C4380F8}" destId="{ACA7431A-4D17-4E9A-B111-9995F5DDA94B}" srcOrd="0" destOrd="0" parTransId="{85CF38AA-C7D4-4A40-8E4F-2C47DD7D9846}" sibTransId="{D20D4EE6-FE2D-4F30-8D1C-D041C662A9E3}"/>
    <dgm:cxn modelId="{578EDD89-06AA-49A0-BFF2-24B998D68E69}" srcId="{ACA7431A-4D17-4E9A-B111-9995F5DDA94B}" destId="{85BBB148-9B05-4D73-A9F9-617438E4285B}" srcOrd="0" destOrd="0" parTransId="{AC1AB714-C824-4CDE-AC79-123ED77DD947}" sibTransId="{78720700-4CBB-45E4-8D27-D5BF4CDA8D56}"/>
    <dgm:cxn modelId="{D18489A2-C865-4300-A5A9-66F5133994D8}" type="presOf" srcId="{2B5D000D-1D35-433D-A09A-A9666DCC1ACD}" destId="{3F620C72-E5A8-489B-B6BD-41ED4BAF9C4B}" srcOrd="0" destOrd="0" presId="urn:microsoft.com/office/officeart/2005/8/layout/list1"/>
    <dgm:cxn modelId="{1BC701BD-6811-4205-933F-94FC6741EE6F}" type="presOf" srcId="{ACA7431A-4D17-4E9A-B111-9995F5DDA94B}" destId="{C76729A8-E324-4642-97A5-BBCF8100BF6F}" srcOrd="0" destOrd="0" presId="urn:microsoft.com/office/officeart/2005/8/layout/list1"/>
    <dgm:cxn modelId="{1813D4CA-4702-49FB-88B3-5CDCFB7D88BF}" type="presOf" srcId="{66A54EF9-CD90-4C02-AE3A-BBA3CA5808D2}" destId="{D52E7533-97E2-4094-8846-CA95FF71F972}" srcOrd="0" destOrd="0" presId="urn:microsoft.com/office/officeart/2005/8/layout/list1"/>
    <dgm:cxn modelId="{B9176DEA-B5D2-488B-8DC7-908C917151F3}" type="presOf" srcId="{2B5D000D-1D35-433D-A09A-A9666DCC1ACD}" destId="{93B7BAE1-FDB6-43DF-BCB2-6DB21E3FCF40}" srcOrd="1" destOrd="0" presId="urn:microsoft.com/office/officeart/2005/8/layout/list1"/>
    <dgm:cxn modelId="{6B73720D-EB0A-4D37-8BFE-B84C604BA407}" type="presParOf" srcId="{8CD2E762-42B1-481C-9C96-14E4C9095BCE}" destId="{71E5BAFB-06E3-483B-B35A-F05DF7ACCFA4}" srcOrd="0" destOrd="0" presId="urn:microsoft.com/office/officeart/2005/8/layout/list1"/>
    <dgm:cxn modelId="{AAE423D2-8858-479F-84A4-5C43EA9F4B57}" type="presParOf" srcId="{71E5BAFB-06E3-483B-B35A-F05DF7ACCFA4}" destId="{C76729A8-E324-4642-97A5-BBCF8100BF6F}" srcOrd="0" destOrd="0" presId="urn:microsoft.com/office/officeart/2005/8/layout/list1"/>
    <dgm:cxn modelId="{B21BF3F3-6682-4F71-A9AF-7053426D6BDE}" type="presParOf" srcId="{71E5BAFB-06E3-483B-B35A-F05DF7ACCFA4}" destId="{53CDD377-D2D2-4C31-BF14-8C5F54E759FB}" srcOrd="1" destOrd="0" presId="urn:microsoft.com/office/officeart/2005/8/layout/list1"/>
    <dgm:cxn modelId="{76B52A58-EE0F-4B17-BA5E-6197AE905F09}" type="presParOf" srcId="{8CD2E762-42B1-481C-9C96-14E4C9095BCE}" destId="{72BFDCBF-7F1A-4957-AA0F-D67D2AB8CC8B}" srcOrd="1" destOrd="0" presId="urn:microsoft.com/office/officeart/2005/8/layout/list1"/>
    <dgm:cxn modelId="{451C9060-68F9-45B3-850E-8C5345676EE8}" type="presParOf" srcId="{8CD2E762-42B1-481C-9C96-14E4C9095BCE}" destId="{5182B28A-DA8D-4669-BFC9-F31D54BC8D3D}" srcOrd="2" destOrd="0" presId="urn:microsoft.com/office/officeart/2005/8/layout/list1"/>
    <dgm:cxn modelId="{3C4D0DB5-75B8-478A-96B9-8CD4C37E47C1}" type="presParOf" srcId="{8CD2E762-42B1-481C-9C96-14E4C9095BCE}" destId="{C47E2DC3-3050-4C38-9530-732DFF7E4A92}" srcOrd="3" destOrd="0" presId="urn:microsoft.com/office/officeart/2005/8/layout/list1"/>
    <dgm:cxn modelId="{C6355E46-75A1-4C76-8412-E828A6208408}" type="presParOf" srcId="{8CD2E762-42B1-481C-9C96-14E4C9095BCE}" destId="{E76E2825-9A84-4281-AFF3-424D5D1D51E1}" srcOrd="4" destOrd="0" presId="urn:microsoft.com/office/officeart/2005/8/layout/list1"/>
    <dgm:cxn modelId="{E9BC6E53-E572-4819-8EB7-6F279E7C7D96}" type="presParOf" srcId="{E76E2825-9A84-4281-AFF3-424D5D1D51E1}" destId="{3F620C72-E5A8-489B-B6BD-41ED4BAF9C4B}" srcOrd="0" destOrd="0" presId="urn:microsoft.com/office/officeart/2005/8/layout/list1"/>
    <dgm:cxn modelId="{277C1C44-17CC-4668-A77F-105D4C6DAD77}" type="presParOf" srcId="{E76E2825-9A84-4281-AFF3-424D5D1D51E1}" destId="{93B7BAE1-FDB6-43DF-BCB2-6DB21E3FCF40}" srcOrd="1" destOrd="0" presId="urn:microsoft.com/office/officeart/2005/8/layout/list1"/>
    <dgm:cxn modelId="{8161DE30-FB7C-4DF7-BAC2-ACAB03DCD79B}" type="presParOf" srcId="{8CD2E762-42B1-481C-9C96-14E4C9095BCE}" destId="{700F4A1C-73AD-4186-9B46-8CCEA1CE037E}" srcOrd="5" destOrd="0" presId="urn:microsoft.com/office/officeart/2005/8/layout/list1"/>
    <dgm:cxn modelId="{F36126FA-7D15-4741-9AE5-C4E258FF9A90}" type="presParOf" srcId="{8CD2E762-42B1-481C-9C96-14E4C9095BCE}" destId="{D52E7533-97E2-4094-8846-CA95FF71F97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46C16F6-56F3-4E5F-A446-26E3482DDEA7}" type="doc">
      <dgm:prSet loTypeId="urn:microsoft.com/office/officeart/2005/8/layout/process4" loCatId="process" qsTypeId="urn:microsoft.com/office/officeart/2005/8/quickstyle/simple1" qsCatId="simple" csTypeId="urn:microsoft.com/office/officeart/2005/8/colors/accent5_4" csCatId="accent5" phldr="1"/>
      <dgm:spPr/>
      <dgm:t>
        <a:bodyPr/>
        <a:lstStyle/>
        <a:p>
          <a:endParaRPr lang="it-IT"/>
        </a:p>
      </dgm:t>
    </dgm:pt>
    <dgm:pt modelId="{30C7C2A2-6097-4381-8B48-890B2245C865}">
      <dgm:prSet/>
      <dgm:spPr/>
      <dgm:t>
        <a:bodyPr/>
        <a:lstStyle/>
        <a:p>
          <a:r>
            <a:rPr lang="it-IT" dirty="0"/>
            <a:t>Ideare una strategia di sicurezza cloud basata su principi chiave con obiettivi chiari, considerando obiettivi aziendali, rischi, efficienza, minacce e conformità legale nella progettazione e implementazione dei servizi.</a:t>
          </a:r>
        </a:p>
      </dgm:t>
    </dgm:pt>
    <dgm:pt modelId="{585B431F-77A6-4476-A02B-514DD6FB3D62}" type="parTrans" cxnId="{C80B56FD-4068-4B40-A2B4-7473333A0FE1}">
      <dgm:prSet/>
      <dgm:spPr/>
      <dgm:t>
        <a:bodyPr/>
        <a:lstStyle/>
        <a:p>
          <a:endParaRPr lang="it-IT"/>
        </a:p>
      </dgm:t>
    </dgm:pt>
    <dgm:pt modelId="{20ED258D-3F45-453E-B4DE-04FE72EF119B}" type="sibTrans" cxnId="{C80B56FD-4068-4B40-A2B4-7473333A0FE1}">
      <dgm:prSet/>
      <dgm:spPr/>
      <dgm:t>
        <a:bodyPr/>
        <a:lstStyle/>
        <a:p>
          <a:endParaRPr lang="it-IT"/>
        </a:p>
      </dgm:t>
    </dgm:pt>
    <dgm:pt modelId="{168B94D1-AACE-445B-9DFB-27E2BFD78459}">
      <dgm:prSet/>
      <dgm:spPr/>
      <dgm:t>
        <a:bodyPr/>
        <a:lstStyle/>
        <a:p>
          <a:r>
            <a:rPr lang="it-IT" dirty="0"/>
            <a:t>Considerare errori umani, minacce persistenti e l’assenza di controlli protettivi essenziali (es. difesa in profondità, configurazioni leggere nei modelli cloud) nella strategia di sicurezza del cloud.</a:t>
          </a:r>
        </a:p>
      </dgm:t>
    </dgm:pt>
    <dgm:pt modelId="{8A88D0B8-8621-4463-BE0E-89B11ACFC420}" type="parTrans" cxnId="{7AC105E2-D71A-4F47-989B-E474DF0CA169}">
      <dgm:prSet/>
      <dgm:spPr/>
      <dgm:t>
        <a:bodyPr/>
        <a:lstStyle/>
        <a:p>
          <a:endParaRPr lang="it-IT"/>
        </a:p>
      </dgm:t>
    </dgm:pt>
    <dgm:pt modelId="{5B2BD09C-B482-4764-9781-0129675A47D7}" type="sibTrans" cxnId="{7AC105E2-D71A-4F47-989B-E474DF0CA169}">
      <dgm:prSet/>
      <dgm:spPr/>
      <dgm:t>
        <a:bodyPr/>
        <a:lstStyle/>
        <a:p>
          <a:endParaRPr lang="it-IT"/>
        </a:p>
      </dgm:t>
    </dgm:pt>
    <dgm:pt modelId="{278CA02F-94A9-44CE-B919-B8DA3AFAADFC}">
      <dgm:prSet/>
      <dgm:spPr/>
      <dgm:t>
        <a:bodyPr/>
        <a:lstStyle/>
        <a:p>
          <a:r>
            <a:rPr lang="it-IT" dirty="0"/>
            <a:t>Progettare reti cloud, account, dati, gestione delle identità e confini appropriati secondo le migliori pratiche, focalizzandosi sulla strategia e sugli obiettivi definiti per il cloud.</a:t>
          </a:r>
        </a:p>
      </dgm:t>
    </dgm:pt>
    <dgm:pt modelId="{4A6096C3-055D-4473-AB35-47F09863999C}" type="parTrans" cxnId="{08DDE0E3-82E4-4674-837C-311538ED95B5}">
      <dgm:prSet/>
      <dgm:spPr/>
      <dgm:t>
        <a:bodyPr/>
        <a:lstStyle/>
        <a:p>
          <a:endParaRPr lang="it-IT"/>
        </a:p>
      </dgm:t>
    </dgm:pt>
    <dgm:pt modelId="{2B10B461-E95B-4CD7-B70D-7CA6278CB398}" type="sibTrans" cxnId="{08DDE0E3-82E4-4674-837C-311538ED95B5}">
      <dgm:prSet/>
      <dgm:spPr/>
      <dgm:t>
        <a:bodyPr/>
        <a:lstStyle/>
        <a:p>
          <a:endParaRPr lang="it-IT"/>
        </a:p>
      </dgm:t>
    </dgm:pt>
    <dgm:pt modelId="{BD77C547-BA4B-47F1-B679-A4E99A425CE3}" type="pres">
      <dgm:prSet presAssocID="{546C16F6-56F3-4E5F-A446-26E3482DDEA7}" presName="Name0" presStyleCnt="0">
        <dgm:presLayoutVars>
          <dgm:dir/>
          <dgm:animLvl val="lvl"/>
          <dgm:resizeHandles val="exact"/>
        </dgm:presLayoutVars>
      </dgm:prSet>
      <dgm:spPr/>
    </dgm:pt>
    <dgm:pt modelId="{E1480C3B-C1F5-4A70-83E0-C35268845C43}" type="pres">
      <dgm:prSet presAssocID="{278CA02F-94A9-44CE-B919-B8DA3AFAADFC}" presName="boxAndChildren" presStyleCnt="0"/>
      <dgm:spPr/>
    </dgm:pt>
    <dgm:pt modelId="{DDB6ED71-C160-4906-A760-55AD1835E245}" type="pres">
      <dgm:prSet presAssocID="{278CA02F-94A9-44CE-B919-B8DA3AFAADFC}" presName="parentTextBox" presStyleLbl="node1" presStyleIdx="0" presStyleCnt="3"/>
      <dgm:spPr/>
    </dgm:pt>
    <dgm:pt modelId="{C3FC143B-BF78-40A0-A40A-5E7E18DC346C}" type="pres">
      <dgm:prSet presAssocID="{5B2BD09C-B482-4764-9781-0129675A47D7}" presName="sp" presStyleCnt="0"/>
      <dgm:spPr/>
    </dgm:pt>
    <dgm:pt modelId="{4FA5CEF1-6A49-4AE6-8194-984419E6BA08}" type="pres">
      <dgm:prSet presAssocID="{168B94D1-AACE-445B-9DFB-27E2BFD78459}" presName="arrowAndChildren" presStyleCnt="0"/>
      <dgm:spPr/>
    </dgm:pt>
    <dgm:pt modelId="{252BB78B-CD51-4D63-A180-A5EDD62AC3C4}" type="pres">
      <dgm:prSet presAssocID="{168B94D1-AACE-445B-9DFB-27E2BFD78459}" presName="parentTextArrow" presStyleLbl="node1" presStyleIdx="1" presStyleCnt="3"/>
      <dgm:spPr/>
    </dgm:pt>
    <dgm:pt modelId="{67DADCE3-6BC0-4D00-9E2C-B71C00D563B0}" type="pres">
      <dgm:prSet presAssocID="{20ED258D-3F45-453E-B4DE-04FE72EF119B}" presName="sp" presStyleCnt="0"/>
      <dgm:spPr/>
    </dgm:pt>
    <dgm:pt modelId="{98CE6921-546A-4466-A64C-8748793295B6}" type="pres">
      <dgm:prSet presAssocID="{30C7C2A2-6097-4381-8B48-890B2245C865}" presName="arrowAndChildren" presStyleCnt="0"/>
      <dgm:spPr/>
    </dgm:pt>
    <dgm:pt modelId="{3506302B-C7F4-48EF-8EDA-8952AD22469A}" type="pres">
      <dgm:prSet presAssocID="{30C7C2A2-6097-4381-8B48-890B2245C865}" presName="parentTextArrow" presStyleLbl="node1" presStyleIdx="2" presStyleCnt="3"/>
      <dgm:spPr/>
    </dgm:pt>
  </dgm:ptLst>
  <dgm:cxnLst>
    <dgm:cxn modelId="{6A559C6F-F14C-4D2A-B586-5795894A4CDC}" type="presOf" srcId="{278CA02F-94A9-44CE-B919-B8DA3AFAADFC}" destId="{DDB6ED71-C160-4906-A760-55AD1835E245}" srcOrd="0" destOrd="0" presId="urn:microsoft.com/office/officeart/2005/8/layout/process4"/>
    <dgm:cxn modelId="{5F755376-5E5F-424C-A181-72E31EDED488}" type="presOf" srcId="{30C7C2A2-6097-4381-8B48-890B2245C865}" destId="{3506302B-C7F4-48EF-8EDA-8952AD22469A}" srcOrd="0" destOrd="0" presId="urn:microsoft.com/office/officeart/2005/8/layout/process4"/>
    <dgm:cxn modelId="{0DA02CA7-B825-41D0-BCE2-13434D354DE1}" type="presOf" srcId="{546C16F6-56F3-4E5F-A446-26E3482DDEA7}" destId="{BD77C547-BA4B-47F1-B679-A4E99A425CE3}" srcOrd="0" destOrd="0" presId="urn:microsoft.com/office/officeart/2005/8/layout/process4"/>
    <dgm:cxn modelId="{7AC105E2-D71A-4F47-989B-E474DF0CA169}" srcId="{546C16F6-56F3-4E5F-A446-26E3482DDEA7}" destId="{168B94D1-AACE-445B-9DFB-27E2BFD78459}" srcOrd="1" destOrd="0" parTransId="{8A88D0B8-8621-4463-BE0E-89B11ACFC420}" sibTransId="{5B2BD09C-B482-4764-9781-0129675A47D7}"/>
    <dgm:cxn modelId="{98CB12E2-4696-4F52-82EF-140CF2505AEF}" type="presOf" srcId="{168B94D1-AACE-445B-9DFB-27E2BFD78459}" destId="{252BB78B-CD51-4D63-A180-A5EDD62AC3C4}" srcOrd="0" destOrd="0" presId="urn:microsoft.com/office/officeart/2005/8/layout/process4"/>
    <dgm:cxn modelId="{08DDE0E3-82E4-4674-837C-311538ED95B5}" srcId="{546C16F6-56F3-4E5F-A446-26E3482DDEA7}" destId="{278CA02F-94A9-44CE-B919-B8DA3AFAADFC}" srcOrd="2" destOrd="0" parTransId="{4A6096C3-055D-4473-AB35-47F09863999C}" sibTransId="{2B10B461-E95B-4CD7-B70D-7CA6278CB398}"/>
    <dgm:cxn modelId="{C80B56FD-4068-4B40-A2B4-7473333A0FE1}" srcId="{546C16F6-56F3-4E5F-A446-26E3482DDEA7}" destId="{30C7C2A2-6097-4381-8B48-890B2245C865}" srcOrd="0" destOrd="0" parTransId="{585B431F-77A6-4476-A02B-514DD6FB3D62}" sibTransId="{20ED258D-3F45-453E-B4DE-04FE72EF119B}"/>
    <dgm:cxn modelId="{E40A5845-D4F3-425B-A31B-2041F2A25B97}" type="presParOf" srcId="{BD77C547-BA4B-47F1-B679-A4E99A425CE3}" destId="{E1480C3B-C1F5-4A70-83E0-C35268845C43}" srcOrd="0" destOrd="0" presId="urn:microsoft.com/office/officeart/2005/8/layout/process4"/>
    <dgm:cxn modelId="{151AB8E6-A395-4EFA-A211-B42B5B60520A}" type="presParOf" srcId="{E1480C3B-C1F5-4A70-83E0-C35268845C43}" destId="{DDB6ED71-C160-4906-A760-55AD1835E245}" srcOrd="0" destOrd="0" presId="urn:microsoft.com/office/officeart/2005/8/layout/process4"/>
    <dgm:cxn modelId="{7A4E89AB-A7B8-400F-A2E6-5ACDB8806A4E}" type="presParOf" srcId="{BD77C547-BA4B-47F1-B679-A4E99A425CE3}" destId="{C3FC143B-BF78-40A0-A40A-5E7E18DC346C}" srcOrd="1" destOrd="0" presId="urn:microsoft.com/office/officeart/2005/8/layout/process4"/>
    <dgm:cxn modelId="{823C3D40-2F6F-469E-9C79-8DE2C416CB50}" type="presParOf" srcId="{BD77C547-BA4B-47F1-B679-A4E99A425CE3}" destId="{4FA5CEF1-6A49-4AE6-8194-984419E6BA08}" srcOrd="2" destOrd="0" presId="urn:microsoft.com/office/officeart/2005/8/layout/process4"/>
    <dgm:cxn modelId="{44CD79E2-C025-46CF-BF7C-ED433C054032}" type="presParOf" srcId="{4FA5CEF1-6A49-4AE6-8194-984419E6BA08}" destId="{252BB78B-CD51-4D63-A180-A5EDD62AC3C4}" srcOrd="0" destOrd="0" presId="urn:microsoft.com/office/officeart/2005/8/layout/process4"/>
    <dgm:cxn modelId="{97DD0DDB-089B-463C-9C14-251C9F0DE3BB}" type="presParOf" srcId="{BD77C547-BA4B-47F1-B679-A4E99A425CE3}" destId="{67DADCE3-6BC0-4D00-9E2C-B71C00D563B0}" srcOrd="3" destOrd="0" presId="urn:microsoft.com/office/officeart/2005/8/layout/process4"/>
    <dgm:cxn modelId="{1ACCE560-8743-4AC7-BACA-54D40B0A2A89}" type="presParOf" srcId="{BD77C547-BA4B-47F1-B679-A4E99A425CE3}" destId="{98CE6921-546A-4466-A64C-8748793295B6}" srcOrd="4" destOrd="0" presId="urn:microsoft.com/office/officeart/2005/8/layout/process4"/>
    <dgm:cxn modelId="{9A5D2B98-1FA5-4682-A513-EA81ED60AB7C}" type="presParOf" srcId="{98CE6921-546A-4466-A64C-8748793295B6}" destId="{3506302B-C7F4-48EF-8EDA-8952AD22469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806093D-0422-41F6-9616-C6E48071BF7A}" type="doc">
      <dgm:prSet loTypeId="urn:microsoft.com/office/officeart/2005/8/layout/hierarchy4" loCatId="list" qsTypeId="urn:microsoft.com/office/officeart/2005/8/quickstyle/simple2" qsCatId="simple" csTypeId="urn:microsoft.com/office/officeart/2005/8/colors/accent4_1" csCatId="accent4" phldr="1"/>
      <dgm:spPr/>
      <dgm:t>
        <a:bodyPr/>
        <a:lstStyle/>
        <a:p>
          <a:endParaRPr lang="it-IT"/>
        </a:p>
      </dgm:t>
    </dgm:pt>
    <dgm:pt modelId="{A47E2C74-D0F3-446D-A49C-97FB52D4C29D}">
      <dgm:prSet custT="1"/>
      <dgm:spPr/>
      <dgm:t>
        <a:bodyPr/>
        <a:lstStyle/>
        <a:p>
          <a:r>
            <a:rPr lang="it-IT" sz="1600" b="1" dirty="0"/>
            <a:t>Analizzare le dipendenze,</a:t>
          </a:r>
          <a:r>
            <a:rPr lang="it-IT" sz="1600" dirty="0"/>
            <a:t> mediante strumenti di </a:t>
          </a:r>
          <a:r>
            <a:rPr lang="it-IT" sz="1600" b="1" dirty="0"/>
            <a:t>Software </a:t>
          </a:r>
          <a:r>
            <a:rPr lang="it-IT" sz="1600" b="1" dirty="0" err="1"/>
            <a:t>Composition</a:t>
          </a:r>
          <a:r>
            <a:rPr lang="it-IT" sz="1600" b="1" dirty="0"/>
            <a:t> Analysis</a:t>
          </a:r>
          <a:r>
            <a:rPr lang="it-IT" sz="1600" dirty="0"/>
            <a:t> (SCA) per individuare librerie e componenti di terze parti e creare una SBOM o </a:t>
          </a:r>
          <a:r>
            <a:rPr lang="it-IT" sz="1600" dirty="0" err="1"/>
            <a:t>SaaSBOM</a:t>
          </a:r>
          <a:r>
            <a:rPr lang="it-IT" sz="1600" dirty="0"/>
            <a:t>, ossia un inventario strutturato e aggiornato dei software utilizzati.</a:t>
          </a:r>
        </a:p>
      </dgm:t>
    </dgm:pt>
    <dgm:pt modelId="{60876233-8B4C-4342-BBFE-C5B82EE79F21}" type="parTrans" cxnId="{8DC08DD7-07F4-4DD9-9F9C-02A60FD7A036}">
      <dgm:prSet/>
      <dgm:spPr/>
      <dgm:t>
        <a:bodyPr/>
        <a:lstStyle/>
        <a:p>
          <a:endParaRPr lang="it-IT"/>
        </a:p>
      </dgm:t>
    </dgm:pt>
    <dgm:pt modelId="{E2CF41D9-02CA-47EA-9DA6-73D580AD9A72}" type="sibTrans" cxnId="{8DC08DD7-07F4-4DD9-9F9C-02A60FD7A036}">
      <dgm:prSet/>
      <dgm:spPr/>
      <dgm:t>
        <a:bodyPr/>
        <a:lstStyle/>
        <a:p>
          <a:endParaRPr lang="it-IT"/>
        </a:p>
      </dgm:t>
    </dgm:pt>
    <dgm:pt modelId="{B9B7C7B1-C7E0-4EBC-B34B-4BD376CC147E}">
      <dgm:prSet custT="1"/>
      <dgm:spPr/>
      <dgm:t>
        <a:bodyPr/>
        <a:lstStyle/>
        <a:p>
          <a:r>
            <a:rPr lang="it-IT" sz="1600" b="1" dirty="0"/>
            <a:t>Monitorare attentamente i fornitori</a:t>
          </a:r>
          <a:r>
            <a:rPr lang="it-IT" sz="1600" dirty="0"/>
            <a:t>, mantenendo aggiornate le SBOM per conoscere con precisione i componenti utilizzati e intervenire tempestivamente in caso di vulnerabilità, prevenendo l’identificazione tardiva dopo un eventuale incidente.</a:t>
          </a:r>
        </a:p>
      </dgm:t>
    </dgm:pt>
    <dgm:pt modelId="{676CAA57-22CA-4CED-A291-C1429D3A5999}" type="parTrans" cxnId="{BF2C6803-0B4F-4033-ACDD-09CD25519B98}">
      <dgm:prSet/>
      <dgm:spPr/>
      <dgm:t>
        <a:bodyPr/>
        <a:lstStyle/>
        <a:p>
          <a:endParaRPr lang="it-IT"/>
        </a:p>
      </dgm:t>
    </dgm:pt>
    <dgm:pt modelId="{8A48CF17-B805-411A-877D-C67EC763ECBE}" type="sibTrans" cxnId="{BF2C6803-0B4F-4033-ACDD-09CD25519B98}">
      <dgm:prSet/>
      <dgm:spPr/>
      <dgm:t>
        <a:bodyPr/>
        <a:lstStyle/>
        <a:p>
          <a:endParaRPr lang="it-IT"/>
        </a:p>
      </dgm:t>
    </dgm:pt>
    <dgm:pt modelId="{AC9510A7-BE10-470B-ADF8-8B06F02CC1A2}">
      <dgm:prSet custT="1"/>
      <dgm:spPr/>
      <dgm:t>
        <a:bodyPr/>
        <a:lstStyle/>
        <a:p>
          <a:r>
            <a:rPr lang="it-IT" sz="1800" dirty="0"/>
            <a:t>Eseguire </a:t>
          </a:r>
          <a:r>
            <a:rPr lang="it-IT" sz="1800" b="1" dirty="0"/>
            <a:t>revisioni periodiche</a:t>
          </a:r>
          <a:r>
            <a:rPr lang="it-IT" sz="1800" dirty="0"/>
            <a:t>, per eliminare componenti obsoleti o inutili, oltre a verificare i permessi assegnati a risorse critiche quali repository, infrastrutture e applicazioni sensibili.</a:t>
          </a:r>
        </a:p>
      </dgm:t>
    </dgm:pt>
    <dgm:pt modelId="{2810F8B4-26C6-4BC0-87F2-FE5504D6A492}" type="parTrans" cxnId="{676A0291-6058-44F6-92F5-4EBD3B4D8964}">
      <dgm:prSet/>
      <dgm:spPr/>
      <dgm:t>
        <a:bodyPr/>
        <a:lstStyle/>
        <a:p>
          <a:endParaRPr lang="it-IT"/>
        </a:p>
      </dgm:t>
    </dgm:pt>
    <dgm:pt modelId="{2875B3D9-4C3A-43DD-BDFD-CA21572CFEC5}" type="sibTrans" cxnId="{676A0291-6058-44F6-92F5-4EBD3B4D8964}">
      <dgm:prSet/>
      <dgm:spPr/>
      <dgm:t>
        <a:bodyPr/>
        <a:lstStyle/>
        <a:p>
          <a:endParaRPr lang="it-IT"/>
        </a:p>
      </dgm:t>
    </dgm:pt>
    <dgm:pt modelId="{88A13CA9-7F0D-441E-B846-75CBC8606C57}">
      <dgm:prSet custT="1"/>
      <dgm:spPr/>
      <dgm:t>
        <a:bodyPr/>
        <a:lstStyle/>
        <a:p>
          <a:r>
            <a:rPr lang="it-IT" sz="1600" b="1" dirty="0"/>
            <a:t>Collaborare attivamente con i fornitori</a:t>
          </a:r>
          <a:r>
            <a:rPr lang="it-IT" sz="1600" dirty="0"/>
            <a:t>, assicurandosi che siano in possesso delle competenze e degli strumenti adeguati per effettuare test automatizzati di sicurezza lungo l’intero ciclo di sviluppo.</a:t>
          </a:r>
        </a:p>
      </dgm:t>
    </dgm:pt>
    <dgm:pt modelId="{9DADCC05-4BCE-4C36-8744-6857B9A691BB}" type="parTrans" cxnId="{43A7608E-A362-4D50-B61D-BA18EF3492FC}">
      <dgm:prSet/>
      <dgm:spPr/>
      <dgm:t>
        <a:bodyPr/>
        <a:lstStyle/>
        <a:p>
          <a:endParaRPr lang="it-IT"/>
        </a:p>
      </dgm:t>
    </dgm:pt>
    <dgm:pt modelId="{EFA153E9-196B-499B-A8D9-AD6BE11CE5DF}" type="sibTrans" cxnId="{43A7608E-A362-4D50-B61D-BA18EF3492FC}">
      <dgm:prSet/>
      <dgm:spPr/>
      <dgm:t>
        <a:bodyPr/>
        <a:lstStyle/>
        <a:p>
          <a:endParaRPr lang="it-IT"/>
        </a:p>
      </dgm:t>
    </dgm:pt>
    <dgm:pt modelId="{2EE7D263-6403-4B10-8E24-4268E50E8671}" type="pres">
      <dgm:prSet presAssocID="{4806093D-0422-41F6-9616-C6E48071BF7A}" presName="Name0" presStyleCnt="0">
        <dgm:presLayoutVars>
          <dgm:chPref val="1"/>
          <dgm:dir/>
          <dgm:animOne val="branch"/>
          <dgm:animLvl val="lvl"/>
          <dgm:resizeHandles/>
        </dgm:presLayoutVars>
      </dgm:prSet>
      <dgm:spPr/>
    </dgm:pt>
    <dgm:pt modelId="{ED115572-0662-435E-8552-609EC1B48F6D}" type="pres">
      <dgm:prSet presAssocID="{A47E2C74-D0F3-446D-A49C-97FB52D4C29D}" presName="vertOne" presStyleCnt="0"/>
      <dgm:spPr/>
    </dgm:pt>
    <dgm:pt modelId="{D2F09301-A628-4937-92C3-ACC4D550CF58}" type="pres">
      <dgm:prSet presAssocID="{A47E2C74-D0F3-446D-A49C-97FB52D4C29D}" presName="txOne" presStyleLbl="node0" presStyleIdx="0" presStyleCnt="4" custLinFactNeighborX="-102" custLinFactNeighborY="11812">
        <dgm:presLayoutVars>
          <dgm:chPref val="3"/>
        </dgm:presLayoutVars>
      </dgm:prSet>
      <dgm:spPr/>
    </dgm:pt>
    <dgm:pt modelId="{001E1F57-1AF2-4EC1-9DE5-0BAD80465AAA}" type="pres">
      <dgm:prSet presAssocID="{A47E2C74-D0F3-446D-A49C-97FB52D4C29D}" presName="horzOne" presStyleCnt="0"/>
      <dgm:spPr/>
    </dgm:pt>
    <dgm:pt modelId="{4E598266-158C-48CF-B642-2B41CE63908E}" type="pres">
      <dgm:prSet presAssocID="{E2CF41D9-02CA-47EA-9DA6-73D580AD9A72}" presName="sibSpaceOne" presStyleCnt="0"/>
      <dgm:spPr/>
    </dgm:pt>
    <dgm:pt modelId="{B432F6E9-D859-4604-8782-8A673B0A47EE}" type="pres">
      <dgm:prSet presAssocID="{AC9510A7-BE10-470B-ADF8-8B06F02CC1A2}" presName="vertOne" presStyleCnt="0"/>
      <dgm:spPr/>
    </dgm:pt>
    <dgm:pt modelId="{79ECA066-AC3B-4EF4-90DB-1558769B948B}" type="pres">
      <dgm:prSet presAssocID="{AC9510A7-BE10-470B-ADF8-8B06F02CC1A2}" presName="txOne" presStyleLbl="node0" presStyleIdx="1" presStyleCnt="4">
        <dgm:presLayoutVars>
          <dgm:chPref val="3"/>
        </dgm:presLayoutVars>
      </dgm:prSet>
      <dgm:spPr/>
    </dgm:pt>
    <dgm:pt modelId="{7611195F-6F60-4CAD-8FC7-B0FFB5DE1011}" type="pres">
      <dgm:prSet presAssocID="{AC9510A7-BE10-470B-ADF8-8B06F02CC1A2}" presName="horzOne" presStyleCnt="0"/>
      <dgm:spPr/>
    </dgm:pt>
    <dgm:pt modelId="{A2476305-A9F2-43B1-BADE-1BAC61ADC8EC}" type="pres">
      <dgm:prSet presAssocID="{2875B3D9-4C3A-43DD-BDFD-CA21572CFEC5}" presName="sibSpaceOne" presStyleCnt="0"/>
      <dgm:spPr/>
    </dgm:pt>
    <dgm:pt modelId="{FDC9B8F3-E7F5-4317-8045-C1C470B4B789}" type="pres">
      <dgm:prSet presAssocID="{B9B7C7B1-C7E0-4EBC-B34B-4BD376CC147E}" presName="vertOne" presStyleCnt="0"/>
      <dgm:spPr/>
    </dgm:pt>
    <dgm:pt modelId="{294C58DE-3A5C-406C-9CD4-DE4FD0FEED61}" type="pres">
      <dgm:prSet presAssocID="{B9B7C7B1-C7E0-4EBC-B34B-4BD376CC147E}" presName="txOne" presStyleLbl="node0" presStyleIdx="2" presStyleCnt="4">
        <dgm:presLayoutVars>
          <dgm:chPref val="3"/>
        </dgm:presLayoutVars>
      </dgm:prSet>
      <dgm:spPr/>
    </dgm:pt>
    <dgm:pt modelId="{E4E7DCCB-33ED-4C14-8AC0-F21B232DCDE0}" type="pres">
      <dgm:prSet presAssocID="{B9B7C7B1-C7E0-4EBC-B34B-4BD376CC147E}" presName="horzOne" presStyleCnt="0"/>
      <dgm:spPr/>
    </dgm:pt>
    <dgm:pt modelId="{9E1A7AAF-C288-410F-9CC0-4F5C3B15CD5B}" type="pres">
      <dgm:prSet presAssocID="{8A48CF17-B805-411A-877D-C67EC763ECBE}" presName="sibSpaceOne" presStyleCnt="0"/>
      <dgm:spPr/>
    </dgm:pt>
    <dgm:pt modelId="{96F80D2E-1D5F-4BCE-84ED-3A4FA94A4F1D}" type="pres">
      <dgm:prSet presAssocID="{88A13CA9-7F0D-441E-B846-75CBC8606C57}" presName="vertOne" presStyleCnt="0"/>
      <dgm:spPr/>
    </dgm:pt>
    <dgm:pt modelId="{8DFD94C5-6459-4945-89BC-773A0FE3322A}" type="pres">
      <dgm:prSet presAssocID="{88A13CA9-7F0D-441E-B846-75CBC8606C57}" presName="txOne" presStyleLbl="node0" presStyleIdx="3" presStyleCnt="4">
        <dgm:presLayoutVars>
          <dgm:chPref val="3"/>
        </dgm:presLayoutVars>
      </dgm:prSet>
      <dgm:spPr/>
    </dgm:pt>
    <dgm:pt modelId="{E8EA2803-FF54-4A06-B6A8-439877080451}" type="pres">
      <dgm:prSet presAssocID="{88A13CA9-7F0D-441E-B846-75CBC8606C57}" presName="horzOne" presStyleCnt="0"/>
      <dgm:spPr/>
    </dgm:pt>
  </dgm:ptLst>
  <dgm:cxnLst>
    <dgm:cxn modelId="{BF2C6803-0B4F-4033-ACDD-09CD25519B98}" srcId="{4806093D-0422-41F6-9616-C6E48071BF7A}" destId="{B9B7C7B1-C7E0-4EBC-B34B-4BD376CC147E}" srcOrd="2" destOrd="0" parTransId="{676CAA57-22CA-4CED-A291-C1429D3A5999}" sibTransId="{8A48CF17-B805-411A-877D-C67EC763ECBE}"/>
    <dgm:cxn modelId="{18D51732-5ADD-4E6E-9F2F-29D9A9466267}" type="presOf" srcId="{88A13CA9-7F0D-441E-B846-75CBC8606C57}" destId="{8DFD94C5-6459-4945-89BC-773A0FE3322A}" srcOrd="0" destOrd="0" presId="urn:microsoft.com/office/officeart/2005/8/layout/hierarchy4"/>
    <dgm:cxn modelId="{43A7608E-A362-4D50-B61D-BA18EF3492FC}" srcId="{4806093D-0422-41F6-9616-C6E48071BF7A}" destId="{88A13CA9-7F0D-441E-B846-75CBC8606C57}" srcOrd="3" destOrd="0" parTransId="{9DADCC05-4BCE-4C36-8744-6857B9A691BB}" sibTransId="{EFA153E9-196B-499B-A8D9-AD6BE11CE5DF}"/>
    <dgm:cxn modelId="{676A0291-6058-44F6-92F5-4EBD3B4D8964}" srcId="{4806093D-0422-41F6-9616-C6E48071BF7A}" destId="{AC9510A7-BE10-470B-ADF8-8B06F02CC1A2}" srcOrd="1" destOrd="0" parTransId="{2810F8B4-26C6-4BC0-87F2-FE5504D6A492}" sibTransId="{2875B3D9-4C3A-43DD-BDFD-CA21572CFEC5}"/>
    <dgm:cxn modelId="{0F8E8C92-0EC2-418E-9F78-5DB14DB56BC4}" type="presOf" srcId="{AC9510A7-BE10-470B-ADF8-8B06F02CC1A2}" destId="{79ECA066-AC3B-4EF4-90DB-1558769B948B}" srcOrd="0" destOrd="0" presId="urn:microsoft.com/office/officeart/2005/8/layout/hierarchy4"/>
    <dgm:cxn modelId="{8AC4DBBF-CBBE-4CAF-B8CC-494CE28F2EE9}" type="presOf" srcId="{A47E2C74-D0F3-446D-A49C-97FB52D4C29D}" destId="{D2F09301-A628-4937-92C3-ACC4D550CF58}" srcOrd="0" destOrd="0" presId="urn:microsoft.com/office/officeart/2005/8/layout/hierarchy4"/>
    <dgm:cxn modelId="{2C127DC7-5495-41BC-BF3E-E0C35CD0A404}" type="presOf" srcId="{4806093D-0422-41F6-9616-C6E48071BF7A}" destId="{2EE7D263-6403-4B10-8E24-4268E50E8671}" srcOrd="0" destOrd="0" presId="urn:microsoft.com/office/officeart/2005/8/layout/hierarchy4"/>
    <dgm:cxn modelId="{70C4BCC8-5CA9-47E6-8422-7B6B4777C5A5}" type="presOf" srcId="{B9B7C7B1-C7E0-4EBC-B34B-4BD376CC147E}" destId="{294C58DE-3A5C-406C-9CD4-DE4FD0FEED61}" srcOrd="0" destOrd="0" presId="urn:microsoft.com/office/officeart/2005/8/layout/hierarchy4"/>
    <dgm:cxn modelId="{8DC08DD7-07F4-4DD9-9F9C-02A60FD7A036}" srcId="{4806093D-0422-41F6-9616-C6E48071BF7A}" destId="{A47E2C74-D0F3-446D-A49C-97FB52D4C29D}" srcOrd="0" destOrd="0" parTransId="{60876233-8B4C-4342-BBFE-C5B82EE79F21}" sibTransId="{E2CF41D9-02CA-47EA-9DA6-73D580AD9A72}"/>
    <dgm:cxn modelId="{584AF97D-AFCC-4F4E-ABC0-6FA676B4AD42}" type="presParOf" srcId="{2EE7D263-6403-4B10-8E24-4268E50E8671}" destId="{ED115572-0662-435E-8552-609EC1B48F6D}" srcOrd="0" destOrd="0" presId="urn:microsoft.com/office/officeart/2005/8/layout/hierarchy4"/>
    <dgm:cxn modelId="{078C361D-ECF3-4786-871B-A9584F69B596}" type="presParOf" srcId="{ED115572-0662-435E-8552-609EC1B48F6D}" destId="{D2F09301-A628-4937-92C3-ACC4D550CF58}" srcOrd="0" destOrd="0" presId="urn:microsoft.com/office/officeart/2005/8/layout/hierarchy4"/>
    <dgm:cxn modelId="{BECE14F5-8F84-415D-B668-68FDF2AD08AD}" type="presParOf" srcId="{ED115572-0662-435E-8552-609EC1B48F6D}" destId="{001E1F57-1AF2-4EC1-9DE5-0BAD80465AAA}" srcOrd="1" destOrd="0" presId="urn:microsoft.com/office/officeart/2005/8/layout/hierarchy4"/>
    <dgm:cxn modelId="{4D377298-E454-4935-8FEC-739D5762E60B}" type="presParOf" srcId="{2EE7D263-6403-4B10-8E24-4268E50E8671}" destId="{4E598266-158C-48CF-B642-2B41CE63908E}" srcOrd="1" destOrd="0" presId="urn:microsoft.com/office/officeart/2005/8/layout/hierarchy4"/>
    <dgm:cxn modelId="{7D072240-1A6E-44C2-91BF-209D8511E760}" type="presParOf" srcId="{2EE7D263-6403-4B10-8E24-4268E50E8671}" destId="{B432F6E9-D859-4604-8782-8A673B0A47EE}" srcOrd="2" destOrd="0" presId="urn:microsoft.com/office/officeart/2005/8/layout/hierarchy4"/>
    <dgm:cxn modelId="{285785A0-EADD-4959-8BD0-099D0B0B799B}" type="presParOf" srcId="{B432F6E9-D859-4604-8782-8A673B0A47EE}" destId="{79ECA066-AC3B-4EF4-90DB-1558769B948B}" srcOrd="0" destOrd="0" presId="urn:microsoft.com/office/officeart/2005/8/layout/hierarchy4"/>
    <dgm:cxn modelId="{DAD880E9-6C9F-461D-BE2E-CD7405721FF7}" type="presParOf" srcId="{B432F6E9-D859-4604-8782-8A673B0A47EE}" destId="{7611195F-6F60-4CAD-8FC7-B0FFB5DE1011}" srcOrd="1" destOrd="0" presId="urn:microsoft.com/office/officeart/2005/8/layout/hierarchy4"/>
    <dgm:cxn modelId="{FA5594CE-CA92-4B56-A123-72EDA069EE79}" type="presParOf" srcId="{2EE7D263-6403-4B10-8E24-4268E50E8671}" destId="{A2476305-A9F2-43B1-BADE-1BAC61ADC8EC}" srcOrd="3" destOrd="0" presId="urn:microsoft.com/office/officeart/2005/8/layout/hierarchy4"/>
    <dgm:cxn modelId="{6CC58115-010C-4984-B027-FCCB0136CACE}" type="presParOf" srcId="{2EE7D263-6403-4B10-8E24-4268E50E8671}" destId="{FDC9B8F3-E7F5-4317-8045-C1C470B4B789}" srcOrd="4" destOrd="0" presId="urn:microsoft.com/office/officeart/2005/8/layout/hierarchy4"/>
    <dgm:cxn modelId="{5088A419-BA5C-47E5-B3A9-1D4F2B870954}" type="presParOf" srcId="{FDC9B8F3-E7F5-4317-8045-C1C470B4B789}" destId="{294C58DE-3A5C-406C-9CD4-DE4FD0FEED61}" srcOrd="0" destOrd="0" presId="urn:microsoft.com/office/officeart/2005/8/layout/hierarchy4"/>
    <dgm:cxn modelId="{C3A44960-2418-4D9F-8D70-2E6A6ECBCB74}" type="presParOf" srcId="{FDC9B8F3-E7F5-4317-8045-C1C470B4B789}" destId="{E4E7DCCB-33ED-4C14-8AC0-F21B232DCDE0}" srcOrd="1" destOrd="0" presId="urn:microsoft.com/office/officeart/2005/8/layout/hierarchy4"/>
    <dgm:cxn modelId="{B950E841-E839-44BF-836E-BA8146606D02}" type="presParOf" srcId="{2EE7D263-6403-4B10-8E24-4268E50E8671}" destId="{9E1A7AAF-C288-410F-9CC0-4F5C3B15CD5B}" srcOrd="5" destOrd="0" presId="urn:microsoft.com/office/officeart/2005/8/layout/hierarchy4"/>
    <dgm:cxn modelId="{1CC72ABC-0E09-4B28-AFD6-5B000E310D90}" type="presParOf" srcId="{2EE7D263-6403-4B10-8E24-4268E50E8671}" destId="{96F80D2E-1D5F-4BCE-84ED-3A4FA94A4F1D}" srcOrd="6" destOrd="0" presId="urn:microsoft.com/office/officeart/2005/8/layout/hierarchy4"/>
    <dgm:cxn modelId="{6DE627B1-D093-4F5F-9225-A5F2F27599E6}" type="presParOf" srcId="{96F80D2E-1D5F-4BCE-84ED-3A4FA94A4F1D}" destId="{8DFD94C5-6459-4945-89BC-773A0FE3322A}" srcOrd="0" destOrd="0" presId="urn:microsoft.com/office/officeart/2005/8/layout/hierarchy4"/>
    <dgm:cxn modelId="{9E989558-AAB5-422E-84E1-F7C22A45248B}" type="presParOf" srcId="{96F80D2E-1D5F-4BCE-84ED-3A4FA94A4F1D}" destId="{E8EA2803-FF54-4A06-B6A8-439877080451}"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CBFAD11-A751-4B56-9656-D8BADDEF87FC}" type="doc">
      <dgm:prSet loTypeId="urn:microsoft.com/office/officeart/2005/8/layout/process1" loCatId="process" qsTypeId="urn:microsoft.com/office/officeart/2005/8/quickstyle/simple1" qsCatId="simple" csTypeId="urn:microsoft.com/office/officeart/2005/8/colors/accent3_4" csCatId="accent3" phldr="1"/>
      <dgm:spPr/>
    </dgm:pt>
    <dgm:pt modelId="{17BA6712-AA3B-4021-9B90-9BB5FA0ABBAD}">
      <dgm:prSet phldrT="[Testo]"/>
      <dgm:spPr/>
      <dgm:t>
        <a:bodyPr/>
        <a:lstStyle/>
        <a:p>
          <a:r>
            <a:rPr lang="it-IT"/>
            <a:t>Implementare un </a:t>
          </a:r>
          <a:r>
            <a:rPr lang="it-IT" b="1"/>
            <a:t>SDLC</a:t>
          </a:r>
          <a:r>
            <a:rPr lang="it-IT"/>
            <a:t> sicuro,in modo tale, da integrare l’analisi di vulnerabilità già in fase di progettazione, sviluppo e operatività.</a:t>
          </a:r>
          <a:endParaRPr lang="it-IT" dirty="0"/>
        </a:p>
      </dgm:t>
    </dgm:pt>
    <dgm:pt modelId="{8461291A-79E8-4EA7-A472-CA0C6BB18340}" type="parTrans" cxnId="{066A86C7-EDB0-4DDF-9CA0-C0D0FF54B582}">
      <dgm:prSet/>
      <dgm:spPr/>
      <dgm:t>
        <a:bodyPr/>
        <a:lstStyle/>
        <a:p>
          <a:endParaRPr lang="it-IT"/>
        </a:p>
      </dgm:t>
    </dgm:pt>
    <dgm:pt modelId="{4A62604B-8799-417E-8F61-B1D3ED60E7E4}" type="sibTrans" cxnId="{066A86C7-EDB0-4DDF-9CA0-C0D0FF54B582}">
      <dgm:prSet/>
      <dgm:spPr/>
      <dgm:t>
        <a:bodyPr/>
        <a:lstStyle/>
        <a:p>
          <a:endParaRPr lang="it-IT"/>
        </a:p>
      </dgm:t>
    </dgm:pt>
    <dgm:pt modelId="{1098A347-AE7F-45AC-9973-86BBFC17E179}">
      <dgm:prSet phldrT="[Testo]"/>
      <dgm:spPr/>
      <dgm:t>
        <a:bodyPr/>
        <a:lstStyle/>
        <a:p>
          <a:r>
            <a:rPr lang="it-IT" dirty="0"/>
            <a:t>Garantire una gestione tempestiva delle patch, sia lato CSP sia lato sviluppatore.</a:t>
          </a:r>
        </a:p>
      </dgm:t>
    </dgm:pt>
    <dgm:pt modelId="{2C1948E2-5C34-440F-AFCB-4ED04660A7D5}" type="parTrans" cxnId="{F6E576DF-DC55-46EC-9543-C3D9946A881C}">
      <dgm:prSet/>
      <dgm:spPr/>
      <dgm:t>
        <a:bodyPr/>
        <a:lstStyle/>
        <a:p>
          <a:endParaRPr lang="it-IT"/>
        </a:p>
      </dgm:t>
    </dgm:pt>
    <dgm:pt modelId="{E21E395F-E586-45BE-9421-60CA17E28AB9}" type="sibTrans" cxnId="{F6E576DF-DC55-46EC-9543-C3D9946A881C}">
      <dgm:prSet/>
      <dgm:spPr/>
      <dgm:t>
        <a:bodyPr/>
        <a:lstStyle/>
        <a:p>
          <a:endParaRPr lang="it-IT"/>
        </a:p>
      </dgm:t>
    </dgm:pt>
    <dgm:pt modelId="{95835A47-4D63-4389-B9BE-77CE0FF3E564}">
      <dgm:prSet phldrT="[Testo]"/>
      <dgm:spPr/>
      <dgm:t>
        <a:bodyPr/>
        <a:lstStyle/>
        <a:p>
          <a:r>
            <a:rPr lang="it-IT"/>
            <a:t>Seguire le linee guida dei CSP, adottando framework come il Well-Architected Framework e pattern di progettazione sicura.</a:t>
          </a:r>
          <a:endParaRPr lang="it-IT" dirty="0"/>
        </a:p>
      </dgm:t>
    </dgm:pt>
    <dgm:pt modelId="{935DFCB3-D05D-4A45-B882-B78B254351CD}" type="parTrans" cxnId="{2B66310B-BD82-4221-B51A-20F1B1F5D6DE}">
      <dgm:prSet/>
      <dgm:spPr/>
      <dgm:t>
        <a:bodyPr/>
        <a:lstStyle/>
        <a:p>
          <a:endParaRPr lang="it-IT"/>
        </a:p>
      </dgm:t>
    </dgm:pt>
    <dgm:pt modelId="{C285D87A-E345-4A5A-829E-99A08F6CA953}" type="sibTrans" cxnId="{2B66310B-BD82-4221-B51A-20F1B1F5D6DE}">
      <dgm:prSet/>
      <dgm:spPr/>
      <dgm:t>
        <a:bodyPr/>
        <a:lstStyle/>
        <a:p>
          <a:endParaRPr lang="it-IT"/>
        </a:p>
      </dgm:t>
    </dgm:pt>
    <dgm:pt modelId="{D9973347-C0BA-4DDA-9E66-E208F9C0258A}">
      <dgm:prSet/>
      <dgm:spPr/>
      <dgm:t>
        <a:bodyPr/>
        <a:lstStyle/>
        <a:p>
          <a:r>
            <a:rPr lang="it-IT"/>
            <a:t>Accettare che nessun software è completamente sicuro, ma sfruttare il cloud per aumentare resilienza e sicurezza.</a:t>
          </a:r>
          <a:endParaRPr lang="it-IT" dirty="0"/>
        </a:p>
      </dgm:t>
    </dgm:pt>
    <dgm:pt modelId="{4CF43A3F-AD69-47CF-9B1F-11E85995BF15}" type="parTrans" cxnId="{741F993B-5DA8-4F35-8C4A-9DC3B5CD43A7}">
      <dgm:prSet/>
      <dgm:spPr/>
      <dgm:t>
        <a:bodyPr/>
        <a:lstStyle/>
        <a:p>
          <a:endParaRPr lang="it-IT"/>
        </a:p>
      </dgm:t>
    </dgm:pt>
    <dgm:pt modelId="{F0394098-1322-439B-906E-CD432F6200D9}" type="sibTrans" cxnId="{741F993B-5DA8-4F35-8C4A-9DC3B5CD43A7}">
      <dgm:prSet/>
      <dgm:spPr/>
      <dgm:t>
        <a:bodyPr/>
        <a:lstStyle/>
        <a:p>
          <a:endParaRPr lang="it-IT"/>
        </a:p>
      </dgm:t>
    </dgm:pt>
    <dgm:pt modelId="{20094C3C-8631-457E-B9F0-BE9A71D71F72}" type="pres">
      <dgm:prSet presAssocID="{0CBFAD11-A751-4B56-9656-D8BADDEF87FC}" presName="Name0" presStyleCnt="0">
        <dgm:presLayoutVars>
          <dgm:dir/>
          <dgm:resizeHandles val="exact"/>
        </dgm:presLayoutVars>
      </dgm:prSet>
      <dgm:spPr/>
    </dgm:pt>
    <dgm:pt modelId="{78937C13-FFD6-45BB-9414-0C85486B7043}" type="pres">
      <dgm:prSet presAssocID="{17BA6712-AA3B-4021-9B90-9BB5FA0ABBAD}" presName="node" presStyleLbl="node1" presStyleIdx="0" presStyleCnt="4">
        <dgm:presLayoutVars>
          <dgm:bulletEnabled val="1"/>
        </dgm:presLayoutVars>
      </dgm:prSet>
      <dgm:spPr/>
    </dgm:pt>
    <dgm:pt modelId="{4D24E8A1-5308-4FC4-A0AD-4CD1DC865B00}" type="pres">
      <dgm:prSet presAssocID="{4A62604B-8799-417E-8F61-B1D3ED60E7E4}" presName="sibTrans" presStyleLbl="sibTrans2D1" presStyleIdx="0" presStyleCnt="3"/>
      <dgm:spPr/>
    </dgm:pt>
    <dgm:pt modelId="{64B19CCA-0183-4643-8F37-73513EF62AD5}" type="pres">
      <dgm:prSet presAssocID="{4A62604B-8799-417E-8F61-B1D3ED60E7E4}" presName="connectorText" presStyleLbl="sibTrans2D1" presStyleIdx="0" presStyleCnt="3"/>
      <dgm:spPr/>
    </dgm:pt>
    <dgm:pt modelId="{C92BFF09-0908-4E91-BF28-E3ADE3090801}" type="pres">
      <dgm:prSet presAssocID="{1098A347-AE7F-45AC-9973-86BBFC17E179}" presName="node" presStyleLbl="node1" presStyleIdx="1" presStyleCnt="4">
        <dgm:presLayoutVars>
          <dgm:bulletEnabled val="1"/>
        </dgm:presLayoutVars>
      </dgm:prSet>
      <dgm:spPr/>
    </dgm:pt>
    <dgm:pt modelId="{4FB5DBA6-8BC0-434E-AD35-E365F7DDFA6F}" type="pres">
      <dgm:prSet presAssocID="{E21E395F-E586-45BE-9421-60CA17E28AB9}" presName="sibTrans" presStyleLbl="sibTrans2D1" presStyleIdx="1" presStyleCnt="3"/>
      <dgm:spPr/>
    </dgm:pt>
    <dgm:pt modelId="{80256F56-E59D-477F-880E-FE45238C159B}" type="pres">
      <dgm:prSet presAssocID="{E21E395F-E586-45BE-9421-60CA17E28AB9}" presName="connectorText" presStyleLbl="sibTrans2D1" presStyleIdx="1" presStyleCnt="3"/>
      <dgm:spPr/>
    </dgm:pt>
    <dgm:pt modelId="{6DB341D0-B938-45E2-A63B-627A9A54BBA2}" type="pres">
      <dgm:prSet presAssocID="{D9973347-C0BA-4DDA-9E66-E208F9C0258A}" presName="node" presStyleLbl="node1" presStyleIdx="2" presStyleCnt="4">
        <dgm:presLayoutVars>
          <dgm:bulletEnabled val="1"/>
        </dgm:presLayoutVars>
      </dgm:prSet>
      <dgm:spPr/>
    </dgm:pt>
    <dgm:pt modelId="{7A34A17A-F8E1-45D0-9A2E-4810A13CB780}" type="pres">
      <dgm:prSet presAssocID="{F0394098-1322-439B-906E-CD432F6200D9}" presName="sibTrans" presStyleLbl="sibTrans2D1" presStyleIdx="2" presStyleCnt="3"/>
      <dgm:spPr/>
    </dgm:pt>
    <dgm:pt modelId="{77902E9B-6A03-4967-88F3-FFDE10064BB5}" type="pres">
      <dgm:prSet presAssocID="{F0394098-1322-439B-906E-CD432F6200D9}" presName="connectorText" presStyleLbl="sibTrans2D1" presStyleIdx="2" presStyleCnt="3"/>
      <dgm:spPr/>
    </dgm:pt>
    <dgm:pt modelId="{283358B8-064E-4F80-B2CA-D88FA5F89C18}" type="pres">
      <dgm:prSet presAssocID="{95835A47-4D63-4389-B9BE-77CE0FF3E564}" presName="node" presStyleLbl="node1" presStyleIdx="3" presStyleCnt="4">
        <dgm:presLayoutVars>
          <dgm:bulletEnabled val="1"/>
        </dgm:presLayoutVars>
      </dgm:prSet>
      <dgm:spPr/>
    </dgm:pt>
  </dgm:ptLst>
  <dgm:cxnLst>
    <dgm:cxn modelId="{2B66310B-BD82-4221-B51A-20F1B1F5D6DE}" srcId="{0CBFAD11-A751-4B56-9656-D8BADDEF87FC}" destId="{95835A47-4D63-4389-B9BE-77CE0FF3E564}" srcOrd="3" destOrd="0" parTransId="{935DFCB3-D05D-4A45-B882-B78B254351CD}" sibTransId="{C285D87A-E345-4A5A-829E-99A08F6CA953}"/>
    <dgm:cxn modelId="{C3F8CA22-5687-4CD3-8D52-5A3382604363}" type="presOf" srcId="{F0394098-1322-439B-906E-CD432F6200D9}" destId="{7A34A17A-F8E1-45D0-9A2E-4810A13CB780}" srcOrd="0" destOrd="0" presId="urn:microsoft.com/office/officeart/2005/8/layout/process1"/>
    <dgm:cxn modelId="{95C4F230-C9A3-4650-9AC2-D4A58BA3018E}" type="presOf" srcId="{D9973347-C0BA-4DDA-9E66-E208F9C0258A}" destId="{6DB341D0-B938-45E2-A63B-627A9A54BBA2}" srcOrd="0" destOrd="0" presId="urn:microsoft.com/office/officeart/2005/8/layout/process1"/>
    <dgm:cxn modelId="{741F993B-5DA8-4F35-8C4A-9DC3B5CD43A7}" srcId="{0CBFAD11-A751-4B56-9656-D8BADDEF87FC}" destId="{D9973347-C0BA-4DDA-9E66-E208F9C0258A}" srcOrd="2" destOrd="0" parTransId="{4CF43A3F-AD69-47CF-9B1F-11E85995BF15}" sibTransId="{F0394098-1322-439B-906E-CD432F6200D9}"/>
    <dgm:cxn modelId="{BF487540-BCD6-4EC0-BA38-F824A5304967}" type="presOf" srcId="{E21E395F-E586-45BE-9421-60CA17E28AB9}" destId="{80256F56-E59D-477F-880E-FE45238C159B}" srcOrd="1" destOrd="0" presId="urn:microsoft.com/office/officeart/2005/8/layout/process1"/>
    <dgm:cxn modelId="{314C4265-EC4B-4629-94B9-165ABCD60D1F}" type="presOf" srcId="{F0394098-1322-439B-906E-CD432F6200D9}" destId="{77902E9B-6A03-4967-88F3-FFDE10064BB5}" srcOrd="1" destOrd="0" presId="urn:microsoft.com/office/officeart/2005/8/layout/process1"/>
    <dgm:cxn modelId="{AD427669-38ED-46CD-85E6-6DE4AF2A1615}" type="presOf" srcId="{4A62604B-8799-417E-8F61-B1D3ED60E7E4}" destId="{64B19CCA-0183-4643-8F37-73513EF62AD5}" srcOrd="1" destOrd="0" presId="urn:microsoft.com/office/officeart/2005/8/layout/process1"/>
    <dgm:cxn modelId="{F94BBB74-8504-4081-BE1C-A48B5F5F8169}" type="presOf" srcId="{1098A347-AE7F-45AC-9973-86BBFC17E179}" destId="{C92BFF09-0908-4E91-BF28-E3ADE3090801}" srcOrd="0" destOrd="0" presId="urn:microsoft.com/office/officeart/2005/8/layout/process1"/>
    <dgm:cxn modelId="{066A86C7-EDB0-4DDF-9CA0-C0D0FF54B582}" srcId="{0CBFAD11-A751-4B56-9656-D8BADDEF87FC}" destId="{17BA6712-AA3B-4021-9B90-9BB5FA0ABBAD}" srcOrd="0" destOrd="0" parTransId="{8461291A-79E8-4EA7-A472-CA0C6BB18340}" sibTransId="{4A62604B-8799-417E-8F61-B1D3ED60E7E4}"/>
    <dgm:cxn modelId="{FC84B6CF-DEF8-4EEC-8525-D87BF972CE8D}" type="presOf" srcId="{0CBFAD11-A751-4B56-9656-D8BADDEF87FC}" destId="{20094C3C-8631-457E-B9F0-BE9A71D71F72}" srcOrd="0" destOrd="0" presId="urn:microsoft.com/office/officeart/2005/8/layout/process1"/>
    <dgm:cxn modelId="{F6E576DF-DC55-46EC-9543-C3D9946A881C}" srcId="{0CBFAD11-A751-4B56-9656-D8BADDEF87FC}" destId="{1098A347-AE7F-45AC-9973-86BBFC17E179}" srcOrd="1" destOrd="0" parTransId="{2C1948E2-5C34-440F-AFCB-4ED04660A7D5}" sibTransId="{E21E395F-E586-45BE-9421-60CA17E28AB9}"/>
    <dgm:cxn modelId="{4D786BE8-6C3D-4F9F-BE8D-B0569407EFE3}" type="presOf" srcId="{95835A47-4D63-4389-B9BE-77CE0FF3E564}" destId="{283358B8-064E-4F80-B2CA-D88FA5F89C18}" srcOrd="0" destOrd="0" presId="urn:microsoft.com/office/officeart/2005/8/layout/process1"/>
    <dgm:cxn modelId="{11FC07EF-75F7-415C-97EB-8857E8E36BE2}" type="presOf" srcId="{E21E395F-E586-45BE-9421-60CA17E28AB9}" destId="{4FB5DBA6-8BC0-434E-AD35-E365F7DDFA6F}" srcOrd="0" destOrd="0" presId="urn:microsoft.com/office/officeart/2005/8/layout/process1"/>
    <dgm:cxn modelId="{AA1081F1-EC1D-4884-927F-5385F069786B}" type="presOf" srcId="{17BA6712-AA3B-4021-9B90-9BB5FA0ABBAD}" destId="{78937C13-FFD6-45BB-9414-0C85486B7043}" srcOrd="0" destOrd="0" presId="urn:microsoft.com/office/officeart/2005/8/layout/process1"/>
    <dgm:cxn modelId="{20F8FEF8-0159-4B05-8668-E92FD2CDDBDC}" type="presOf" srcId="{4A62604B-8799-417E-8F61-B1D3ED60E7E4}" destId="{4D24E8A1-5308-4FC4-A0AD-4CD1DC865B00}" srcOrd="0" destOrd="0" presId="urn:microsoft.com/office/officeart/2005/8/layout/process1"/>
    <dgm:cxn modelId="{A363E29E-A0C9-428A-A802-C76BCC9244FE}" type="presParOf" srcId="{20094C3C-8631-457E-B9F0-BE9A71D71F72}" destId="{78937C13-FFD6-45BB-9414-0C85486B7043}" srcOrd="0" destOrd="0" presId="urn:microsoft.com/office/officeart/2005/8/layout/process1"/>
    <dgm:cxn modelId="{858437BE-E586-4A70-B03A-6EB28AE9B4EC}" type="presParOf" srcId="{20094C3C-8631-457E-B9F0-BE9A71D71F72}" destId="{4D24E8A1-5308-4FC4-A0AD-4CD1DC865B00}" srcOrd="1" destOrd="0" presId="urn:microsoft.com/office/officeart/2005/8/layout/process1"/>
    <dgm:cxn modelId="{D1BAF473-3CF3-46D8-804B-C4A89927AEA4}" type="presParOf" srcId="{4D24E8A1-5308-4FC4-A0AD-4CD1DC865B00}" destId="{64B19CCA-0183-4643-8F37-73513EF62AD5}" srcOrd="0" destOrd="0" presId="urn:microsoft.com/office/officeart/2005/8/layout/process1"/>
    <dgm:cxn modelId="{63C9C348-D5B6-48E2-A1A6-B1676E9F79AF}" type="presParOf" srcId="{20094C3C-8631-457E-B9F0-BE9A71D71F72}" destId="{C92BFF09-0908-4E91-BF28-E3ADE3090801}" srcOrd="2" destOrd="0" presId="urn:microsoft.com/office/officeart/2005/8/layout/process1"/>
    <dgm:cxn modelId="{47270702-F84F-4E1F-9946-203C73D05C3C}" type="presParOf" srcId="{20094C3C-8631-457E-B9F0-BE9A71D71F72}" destId="{4FB5DBA6-8BC0-434E-AD35-E365F7DDFA6F}" srcOrd="3" destOrd="0" presId="urn:microsoft.com/office/officeart/2005/8/layout/process1"/>
    <dgm:cxn modelId="{8E4D7A8D-A444-4DB5-AAAD-32BA5CE87557}" type="presParOf" srcId="{4FB5DBA6-8BC0-434E-AD35-E365F7DDFA6F}" destId="{80256F56-E59D-477F-880E-FE45238C159B}" srcOrd="0" destOrd="0" presId="urn:microsoft.com/office/officeart/2005/8/layout/process1"/>
    <dgm:cxn modelId="{26FFD94D-2E86-4DD8-B255-F6CDBABAA90F}" type="presParOf" srcId="{20094C3C-8631-457E-B9F0-BE9A71D71F72}" destId="{6DB341D0-B938-45E2-A63B-627A9A54BBA2}" srcOrd="4" destOrd="0" presId="urn:microsoft.com/office/officeart/2005/8/layout/process1"/>
    <dgm:cxn modelId="{1E2E926B-70CF-437B-813B-28F020EEFB26}" type="presParOf" srcId="{20094C3C-8631-457E-B9F0-BE9A71D71F72}" destId="{7A34A17A-F8E1-45D0-9A2E-4810A13CB780}" srcOrd="5" destOrd="0" presId="urn:microsoft.com/office/officeart/2005/8/layout/process1"/>
    <dgm:cxn modelId="{B94A8774-548D-462D-9760-DF8CA13C3ADE}" type="presParOf" srcId="{7A34A17A-F8E1-45D0-9A2E-4810A13CB780}" destId="{77902E9B-6A03-4967-88F3-FFDE10064BB5}" srcOrd="0" destOrd="0" presId="urn:microsoft.com/office/officeart/2005/8/layout/process1"/>
    <dgm:cxn modelId="{2FE47FE6-90AC-46DF-8FE8-5227A54A3DDE}" type="presParOf" srcId="{20094C3C-8631-457E-B9F0-BE9A71D71F72}" destId="{283358B8-064E-4F80-B2CA-D88FA5F89C18}"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23B86C-55D5-4095-99FD-BCC10C61CCAB}" type="doc">
      <dgm:prSet loTypeId="urn:microsoft.com/office/officeart/2005/8/layout/pList2" loCatId="list" qsTypeId="urn:microsoft.com/office/officeart/2005/8/quickstyle/simple1" qsCatId="simple" csTypeId="urn:microsoft.com/office/officeart/2005/8/colors/accent0_3" csCatId="mainScheme" phldr="1"/>
      <dgm:spPr/>
    </dgm:pt>
    <dgm:pt modelId="{B626529B-AD51-40EE-B293-17F84558EF07}">
      <dgm:prSet phldrT="[Testo]"/>
      <dgm:spPr/>
      <dgm:t>
        <a:bodyPr/>
        <a:lstStyle/>
        <a:p>
          <a:r>
            <a:rPr lang="it-IT" dirty="0"/>
            <a:t>Tutte le piattaforme cloud sono soggette a errori di configurazione o a errori umani, per i quali le soluzioni tecnologiche sono limitate; per questo sono necessari programmi di formazione, auditing IT e pianificazione legale.</a:t>
          </a:r>
        </a:p>
      </dgm:t>
    </dgm:pt>
    <dgm:pt modelId="{FC7EAADF-68A5-43A8-BD26-C473CF7F0A09}" type="parTrans" cxnId="{8607294C-A093-48E1-8ADA-05BD57E74268}">
      <dgm:prSet/>
      <dgm:spPr/>
      <dgm:t>
        <a:bodyPr/>
        <a:lstStyle/>
        <a:p>
          <a:endParaRPr lang="it-IT"/>
        </a:p>
      </dgm:t>
    </dgm:pt>
    <dgm:pt modelId="{52299A54-14C5-4947-AEF2-911985C2B47B}" type="sibTrans" cxnId="{8607294C-A093-48E1-8ADA-05BD57E74268}">
      <dgm:prSet/>
      <dgm:spPr/>
      <dgm:t>
        <a:bodyPr/>
        <a:lstStyle/>
        <a:p>
          <a:endParaRPr lang="it-IT"/>
        </a:p>
      </dgm:t>
    </dgm:pt>
    <dgm:pt modelId="{3525F770-5A46-4D22-8A07-2AF3ED4958A4}">
      <dgm:prSet/>
      <dgm:spPr/>
      <dgm:t>
        <a:bodyPr/>
        <a:lstStyle/>
        <a:p>
          <a:r>
            <a:rPr lang="it-IT" dirty="0"/>
            <a:t>Configurare bucket o </a:t>
          </a:r>
          <a:r>
            <a:rPr lang="it-IT" dirty="0" err="1"/>
            <a:t>spaces</a:t>
          </a:r>
          <a:r>
            <a:rPr lang="it-IT" dirty="0"/>
            <a:t> come privati, crittografare i dati e utilizzare password robuste con MFA riduce significativamente i rischi; Amazon, Google e Microsoft forniscono guide dettagliate per queste configurazioni.</a:t>
          </a:r>
        </a:p>
      </dgm:t>
    </dgm:pt>
    <dgm:pt modelId="{0BBDF4BE-3823-4F91-89A5-06ED6886E539}" type="parTrans" cxnId="{620CBB25-D71A-48D3-9CFC-4D65513702D5}">
      <dgm:prSet/>
      <dgm:spPr/>
      <dgm:t>
        <a:bodyPr/>
        <a:lstStyle/>
        <a:p>
          <a:endParaRPr lang="it-IT"/>
        </a:p>
      </dgm:t>
    </dgm:pt>
    <dgm:pt modelId="{7DE579C2-7B66-4CE6-ABC3-8190B63F2A27}" type="sibTrans" cxnId="{620CBB25-D71A-48D3-9CFC-4D65513702D5}">
      <dgm:prSet/>
      <dgm:spPr/>
      <dgm:t>
        <a:bodyPr/>
        <a:lstStyle/>
        <a:p>
          <a:endParaRPr lang="it-IT"/>
        </a:p>
      </dgm:t>
    </dgm:pt>
    <dgm:pt modelId="{0F00DC07-CAB9-4018-B0E8-48CCD1EB7963}">
      <dgm:prSet/>
      <dgm:spPr/>
      <dgm:t>
        <a:bodyPr/>
        <a:lstStyle/>
        <a:p>
          <a:r>
            <a:rPr lang="it-IT"/>
            <a:t>Implementare politiche IAM a minimo privilegio per i database, controllando rigorosamente gli accessi; evitare le ACL (Access Control List), meno flessibili, e adottare un’architettura Zero Trust per maggiore sicurezza.</a:t>
          </a:r>
        </a:p>
      </dgm:t>
    </dgm:pt>
    <dgm:pt modelId="{243BE355-2DE4-451F-9503-B665A042DD52}" type="parTrans" cxnId="{58869490-D4EB-44CF-B8BB-BA99BDF0A798}">
      <dgm:prSet/>
      <dgm:spPr/>
      <dgm:t>
        <a:bodyPr/>
        <a:lstStyle/>
        <a:p>
          <a:endParaRPr lang="it-IT"/>
        </a:p>
      </dgm:t>
    </dgm:pt>
    <dgm:pt modelId="{E500771C-602C-46D2-A3A1-167C139B4D56}" type="sibTrans" cxnId="{58869490-D4EB-44CF-B8BB-BA99BDF0A798}">
      <dgm:prSet/>
      <dgm:spPr/>
      <dgm:t>
        <a:bodyPr/>
        <a:lstStyle/>
        <a:p>
          <a:endParaRPr lang="it-IT"/>
        </a:p>
      </dgm:t>
    </dgm:pt>
    <dgm:pt modelId="{F8F5445C-FF69-4D8D-B9B0-1C0BD7D7C1AC}" type="pres">
      <dgm:prSet presAssocID="{DB23B86C-55D5-4095-99FD-BCC10C61CCAB}" presName="Name0" presStyleCnt="0">
        <dgm:presLayoutVars>
          <dgm:dir/>
          <dgm:resizeHandles val="exact"/>
        </dgm:presLayoutVars>
      </dgm:prSet>
      <dgm:spPr/>
    </dgm:pt>
    <dgm:pt modelId="{C5817B57-5FC4-42FB-9AB1-9558BAB9289D}" type="pres">
      <dgm:prSet presAssocID="{DB23B86C-55D5-4095-99FD-BCC10C61CCAB}" presName="bkgdShp" presStyleLbl="alignAccFollowNode1" presStyleIdx="0" presStyleCnt="1" custScaleX="98313"/>
      <dgm:spPr/>
    </dgm:pt>
    <dgm:pt modelId="{0EB1CE06-6790-4E19-97DE-A5771C496002}" type="pres">
      <dgm:prSet presAssocID="{DB23B86C-55D5-4095-99FD-BCC10C61CCAB}" presName="linComp" presStyleCnt="0"/>
      <dgm:spPr/>
    </dgm:pt>
    <dgm:pt modelId="{EDDD75F3-BD22-4767-ABA7-624557CB1F81}" type="pres">
      <dgm:prSet presAssocID="{B626529B-AD51-40EE-B293-17F84558EF07}" presName="compNode" presStyleCnt="0"/>
      <dgm:spPr/>
    </dgm:pt>
    <dgm:pt modelId="{2EADB74E-11C6-4DEE-A883-01787CC7C281}" type="pres">
      <dgm:prSet presAssocID="{B626529B-AD51-40EE-B293-17F84558EF07}" presName="node" presStyleLbl="node1" presStyleIdx="0" presStyleCnt="3">
        <dgm:presLayoutVars>
          <dgm:bulletEnabled val="1"/>
        </dgm:presLayoutVars>
      </dgm:prSet>
      <dgm:spPr/>
    </dgm:pt>
    <dgm:pt modelId="{76173EB5-B66E-4E0A-8737-5333DD43DB5E}" type="pres">
      <dgm:prSet presAssocID="{B626529B-AD51-40EE-B293-17F84558EF07}" presName="invisiNode" presStyleLbl="node1" presStyleIdx="0" presStyleCnt="3"/>
      <dgm:spPr/>
    </dgm:pt>
    <dgm:pt modelId="{CD868600-AE34-470A-81ED-723E591C22C6}" type="pres">
      <dgm:prSet presAssocID="{B626529B-AD51-40EE-B293-17F84558EF07}" presName="imagNode" presStyleLbl="fgImgPlace1" presStyleIdx="0" presStyleCnt="3"/>
      <dgm:spPr>
        <a:blipFill rotWithShape="1">
          <a:blip xmlns:r="http://schemas.openxmlformats.org/officeDocument/2006/relationships" r:embed="rId1"/>
          <a:srcRect/>
          <a:stretch>
            <a:fillRect t="-19000" b="-19000"/>
          </a:stretch>
        </a:blipFill>
      </dgm:spPr>
    </dgm:pt>
    <dgm:pt modelId="{6BDAAB54-592D-4F92-873B-EFA00600B917}" type="pres">
      <dgm:prSet presAssocID="{52299A54-14C5-4947-AEF2-911985C2B47B}" presName="sibTrans" presStyleLbl="sibTrans2D1" presStyleIdx="0" presStyleCnt="0"/>
      <dgm:spPr/>
    </dgm:pt>
    <dgm:pt modelId="{1F231ECC-A4DA-4668-9854-8155B1158CD0}" type="pres">
      <dgm:prSet presAssocID="{0F00DC07-CAB9-4018-B0E8-48CCD1EB7963}" presName="compNode" presStyleCnt="0"/>
      <dgm:spPr/>
    </dgm:pt>
    <dgm:pt modelId="{774E7F8A-603A-4556-806E-E114B5465B6D}" type="pres">
      <dgm:prSet presAssocID="{0F00DC07-CAB9-4018-B0E8-48CCD1EB7963}" presName="node" presStyleLbl="node1" presStyleIdx="1" presStyleCnt="3">
        <dgm:presLayoutVars>
          <dgm:bulletEnabled val="1"/>
        </dgm:presLayoutVars>
      </dgm:prSet>
      <dgm:spPr/>
    </dgm:pt>
    <dgm:pt modelId="{691BA1D9-0696-4FD5-9723-73DDB3E2ED43}" type="pres">
      <dgm:prSet presAssocID="{0F00DC07-CAB9-4018-B0E8-48CCD1EB7963}" presName="invisiNode" presStyleLbl="node1" presStyleIdx="1" presStyleCnt="3"/>
      <dgm:spPr/>
    </dgm:pt>
    <dgm:pt modelId="{78385627-EA33-42D7-B889-59E2E08A171D}" type="pres">
      <dgm:prSet presAssocID="{0F00DC07-CAB9-4018-B0E8-48CCD1EB7963}" presName="imagNode" presStyleLbl="fgImgPlace1" presStyleIdx="1" presStyleCnt="3"/>
      <dgm:spPr>
        <a:blipFill rotWithShape="1">
          <a:blip xmlns:r="http://schemas.openxmlformats.org/officeDocument/2006/relationships" r:embed="rId2"/>
          <a:srcRect/>
          <a:stretch>
            <a:fillRect t="-15000" b="-15000"/>
          </a:stretch>
        </a:blipFill>
      </dgm:spPr>
    </dgm:pt>
    <dgm:pt modelId="{0F86E15A-A432-435A-9735-5785E821A4B2}" type="pres">
      <dgm:prSet presAssocID="{E500771C-602C-46D2-A3A1-167C139B4D56}" presName="sibTrans" presStyleLbl="sibTrans2D1" presStyleIdx="0" presStyleCnt="0"/>
      <dgm:spPr/>
    </dgm:pt>
    <dgm:pt modelId="{746F88F6-98FB-4AD4-8306-07916EAE090F}" type="pres">
      <dgm:prSet presAssocID="{3525F770-5A46-4D22-8A07-2AF3ED4958A4}" presName="compNode" presStyleCnt="0"/>
      <dgm:spPr/>
    </dgm:pt>
    <dgm:pt modelId="{75025639-C68C-4B99-9A30-C87D73949DB9}" type="pres">
      <dgm:prSet presAssocID="{3525F770-5A46-4D22-8A07-2AF3ED4958A4}" presName="node" presStyleLbl="node1" presStyleIdx="2" presStyleCnt="3">
        <dgm:presLayoutVars>
          <dgm:bulletEnabled val="1"/>
        </dgm:presLayoutVars>
      </dgm:prSet>
      <dgm:spPr/>
    </dgm:pt>
    <dgm:pt modelId="{F89D79C3-81A3-4E14-96E6-FE45EEABB9C4}" type="pres">
      <dgm:prSet presAssocID="{3525F770-5A46-4D22-8A07-2AF3ED4958A4}" presName="invisiNode" presStyleLbl="node1" presStyleIdx="2" presStyleCnt="3"/>
      <dgm:spPr/>
    </dgm:pt>
    <dgm:pt modelId="{2AA8CA27-F7EA-4374-93C8-3D9AA7E5FD09}" type="pres">
      <dgm:prSet presAssocID="{3525F770-5A46-4D22-8A07-2AF3ED4958A4}" presName="imagNode" presStyleLbl="fgImgPlace1" presStyleIdx="2" presStyleCnt="3"/>
      <dgm:spPr>
        <a:blipFill rotWithShape="1">
          <a:blip xmlns:r="http://schemas.openxmlformats.org/officeDocument/2006/relationships" r:embed="rId3"/>
          <a:srcRect/>
          <a:stretch>
            <a:fillRect t="-35000" b="-35000"/>
          </a:stretch>
        </a:blipFill>
      </dgm:spPr>
    </dgm:pt>
  </dgm:ptLst>
  <dgm:cxnLst>
    <dgm:cxn modelId="{E43D541D-CE9A-48D5-ACB8-EA9768A5BFBE}" type="presOf" srcId="{3525F770-5A46-4D22-8A07-2AF3ED4958A4}" destId="{75025639-C68C-4B99-9A30-C87D73949DB9}" srcOrd="0" destOrd="0" presId="urn:microsoft.com/office/officeart/2005/8/layout/pList2"/>
    <dgm:cxn modelId="{95A51C25-CCB3-4BA7-9CB2-2260683079E5}" type="presOf" srcId="{52299A54-14C5-4947-AEF2-911985C2B47B}" destId="{6BDAAB54-592D-4F92-873B-EFA00600B917}" srcOrd="0" destOrd="0" presId="urn:microsoft.com/office/officeart/2005/8/layout/pList2"/>
    <dgm:cxn modelId="{620CBB25-D71A-48D3-9CFC-4D65513702D5}" srcId="{DB23B86C-55D5-4095-99FD-BCC10C61CCAB}" destId="{3525F770-5A46-4D22-8A07-2AF3ED4958A4}" srcOrd="2" destOrd="0" parTransId="{0BBDF4BE-3823-4F91-89A5-06ED6886E539}" sibTransId="{7DE579C2-7B66-4CE6-ABC3-8190B63F2A27}"/>
    <dgm:cxn modelId="{8607294C-A093-48E1-8ADA-05BD57E74268}" srcId="{DB23B86C-55D5-4095-99FD-BCC10C61CCAB}" destId="{B626529B-AD51-40EE-B293-17F84558EF07}" srcOrd="0" destOrd="0" parTransId="{FC7EAADF-68A5-43A8-BD26-C473CF7F0A09}" sibTransId="{52299A54-14C5-4947-AEF2-911985C2B47B}"/>
    <dgm:cxn modelId="{58869490-D4EB-44CF-B8BB-BA99BDF0A798}" srcId="{DB23B86C-55D5-4095-99FD-BCC10C61CCAB}" destId="{0F00DC07-CAB9-4018-B0E8-48CCD1EB7963}" srcOrd="1" destOrd="0" parTransId="{243BE355-2DE4-451F-9503-B665A042DD52}" sibTransId="{E500771C-602C-46D2-A3A1-167C139B4D56}"/>
    <dgm:cxn modelId="{226D2495-BF7D-4EFE-B92D-DB1AAFE50B83}" type="presOf" srcId="{E500771C-602C-46D2-A3A1-167C139B4D56}" destId="{0F86E15A-A432-435A-9735-5785E821A4B2}" srcOrd="0" destOrd="0" presId="urn:microsoft.com/office/officeart/2005/8/layout/pList2"/>
    <dgm:cxn modelId="{AC4E2BA6-C4CE-4308-B4B5-57A342C0BF0E}" type="presOf" srcId="{0F00DC07-CAB9-4018-B0E8-48CCD1EB7963}" destId="{774E7F8A-603A-4556-806E-E114B5465B6D}" srcOrd="0" destOrd="0" presId="urn:microsoft.com/office/officeart/2005/8/layout/pList2"/>
    <dgm:cxn modelId="{00BCF2C9-7766-4F23-B34D-45B704D9FB5E}" type="presOf" srcId="{DB23B86C-55D5-4095-99FD-BCC10C61CCAB}" destId="{F8F5445C-FF69-4D8D-B9B0-1C0BD7D7C1AC}" srcOrd="0" destOrd="0" presId="urn:microsoft.com/office/officeart/2005/8/layout/pList2"/>
    <dgm:cxn modelId="{6107DFDC-ADFD-4E7D-AE6A-9BE97138D520}" type="presOf" srcId="{B626529B-AD51-40EE-B293-17F84558EF07}" destId="{2EADB74E-11C6-4DEE-A883-01787CC7C281}" srcOrd="0" destOrd="0" presId="urn:microsoft.com/office/officeart/2005/8/layout/pList2"/>
    <dgm:cxn modelId="{622563B7-FB6F-4C60-8002-BF04CF0B3F4B}" type="presParOf" srcId="{F8F5445C-FF69-4D8D-B9B0-1C0BD7D7C1AC}" destId="{C5817B57-5FC4-42FB-9AB1-9558BAB9289D}" srcOrd="0" destOrd="0" presId="urn:microsoft.com/office/officeart/2005/8/layout/pList2"/>
    <dgm:cxn modelId="{9ACA53D9-DBE4-4723-9A69-3BB1507A1BB5}" type="presParOf" srcId="{F8F5445C-FF69-4D8D-B9B0-1C0BD7D7C1AC}" destId="{0EB1CE06-6790-4E19-97DE-A5771C496002}" srcOrd="1" destOrd="0" presId="urn:microsoft.com/office/officeart/2005/8/layout/pList2"/>
    <dgm:cxn modelId="{47C43892-F87F-4D57-8F29-7F3739FEFD44}" type="presParOf" srcId="{0EB1CE06-6790-4E19-97DE-A5771C496002}" destId="{EDDD75F3-BD22-4767-ABA7-624557CB1F81}" srcOrd="0" destOrd="0" presId="urn:microsoft.com/office/officeart/2005/8/layout/pList2"/>
    <dgm:cxn modelId="{E2A28821-87D6-4BE8-AC96-683317C11708}" type="presParOf" srcId="{EDDD75F3-BD22-4767-ABA7-624557CB1F81}" destId="{2EADB74E-11C6-4DEE-A883-01787CC7C281}" srcOrd="0" destOrd="0" presId="urn:microsoft.com/office/officeart/2005/8/layout/pList2"/>
    <dgm:cxn modelId="{035C1055-3EA6-45ED-977B-49E1237BCFCB}" type="presParOf" srcId="{EDDD75F3-BD22-4767-ABA7-624557CB1F81}" destId="{76173EB5-B66E-4E0A-8737-5333DD43DB5E}" srcOrd="1" destOrd="0" presId="urn:microsoft.com/office/officeart/2005/8/layout/pList2"/>
    <dgm:cxn modelId="{EACF4D17-167A-4FA0-A33D-E8B8E23DD9D4}" type="presParOf" srcId="{EDDD75F3-BD22-4767-ABA7-624557CB1F81}" destId="{CD868600-AE34-470A-81ED-723E591C22C6}" srcOrd="2" destOrd="0" presId="urn:microsoft.com/office/officeart/2005/8/layout/pList2"/>
    <dgm:cxn modelId="{9F71B65A-0A84-48F3-907F-B3DBD2BBE1EE}" type="presParOf" srcId="{0EB1CE06-6790-4E19-97DE-A5771C496002}" destId="{6BDAAB54-592D-4F92-873B-EFA00600B917}" srcOrd="1" destOrd="0" presId="urn:microsoft.com/office/officeart/2005/8/layout/pList2"/>
    <dgm:cxn modelId="{C42F5F8E-E9D0-4D17-8509-D380F9D003A4}" type="presParOf" srcId="{0EB1CE06-6790-4E19-97DE-A5771C496002}" destId="{1F231ECC-A4DA-4668-9854-8155B1158CD0}" srcOrd="2" destOrd="0" presId="urn:microsoft.com/office/officeart/2005/8/layout/pList2"/>
    <dgm:cxn modelId="{99D08E07-17D4-4926-9D68-97FCF3ED16E2}" type="presParOf" srcId="{1F231ECC-A4DA-4668-9854-8155B1158CD0}" destId="{774E7F8A-603A-4556-806E-E114B5465B6D}" srcOrd="0" destOrd="0" presId="urn:microsoft.com/office/officeart/2005/8/layout/pList2"/>
    <dgm:cxn modelId="{30BDA99F-7EFE-453A-8BD0-04EF447B4AD7}" type="presParOf" srcId="{1F231ECC-A4DA-4668-9854-8155B1158CD0}" destId="{691BA1D9-0696-4FD5-9723-73DDB3E2ED43}" srcOrd="1" destOrd="0" presId="urn:microsoft.com/office/officeart/2005/8/layout/pList2"/>
    <dgm:cxn modelId="{165D09F4-9AED-4099-8CF2-A033ECCF5B9D}" type="presParOf" srcId="{1F231ECC-A4DA-4668-9854-8155B1158CD0}" destId="{78385627-EA33-42D7-B889-59E2E08A171D}" srcOrd="2" destOrd="0" presId="urn:microsoft.com/office/officeart/2005/8/layout/pList2"/>
    <dgm:cxn modelId="{5882CA7C-6C47-4002-8D9C-440319A06375}" type="presParOf" srcId="{0EB1CE06-6790-4E19-97DE-A5771C496002}" destId="{0F86E15A-A432-435A-9735-5785E821A4B2}" srcOrd="3" destOrd="0" presId="urn:microsoft.com/office/officeart/2005/8/layout/pList2"/>
    <dgm:cxn modelId="{56DF489E-3F3E-46FC-941F-424D4D32BBA9}" type="presParOf" srcId="{0EB1CE06-6790-4E19-97DE-A5771C496002}" destId="{746F88F6-98FB-4AD4-8306-07916EAE090F}" srcOrd="4" destOrd="0" presId="urn:microsoft.com/office/officeart/2005/8/layout/pList2"/>
    <dgm:cxn modelId="{1CC3744E-09B2-4190-8D33-BF5DBDDD71D0}" type="presParOf" srcId="{746F88F6-98FB-4AD4-8306-07916EAE090F}" destId="{75025639-C68C-4B99-9A30-C87D73949DB9}" srcOrd="0" destOrd="0" presId="urn:microsoft.com/office/officeart/2005/8/layout/pList2"/>
    <dgm:cxn modelId="{48B9B234-132E-4B72-81A8-D76553B45BAB}" type="presParOf" srcId="{746F88F6-98FB-4AD4-8306-07916EAE090F}" destId="{F89D79C3-81A3-4E14-96E6-FE45EEABB9C4}" srcOrd="1" destOrd="0" presId="urn:microsoft.com/office/officeart/2005/8/layout/pList2"/>
    <dgm:cxn modelId="{EC077BFA-42B4-4FDC-8224-0554D1E724A5}" type="presParOf" srcId="{746F88F6-98FB-4AD4-8306-07916EAE090F}" destId="{2AA8CA27-F7EA-4374-93C8-3D9AA7E5FD0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A97A0A3-2BA9-4856-A05A-A093522E98B0}" type="doc">
      <dgm:prSet loTypeId="urn:microsoft.com/office/officeart/2005/8/layout/hierarchy3" loCatId="list" qsTypeId="urn:microsoft.com/office/officeart/2005/8/quickstyle/simple4" qsCatId="simple" csTypeId="urn:microsoft.com/office/officeart/2005/8/colors/colorful3" csCatId="colorful" phldr="1"/>
      <dgm:spPr/>
      <dgm:t>
        <a:bodyPr/>
        <a:lstStyle/>
        <a:p>
          <a:endParaRPr lang="it-IT"/>
        </a:p>
      </dgm:t>
    </dgm:pt>
    <dgm:pt modelId="{D77709F7-CE1E-4C37-82D0-22D5CF7DC0CE}">
      <dgm:prSet phldrT="[Testo]"/>
      <dgm:spPr/>
      <dgm:t>
        <a:bodyPr/>
        <a:lstStyle/>
        <a:p>
          <a:r>
            <a:rPr lang="it-IT" dirty="0"/>
            <a:t>il software non aggiornato, presenta difetti noti ma non ancora corretti con le patch disponibili.</a:t>
          </a:r>
        </a:p>
      </dgm:t>
    </dgm:pt>
    <dgm:pt modelId="{E6AF7778-7F63-40A2-9998-447C8C4196A9}" type="parTrans" cxnId="{A76D6D2E-55F3-4E2C-8357-D052FBBB7CEF}">
      <dgm:prSet/>
      <dgm:spPr/>
      <dgm:t>
        <a:bodyPr/>
        <a:lstStyle/>
        <a:p>
          <a:endParaRPr lang="it-IT"/>
        </a:p>
      </dgm:t>
    </dgm:pt>
    <dgm:pt modelId="{00AA0D62-DAE9-4443-9093-00DDEDDD30FE}" type="sibTrans" cxnId="{A76D6D2E-55F3-4E2C-8357-D052FBBB7CEF}">
      <dgm:prSet/>
      <dgm:spPr/>
      <dgm:t>
        <a:bodyPr/>
        <a:lstStyle/>
        <a:p>
          <a:endParaRPr lang="it-IT"/>
        </a:p>
      </dgm:t>
    </dgm:pt>
    <dgm:pt modelId="{39F281F2-1DC0-4439-95B7-524ADB1E9841}">
      <dgm:prSet phldrT="[Testo]"/>
      <dgm:spPr/>
      <dgm:t>
        <a:bodyPr/>
        <a:lstStyle/>
        <a:p>
          <a:r>
            <a:rPr lang="it-IT" dirty="0"/>
            <a:t>le vulnerabilità zero-day, cioè falle sconosciute ai fornitori ma già sfruttate da attaccanti.</a:t>
          </a:r>
        </a:p>
      </dgm:t>
    </dgm:pt>
    <dgm:pt modelId="{959114BF-4573-4D1E-BDC7-11E74FE8F74D}" type="parTrans" cxnId="{06645905-717B-44D5-BA5F-F3F8003B69CF}">
      <dgm:prSet/>
      <dgm:spPr/>
      <dgm:t>
        <a:bodyPr/>
        <a:lstStyle/>
        <a:p>
          <a:endParaRPr lang="it-IT"/>
        </a:p>
      </dgm:t>
    </dgm:pt>
    <dgm:pt modelId="{E75BBDE3-0602-407F-9548-55BA47AAC424}" type="sibTrans" cxnId="{06645905-717B-44D5-BA5F-F3F8003B69CF}">
      <dgm:prSet/>
      <dgm:spPr/>
      <dgm:t>
        <a:bodyPr/>
        <a:lstStyle/>
        <a:p>
          <a:endParaRPr lang="it-IT"/>
        </a:p>
      </dgm:t>
    </dgm:pt>
    <dgm:pt modelId="{B4731D75-6D99-48A2-B90B-B21929AB929F}">
      <dgm:prSet phldrT="[Testo]"/>
      <dgm:spPr/>
      <dgm:t>
        <a:bodyPr/>
        <a:lstStyle/>
        <a:p>
          <a:r>
            <a:rPr lang="it-IT" dirty="0"/>
            <a:t>l’uso di credenziali deboli o predefinite rende più facile l’accesso non autorizzato a dati e sistemi in assenza di misure di autenticazione solide.</a:t>
          </a:r>
        </a:p>
      </dgm:t>
    </dgm:pt>
    <dgm:pt modelId="{6F16242D-959C-4346-ABF6-294974B78FC7}" type="parTrans" cxnId="{BAD7317D-E74C-412D-B6D7-3361ED17D2B7}">
      <dgm:prSet/>
      <dgm:spPr/>
      <dgm:t>
        <a:bodyPr/>
        <a:lstStyle/>
        <a:p>
          <a:endParaRPr lang="it-IT"/>
        </a:p>
      </dgm:t>
    </dgm:pt>
    <dgm:pt modelId="{E953B5F6-219F-455F-8077-6611C7EA8089}" type="sibTrans" cxnId="{BAD7317D-E74C-412D-B6D7-3361ED17D2B7}">
      <dgm:prSet/>
      <dgm:spPr/>
      <dgm:t>
        <a:bodyPr/>
        <a:lstStyle/>
        <a:p>
          <a:endParaRPr lang="it-IT"/>
        </a:p>
      </dgm:t>
    </dgm:pt>
    <dgm:pt modelId="{3FA6EA01-4B60-496A-B90B-AC813589E74D}">
      <dgm:prSet/>
      <dgm:spPr/>
      <dgm:t>
        <a:bodyPr/>
        <a:lstStyle/>
        <a:p>
          <a:r>
            <a:rPr lang="it-IT" dirty="0"/>
            <a:t>la configurazione errata, che si verifica quando i servizi cloud vengono lanciati con impostazioni predefinite o inadeguate.</a:t>
          </a:r>
        </a:p>
      </dgm:t>
    </dgm:pt>
    <dgm:pt modelId="{8965F234-CDD1-4A35-B997-79363DEBD384}" type="parTrans" cxnId="{E7BB8D4A-F378-4AC0-92B8-A7D25A3DE549}">
      <dgm:prSet/>
      <dgm:spPr/>
      <dgm:t>
        <a:bodyPr/>
        <a:lstStyle/>
        <a:p>
          <a:endParaRPr lang="it-IT"/>
        </a:p>
      </dgm:t>
    </dgm:pt>
    <dgm:pt modelId="{4AD3A154-4658-40A3-BC84-922BCBC4524F}" type="sibTrans" cxnId="{E7BB8D4A-F378-4AC0-92B8-A7D25A3DE549}">
      <dgm:prSet/>
      <dgm:spPr/>
      <dgm:t>
        <a:bodyPr/>
        <a:lstStyle/>
        <a:p>
          <a:endParaRPr lang="it-IT"/>
        </a:p>
      </dgm:t>
    </dgm:pt>
    <dgm:pt modelId="{5E82BBEA-D171-46F9-B560-CFDA71680754}" type="pres">
      <dgm:prSet presAssocID="{9A97A0A3-2BA9-4856-A05A-A093522E98B0}" presName="diagram" presStyleCnt="0">
        <dgm:presLayoutVars>
          <dgm:chPref val="1"/>
          <dgm:dir/>
          <dgm:animOne val="branch"/>
          <dgm:animLvl val="lvl"/>
          <dgm:resizeHandles/>
        </dgm:presLayoutVars>
      </dgm:prSet>
      <dgm:spPr/>
    </dgm:pt>
    <dgm:pt modelId="{B81FDF6E-D466-431F-B1F2-E61900ADDA3A}" type="pres">
      <dgm:prSet presAssocID="{3FA6EA01-4B60-496A-B90B-AC813589E74D}" presName="root" presStyleCnt="0"/>
      <dgm:spPr/>
    </dgm:pt>
    <dgm:pt modelId="{0355C5F2-BCB8-44F0-923B-293B8BCB93FC}" type="pres">
      <dgm:prSet presAssocID="{3FA6EA01-4B60-496A-B90B-AC813589E74D}" presName="rootComposite" presStyleCnt="0"/>
      <dgm:spPr/>
    </dgm:pt>
    <dgm:pt modelId="{C0DBC5A7-711D-4C43-882E-86B556EA9B05}" type="pres">
      <dgm:prSet presAssocID="{3FA6EA01-4B60-496A-B90B-AC813589E74D}" presName="rootText" presStyleLbl="node1" presStyleIdx="0" presStyleCnt="4"/>
      <dgm:spPr/>
    </dgm:pt>
    <dgm:pt modelId="{620D028D-90B5-48BE-B2EE-C8DC8376085A}" type="pres">
      <dgm:prSet presAssocID="{3FA6EA01-4B60-496A-B90B-AC813589E74D}" presName="rootConnector" presStyleLbl="node1" presStyleIdx="0" presStyleCnt="4"/>
      <dgm:spPr/>
    </dgm:pt>
    <dgm:pt modelId="{C49BEB56-CDB8-4CA4-B489-4D0C68BBE790}" type="pres">
      <dgm:prSet presAssocID="{3FA6EA01-4B60-496A-B90B-AC813589E74D}" presName="childShape" presStyleCnt="0"/>
      <dgm:spPr/>
    </dgm:pt>
    <dgm:pt modelId="{A9E09F65-434C-4364-862C-C5ECC0293803}" type="pres">
      <dgm:prSet presAssocID="{D77709F7-CE1E-4C37-82D0-22D5CF7DC0CE}" presName="root" presStyleCnt="0"/>
      <dgm:spPr/>
    </dgm:pt>
    <dgm:pt modelId="{88DA63C3-3B12-4501-90A2-25DD658563AE}" type="pres">
      <dgm:prSet presAssocID="{D77709F7-CE1E-4C37-82D0-22D5CF7DC0CE}" presName="rootComposite" presStyleCnt="0"/>
      <dgm:spPr/>
    </dgm:pt>
    <dgm:pt modelId="{12927A0F-8585-434E-864D-9E5A6BE50A30}" type="pres">
      <dgm:prSet presAssocID="{D77709F7-CE1E-4C37-82D0-22D5CF7DC0CE}" presName="rootText" presStyleLbl="node1" presStyleIdx="1" presStyleCnt="4"/>
      <dgm:spPr/>
    </dgm:pt>
    <dgm:pt modelId="{6ADA6E13-8CDC-4AA4-900A-069E05206B08}" type="pres">
      <dgm:prSet presAssocID="{D77709F7-CE1E-4C37-82D0-22D5CF7DC0CE}" presName="rootConnector" presStyleLbl="node1" presStyleIdx="1" presStyleCnt="4"/>
      <dgm:spPr/>
    </dgm:pt>
    <dgm:pt modelId="{855D796E-6AC7-4BCB-BE40-FAD69D7C1614}" type="pres">
      <dgm:prSet presAssocID="{D77709F7-CE1E-4C37-82D0-22D5CF7DC0CE}" presName="childShape" presStyleCnt="0"/>
      <dgm:spPr/>
    </dgm:pt>
    <dgm:pt modelId="{39F1DF56-4C2B-499E-BBF7-3495BCD2A5D6}" type="pres">
      <dgm:prSet presAssocID="{39F281F2-1DC0-4439-95B7-524ADB1E9841}" presName="root" presStyleCnt="0"/>
      <dgm:spPr/>
    </dgm:pt>
    <dgm:pt modelId="{5D40F79E-9E06-46E8-AE20-3556F688E5D4}" type="pres">
      <dgm:prSet presAssocID="{39F281F2-1DC0-4439-95B7-524ADB1E9841}" presName="rootComposite" presStyleCnt="0"/>
      <dgm:spPr/>
    </dgm:pt>
    <dgm:pt modelId="{305710F5-EF2F-48DA-B9F9-60FED535CE94}" type="pres">
      <dgm:prSet presAssocID="{39F281F2-1DC0-4439-95B7-524ADB1E9841}" presName="rootText" presStyleLbl="node1" presStyleIdx="2" presStyleCnt="4"/>
      <dgm:spPr/>
    </dgm:pt>
    <dgm:pt modelId="{92B03238-B7AC-4099-937B-1B9CCA358FDB}" type="pres">
      <dgm:prSet presAssocID="{39F281F2-1DC0-4439-95B7-524ADB1E9841}" presName="rootConnector" presStyleLbl="node1" presStyleIdx="2" presStyleCnt="4"/>
      <dgm:spPr/>
    </dgm:pt>
    <dgm:pt modelId="{7E6D06B8-A466-446E-8E55-6D1EDD0EAAA5}" type="pres">
      <dgm:prSet presAssocID="{39F281F2-1DC0-4439-95B7-524ADB1E9841}" presName="childShape" presStyleCnt="0"/>
      <dgm:spPr/>
    </dgm:pt>
    <dgm:pt modelId="{13E361D4-73E2-406C-8402-E1CA77981AED}" type="pres">
      <dgm:prSet presAssocID="{B4731D75-6D99-48A2-B90B-B21929AB929F}" presName="root" presStyleCnt="0"/>
      <dgm:spPr/>
    </dgm:pt>
    <dgm:pt modelId="{FA94F155-826C-4313-82F6-E31E77F7C806}" type="pres">
      <dgm:prSet presAssocID="{B4731D75-6D99-48A2-B90B-B21929AB929F}" presName="rootComposite" presStyleCnt="0"/>
      <dgm:spPr/>
    </dgm:pt>
    <dgm:pt modelId="{2E51BE9F-B02E-43EA-82CC-02F1B3B89D19}" type="pres">
      <dgm:prSet presAssocID="{B4731D75-6D99-48A2-B90B-B21929AB929F}" presName="rootText" presStyleLbl="node1" presStyleIdx="3" presStyleCnt="4"/>
      <dgm:spPr/>
    </dgm:pt>
    <dgm:pt modelId="{ECBB5618-A673-46D4-89CA-A6A0758F8967}" type="pres">
      <dgm:prSet presAssocID="{B4731D75-6D99-48A2-B90B-B21929AB929F}" presName="rootConnector" presStyleLbl="node1" presStyleIdx="3" presStyleCnt="4"/>
      <dgm:spPr/>
    </dgm:pt>
    <dgm:pt modelId="{C27C2793-3EE6-42C4-ACEA-DCDB662D8E37}" type="pres">
      <dgm:prSet presAssocID="{B4731D75-6D99-48A2-B90B-B21929AB929F}" presName="childShape" presStyleCnt="0"/>
      <dgm:spPr/>
    </dgm:pt>
  </dgm:ptLst>
  <dgm:cxnLst>
    <dgm:cxn modelId="{06645905-717B-44D5-BA5F-F3F8003B69CF}" srcId="{9A97A0A3-2BA9-4856-A05A-A093522E98B0}" destId="{39F281F2-1DC0-4439-95B7-524ADB1E9841}" srcOrd="2" destOrd="0" parTransId="{959114BF-4573-4D1E-BDC7-11E74FE8F74D}" sibTransId="{E75BBDE3-0602-407F-9548-55BA47AAC424}"/>
    <dgm:cxn modelId="{1FA1650F-3CE5-4F0A-A887-A813FE4857D0}" type="presOf" srcId="{39F281F2-1DC0-4439-95B7-524ADB1E9841}" destId="{92B03238-B7AC-4099-937B-1B9CCA358FDB}" srcOrd="1" destOrd="0" presId="urn:microsoft.com/office/officeart/2005/8/layout/hierarchy3"/>
    <dgm:cxn modelId="{61225C10-A55E-41F9-9C20-51A02BFDC885}" type="presOf" srcId="{B4731D75-6D99-48A2-B90B-B21929AB929F}" destId="{ECBB5618-A673-46D4-89CA-A6A0758F8967}" srcOrd="1" destOrd="0" presId="urn:microsoft.com/office/officeart/2005/8/layout/hierarchy3"/>
    <dgm:cxn modelId="{E7E36826-FAE6-4E31-90D1-3767C2A5315D}" type="presOf" srcId="{D77709F7-CE1E-4C37-82D0-22D5CF7DC0CE}" destId="{12927A0F-8585-434E-864D-9E5A6BE50A30}" srcOrd="0" destOrd="0" presId="urn:microsoft.com/office/officeart/2005/8/layout/hierarchy3"/>
    <dgm:cxn modelId="{A76D6D2E-55F3-4E2C-8357-D052FBBB7CEF}" srcId="{9A97A0A3-2BA9-4856-A05A-A093522E98B0}" destId="{D77709F7-CE1E-4C37-82D0-22D5CF7DC0CE}" srcOrd="1" destOrd="0" parTransId="{E6AF7778-7F63-40A2-9998-447C8C4196A9}" sibTransId="{00AA0D62-DAE9-4443-9093-00DDEDDD30FE}"/>
    <dgm:cxn modelId="{E7BB8D4A-F378-4AC0-92B8-A7D25A3DE549}" srcId="{9A97A0A3-2BA9-4856-A05A-A093522E98B0}" destId="{3FA6EA01-4B60-496A-B90B-AC813589E74D}" srcOrd="0" destOrd="0" parTransId="{8965F234-CDD1-4A35-B997-79363DEBD384}" sibTransId="{4AD3A154-4658-40A3-BC84-922BCBC4524F}"/>
    <dgm:cxn modelId="{BAD7317D-E74C-412D-B6D7-3361ED17D2B7}" srcId="{9A97A0A3-2BA9-4856-A05A-A093522E98B0}" destId="{B4731D75-6D99-48A2-B90B-B21929AB929F}" srcOrd="3" destOrd="0" parTransId="{6F16242D-959C-4346-ABF6-294974B78FC7}" sibTransId="{E953B5F6-219F-455F-8077-6611C7EA8089}"/>
    <dgm:cxn modelId="{A7B4E18E-F7C2-47EC-A589-17E4F0FEEB2D}" type="presOf" srcId="{3FA6EA01-4B60-496A-B90B-AC813589E74D}" destId="{C0DBC5A7-711D-4C43-882E-86B556EA9B05}" srcOrd="0" destOrd="0" presId="urn:microsoft.com/office/officeart/2005/8/layout/hierarchy3"/>
    <dgm:cxn modelId="{8801BC9D-B29A-40E8-9D99-864DD5AB3EE0}" type="presOf" srcId="{D77709F7-CE1E-4C37-82D0-22D5CF7DC0CE}" destId="{6ADA6E13-8CDC-4AA4-900A-069E05206B08}" srcOrd="1" destOrd="0" presId="urn:microsoft.com/office/officeart/2005/8/layout/hierarchy3"/>
    <dgm:cxn modelId="{4C7D8EAA-93F6-4A11-AB74-45EA221DD1D2}" type="presOf" srcId="{9A97A0A3-2BA9-4856-A05A-A093522E98B0}" destId="{5E82BBEA-D171-46F9-B560-CFDA71680754}" srcOrd="0" destOrd="0" presId="urn:microsoft.com/office/officeart/2005/8/layout/hierarchy3"/>
    <dgm:cxn modelId="{0682C7AB-C288-48D1-9FFE-B432D1B2802F}" type="presOf" srcId="{B4731D75-6D99-48A2-B90B-B21929AB929F}" destId="{2E51BE9F-B02E-43EA-82CC-02F1B3B89D19}" srcOrd="0" destOrd="0" presId="urn:microsoft.com/office/officeart/2005/8/layout/hierarchy3"/>
    <dgm:cxn modelId="{B15BDAAD-B0A8-4250-857C-BDCE4C0F3956}" type="presOf" srcId="{3FA6EA01-4B60-496A-B90B-AC813589E74D}" destId="{620D028D-90B5-48BE-B2EE-C8DC8376085A}" srcOrd="1" destOrd="0" presId="urn:microsoft.com/office/officeart/2005/8/layout/hierarchy3"/>
    <dgm:cxn modelId="{299006EE-3E0A-4BCA-B791-497859A558C3}" type="presOf" srcId="{39F281F2-1DC0-4439-95B7-524ADB1E9841}" destId="{305710F5-EF2F-48DA-B9F9-60FED535CE94}" srcOrd="0" destOrd="0" presId="urn:microsoft.com/office/officeart/2005/8/layout/hierarchy3"/>
    <dgm:cxn modelId="{8AA9203A-3330-4F21-A46C-8E1FD27BA303}" type="presParOf" srcId="{5E82BBEA-D171-46F9-B560-CFDA71680754}" destId="{B81FDF6E-D466-431F-B1F2-E61900ADDA3A}" srcOrd="0" destOrd="0" presId="urn:microsoft.com/office/officeart/2005/8/layout/hierarchy3"/>
    <dgm:cxn modelId="{CE74CE60-56E8-4955-AF08-A7ABE3763913}" type="presParOf" srcId="{B81FDF6E-D466-431F-B1F2-E61900ADDA3A}" destId="{0355C5F2-BCB8-44F0-923B-293B8BCB93FC}" srcOrd="0" destOrd="0" presId="urn:microsoft.com/office/officeart/2005/8/layout/hierarchy3"/>
    <dgm:cxn modelId="{562D05D8-7C61-4FE4-8B23-7CCA0F6B3DE7}" type="presParOf" srcId="{0355C5F2-BCB8-44F0-923B-293B8BCB93FC}" destId="{C0DBC5A7-711D-4C43-882E-86B556EA9B05}" srcOrd="0" destOrd="0" presId="urn:microsoft.com/office/officeart/2005/8/layout/hierarchy3"/>
    <dgm:cxn modelId="{C77572A1-BB78-45CA-8EFA-6B52B17146D8}" type="presParOf" srcId="{0355C5F2-BCB8-44F0-923B-293B8BCB93FC}" destId="{620D028D-90B5-48BE-B2EE-C8DC8376085A}" srcOrd="1" destOrd="0" presId="urn:microsoft.com/office/officeart/2005/8/layout/hierarchy3"/>
    <dgm:cxn modelId="{66C9A30B-F0F2-48A7-B083-E27ACE6EBCBD}" type="presParOf" srcId="{B81FDF6E-D466-431F-B1F2-E61900ADDA3A}" destId="{C49BEB56-CDB8-4CA4-B489-4D0C68BBE790}" srcOrd="1" destOrd="0" presId="urn:microsoft.com/office/officeart/2005/8/layout/hierarchy3"/>
    <dgm:cxn modelId="{CEE9177C-2B8C-430E-98E0-D45F5F0E97DC}" type="presParOf" srcId="{5E82BBEA-D171-46F9-B560-CFDA71680754}" destId="{A9E09F65-434C-4364-862C-C5ECC0293803}" srcOrd="1" destOrd="0" presId="urn:microsoft.com/office/officeart/2005/8/layout/hierarchy3"/>
    <dgm:cxn modelId="{E199DDDA-1132-444A-8415-5A57F0D39F8C}" type="presParOf" srcId="{A9E09F65-434C-4364-862C-C5ECC0293803}" destId="{88DA63C3-3B12-4501-90A2-25DD658563AE}" srcOrd="0" destOrd="0" presId="urn:microsoft.com/office/officeart/2005/8/layout/hierarchy3"/>
    <dgm:cxn modelId="{D39289B4-972D-42CB-9371-EF96FE7C71D0}" type="presParOf" srcId="{88DA63C3-3B12-4501-90A2-25DD658563AE}" destId="{12927A0F-8585-434E-864D-9E5A6BE50A30}" srcOrd="0" destOrd="0" presId="urn:microsoft.com/office/officeart/2005/8/layout/hierarchy3"/>
    <dgm:cxn modelId="{5F6848B6-3B0F-4FD4-9A2C-D352F7EF4D68}" type="presParOf" srcId="{88DA63C3-3B12-4501-90A2-25DD658563AE}" destId="{6ADA6E13-8CDC-4AA4-900A-069E05206B08}" srcOrd="1" destOrd="0" presId="urn:microsoft.com/office/officeart/2005/8/layout/hierarchy3"/>
    <dgm:cxn modelId="{BE812684-106C-433D-A1D7-D6D0438F25B1}" type="presParOf" srcId="{A9E09F65-434C-4364-862C-C5ECC0293803}" destId="{855D796E-6AC7-4BCB-BE40-FAD69D7C1614}" srcOrd="1" destOrd="0" presId="urn:microsoft.com/office/officeart/2005/8/layout/hierarchy3"/>
    <dgm:cxn modelId="{7F582BB7-A932-4115-B1B1-E39BE5A6C2E7}" type="presParOf" srcId="{5E82BBEA-D171-46F9-B560-CFDA71680754}" destId="{39F1DF56-4C2B-499E-BBF7-3495BCD2A5D6}" srcOrd="2" destOrd="0" presId="urn:microsoft.com/office/officeart/2005/8/layout/hierarchy3"/>
    <dgm:cxn modelId="{F319AA11-4B2A-4EF4-8546-52632EE3217B}" type="presParOf" srcId="{39F1DF56-4C2B-499E-BBF7-3495BCD2A5D6}" destId="{5D40F79E-9E06-46E8-AE20-3556F688E5D4}" srcOrd="0" destOrd="0" presId="urn:microsoft.com/office/officeart/2005/8/layout/hierarchy3"/>
    <dgm:cxn modelId="{2F79D01B-F799-4749-9731-0999EB447D6A}" type="presParOf" srcId="{5D40F79E-9E06-46E8-AE20-3556F688E5D4}" destId="{305710F5-EF2F-48DA-B9F9-60FED535CE94}" srcOrd="0" destOrd="0" presId="urn:microsoft.com/office/officeart/2005/8/layout/hierarchy3"/>
    <dgm:cxn modelId="{31051F75-CC85-4F39-BC79-32FF46AF2676}" type="presParOf" srcId="{5D40F79E-9E06-46E8-AE20-3556F688E5D4}" destId="{92B03238-B7AC-4099-937B-1B9CCA358FDB}" srcOrd="1" destOrd="0" presId="urn:microsoft.com/office/officeart/2005/8/layout/hierarchy3"/>
    <dgm:cxn modelId="{CE4A58F1-D8CF-4E11-826F-26C5B634931F}" type="presParOf" srcId="{39F1DF56-4C2B-499E-BBF7-3495BCD2A5D6}" destId="{7E6D06B8-A466-446E-8E55-6D1EDD0EAAA5}" srcOrd="1" destOrd="0" presId="urn:microsoft.com/office/officeart/2005/8/layout/hierarchy3"/>
    <dgm:cxn modelId="{39E2047F-01E6-49EF-9438-8FD74818A70F}" type="presParOf" srcId="{5E82BBEA-D171-46F9-B560-CFDA71680754}" destId="{13E361D4-73E2-406C-8402-E1CA77981AED}" srcOrd="3" destOrd="0" presId="urn:microsoft.com/office/officeart/2005/8/layout/hierarchy3"/>
    <dgm:cxn modelId="{C8AA2061-DC63-4C56-A188-B2276AFCFBDE}" type="presParOf" srcId="{13E361D4-73E2-406C-8402-E1CA77981AED}" destId="{FA94F155-826C-4313-82F6-E31E77F7C806}" srcOrd="0" destOrd="0" presId="urn:microsoft.com/office/officeart/2005/8/layout/hierarchy3"/>
    <dgm:cxn modelId="{C955E458-55EC-4310-948C-29769A5B2756}" type="presParOf" srcId="{FA94F155-826C-4313-82F6-E31E77F7C806}" destId="{2E51BE9F-B02E-43EA-82CC-02F1B3B89D19}" srcOrd="0" destOrd="0" presId="urn:microsoft.com/office/officeart/2005/8/layout/hierarchy3"/>
    <dgm:cxn modelId="{DC0D4986-9ECE-4AC3-A198-5F23C599F447}" type="presParOf" srcId="{FA94F155-826C-4313-82F6-E31E77F7C806}" destId="{ECBB5618-A673-46D4-89CA-A6A0758F8967}" srcOrd="1" destOrd="0" presId="urn:microsoft.com/office/officeart/2005/8/layout/hierarchy3"/>
    <dgm:cxn modelId="{7F2FB36C-C56F-4713-AE48-0F3F5EE74420}" type="presParOf" srcId="{13E361D4-73E2-406C-8402-E1CA77981AED}" destId="{C27C2793-3EE6-42C4-ACEA-DCDB662D8E3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EF817B7-84CF-4FBF-8AC5-2686035B203E}" type="doc">
      <dgm:prSet loTypeId="urn:microsoft.com/office/officeart/2008/layout/PictureStrips" loCatId="list" qsTypeId="urn:microsoft.com/office/officeart/2005/8/quickstyle/simple1" qsCatId="simple" csTypeId="urn:microsoft.com/office/officeart/2005/8/colors/colorful5" csCatId="colorful" phldr="1"/>
      <dgm:spPr/>
      <dgm:t>
        <a:bodyPr/>
        <a:lstStyle/>
        <a:p>
          <a:endParaRPr lang="it-IT"/>
        </a:p>
      </dgm:t>
    </dgm:pt>
    <dgm:pt modelId="{A03568FA-FE1D-4516-88F1-817901117A39}">
      <dgm:prSet phldrT="[Testo]"/>
      <dgm:spPr/>
      <dgm:t>
        <a:bodyPr/>
        <a:lstStyle/>
        <a:p>
          <a:r>
            <a:rPr lang="it-IT" dirty="0"/>
            <a:t>Cloud Firewall</a:t>
          </a:r>
        </a:p>
      </dgm:t>
    </dgm:pt>
    <dgm:pt modelId="{D71A4136-06E7-4CC1-B34D-A6F59EEEF1C6}" type="parTrans" cxnId="{214585D4-BD6D-4924-A121-AD69E7D0EF17}">
      <dgm:prSet/>
      <dgm:spPr/>
      <dgm:t>
        <a:bodyPr/>
        <a:lstStyle/>
        <a:p>
          <a:endParaRPr lang="it-IT"/>
        </a:p>
      </dgm:t>
    </dgm:pt>
    <dgm:pt modelId="{74904ECF-C8BD-4B83-BD87-542C4A746962}" type="sibTrans" cxnId="{214585D4-BD6D-4924-A121-AD69E7D0EF17}">
      <dgm:prSet/>
      <dgm:spPr/>
      <dgm:t>
        <a:bodyPr/>
        <a:lstStyle/>
        <a:p>
          <a:endParaRPr lang="it-IT"/>
        </a:p>
      </dgm:t>
    </dgm:pt>
    <dgm:pt modelId="{CBB29D10-C2FB-45FD-A895-DA74AD7597D7}">
      <dgm:prSet phldrT="[Testo]"/>
      <dgm:spPr/>
      <dgm:t>
        <a:bodyPr/>
        <a:lstStyle/>
        <a:p>
          <a:r>
            <a:rPr lang="it-IT" dirty="0"/>
            <a:t>bloccare indirizzi IP sospetti e consentire l’accesso solo alle porte strettamente necessarie.</a:t>
          </a:r>
        </a:p>
      </dgm:t>
    </dgm:pt>
    <dgm:pt modelId="{61CE134C-3543-44F0-9EC5-27BAA7CA6414}" type="parTrans" cxnId="{BD0BEC48-D604-4DD1-9761-533762CBF56B}">
      <dgm:prSet/>
      <dgm:spPr/>
      <dgm:t>
        <a:bodyPr/>
        <a:lstStyle/>
        <a:p>
          <a:endParaRPr lang="it-IT"/>
        </a:p>
      </dgm:t>
    </dgm:pt>
    <dgm:pt modelId="{C90BE0AA-1290-401D-8FE5-7FC71BFA9443}" type="sibTrans" cxnId="{BD0BEC48-D604-4DD1-9761-533762CBF56B}">
      <dgm:prSet/>
      <dgm:spPr/>
      <dgm:t>
        <a:bodyPr/>
        <a:lstStyle/>
        <a:p>
          <a:endParaRPr lang="it-IT"/>
        </a:p>
      </dgm:t>
    </dgm:pt>
    <dgm:pt modelId="{85E1C636-1DF6-4551-9305-86015400C2C8}">
      <dgm:prSet phldrT="[Testo]"/>
      <dgm:spPr/>
      <dgm:t>
        <a:bodyPr/>
        <a:lstStyle/>
        <a:p>
          <a:r>
            <a:rPr lang="it-IT" dirty="0"/>
            <a:t>Monitoring</a:t>
          </a:r>
        </a:p>
      </dgm:t>
    </dgm:pt>
    <dgm:pt modelId="{26402535-9674-48D4-A35E-84E59BA3077D}" type="parTrans" cxnId="{19C834C7-8715-4947-9D68-A56B77BF3D4A}">
      <dgm:prSet/>
      <dgm:spPr/>
      <dgm:t>
        <a:bodyPr/>
        <a:lstStyle/>
        <a:p>
          <a:endParaRPr lang="it-IT"/>
        </a:p>
      </dgm:t>
    </dgm:pt>
    <dgm:pt modelId="{8FF9DEC3-A4D1-4F3B-A510-9B0A78968E74}" type="sibTrans" cxnId="{19C834C7-8715-4947-9D68-A56B77BF3D4A}">
      <dgm:prSet/>
      <dgm:spPr/>
      <dgm:t>
        <a:bodyPr/>
        <a:lstStyle/>
        <a:p>
          <a:endParaRPr lang="it-IT"/>
        </a:p>
      </dgm:t>
    </dgm:pt>
    <dgm:pt modelId="{3CC7AFFE-4757-429A-B5B2-F40C404B8DDE}">
      <dgm:prSet phldrT="[Testo]"/>
      <dgm:spPr/>
      <dgm:t>
        <a:bodyPr/>
        <a:lstStyle/>
        <a:p>
          <a:r>
            <a:rPr lang="it-IT" dirty="0"/>
            <a:t>Protezione con WAF</a:t>
          </a:r>
        </a:p>
      </dgm:t>
    </dgm:pt>
    <dgm:pt modelId="{FA61623D-6691-4A39-BBF1-C0A8FFAF7984}" type="parTrans" cxnId="{C9775E6E-E9A7-4007-9A95-543C720E89AF}">
      <dgm:prSet/>
      <dgm:spPr/>
      <dgm:t>
        <a:bodyPr/>
        <a:lstStyle/>
        <a:p>
          <a:endParaRPr lang="it-IT"/>
        </a:p>
      </dgm:t>
    </dgm:pt>
    <dgm:pt modelId="{0C05BD0C-2566-42F0-8743-73928F3FEDB2}" type="sibTrans" cxnId="{C9775E6E-E9A7-4007-9A95-543C720E89AF}">
      <dgm:prSet/>
      <dgm:spPr/>
      <dgm:t>
        <a:bodyPr/>
        <a:lstStyle/>
        <a:p>
          <a:endParaRPr lang="it-IT"/>
        </a:p>
      </dgm:t>
    </dgm:pt>
    <dgm:pt modelId="{3464711D-CEF0-4B5F-A0B1-852DF54F5FD4}">
      <dgm:prSet phldrT="[Testo]"/>
      <dgm:spPr/>
      <dgm:t>
        <a:bodyPr/>
        <a:lstStyle/>
        <a:p>
          <a:r>
            <a:rPr lang="it-IT" dirty="0"/>
            <a:t>utilizzare proxy DNS e Web Application Firewall (WAF) per  monitorare tutte le connessioni in ingresso per rilevare trend sospetti, malware, attacchi </a:t>
          </a:r>
          <a:r>
            <a:rPr lang="it-IT" dirty="0" err="1"/>
            <a:t>DDoS</a:t>
          </a:r>
          <a:r>
            <a:rPr lang="it-IT" dirty="0"/>
            <a:t> e rischi di botnet.</a:t>
          </a:r>
        </a:p>
      </dgm:t>
    </dgm:pt>
    <dgm:pt modelId="{86B26B65-9B4E-49AA-A6DD-58168D4007E0}" type="parTrans" cxnId="{74F2CBFC-5569-4F3B-AA98-BEF4B7F51B2C}">
      <dgm:prSet/>
      <dgm:spPr/>
      <dgm:t>
        <a:bodyPr/>
        <a:lstStyle/>
        <a:p>
          <a:endParaRPr lang="it-IT"/>
        </a:p>
      </dgm:t>
    </dgm:pt>
    <dgm:pt modelId="{D7CFF83F-0919-4966-8614-0E33568AB4D1}" type="sibTrans" cxnId="{74F2CBFC-5569-4F3B-AA98-BEF4B7F51B2C}">
      <dgm:prSet/>
      <dgm:spPr/>
      <dgm:t>
        <a:bodyPr/>
        <a:lstStyle/>
        <a:p>
          <a:endParaRPr lang="it-IT"/>
        </a:p>
      </dgm:t>
    </dgm:pt>
    <dgm:pt modelId="{54460B1A-BFF7-4EFC-B87F-9F18209C14C5}">
      <dgm:prSet phldrT="[Testo]"/>
      <dgm:spPr/>
      <dgm:t>
        <a:bodyPr/>
        <a:lstStyle/>
        <a:p>
          <a:r>
            <a:rPr lang="it-IT" dirty="0"/>
            <a:t>Zero Trust</a:t>
          </a:r>
        </a:p>
      </dgm:t>
    </dgm:pt>
    <dgm:pt modelId="{144D4505-BA78-40FD-A49B-FAC226B21E0E}" type="parTrans" cxnId="{8711D5D5-3419-499F-AE9A-3BBE477846DD}">
      <dgm:prSet/>
      <dgm:spPr/>
      <dgm:t>
        <a:bodyPr/>
        <a:lstStyle/>
        <a:p>
          <a:endParaRPr lang="it-IT"/>
        </a:p>
      </dgm:t>
    </dgm:pt>
    <dgm:pt modelId="{F3E94F4A-9C20-4544-8352-BB1AFA0C7E6B}" type="sibTrans" cxnId="{8711D5D5-3419-499F-AE9A-3BBE477846DD}">
      <dgm:prSet/>
      <dgm:spPr/>
      <dgm:t>
        <a:bodyPr/>
        <a:lstStyle/>
        <a:p>
          <a:endParaRPr lang="it-IT"/>
        </a:p>
      </dgm:t>
    </dgm:pt>
    <dgm:pt modelId="{DF6869CF-5165-4197-9B84-A3B3DB70F3E4}">
      <dgm:prSet phldrT="[Testo]"/>
      <dgm:spPr/>
      <dgm:t>
        <a:bodyPr/>
        <a:lstStyle/>
        <a:p>
          <a:r>
            <a:rPr lang="it-IT" dirty="0"/>
            <a:t>Adottare un approccio Zero Trust in tutta l’organizzazione per garantire una sicurezza robusta.</a:t>
          </a:r>
        </a:p>
      </dgm:t>
    </dgm:pt>
    <dgm:pt modelId="{403A1DAA-F8B8-41A4-B5A5-09D2B2C4B238}" type="parTrans" cxnId="{CA0B8E10-72D4-4470-89EC-0EBEFBA0F01A}">
      <dgm:prSet/>
      <dgm:spPr/>
      <dgm:t>
        <a:bodyPr/>
        <a:lstStyle/>
        <a:p>
          <a:endParaRPr lang="it-IT"/>
        </a:p>
      </dgm:t>
    </dgm:pt>
    <dgm:pt modelId="{C939801A-9B1A-460D-BEDA-FC56D33C0620}" type="sibTrans" cxnId="{CA0B8E10-72D4-4470-89EC-0EBEFBA0F01A}">
      <dgm:prSet/>
      <dgm:spPr/>
      <dgm:t>
        <a:bodyPr/>
        <a:lstStyle/>
        <a:p>
          <a:endParaRPr lang="it-IT"/>
        </a:p>
      </dgm:t>
    </dgm:pt>
    <dgm:pt modelId="{56FD6824-7F69-4873-8FD8-41AE6393BD87}">
      <dgm:prSet phldrT="[Testo]"/>
      <dgm:spPr/>
      <dgm:t>
        <a:bodyPr/>
        <a:lstStyle/>
        <a:p>
          <a:r>
            <a:rPr lang="it-IT" dirty="0"/>
            <a:t>Adottare strumenti in grado di monitorare le attività in entrata e in uscita, identificando azioni sospette degli utenti a rischio e comportamenti anomali da parte di dipendenti con accessi privilegiati.</a:t>
          </a:r>
        </a:p>
      </dgm:t>
    </dgm:pt>
    <dgm:pt modelId="{B8FC4E6A-38C9-4D0F-AEE3-CBECFD632440}" type="sibTrans" cxnId="{4B9CE0E9-062E-4D7B-A526-1CF03A3C6D98}">
      <dgm:prSet/>
      <dgm:spPr/>
      <dgm:t>
        <a:bodyPr/>
        <a:lstStyle/>
        <a:p>
          <a:endParaRPr lang="it-IT"/>
        </a:p>
      </dgm:t>
    </dgm:pt>
    <dgm:pt modelId="{36E9DF11-DDCF-4770-9994-498BC6A66C50}" type="parTrans" cxnId="{4B9CE0E9-062E-4D7B-A526-1CF03A3C6D98}">
      <dgm:prSet/>
      <dgm:spPr/>
      <dgm:t>
        <a:bodyPr/>
        <a:lstStyle/>
        <a:p>
          <a:endParaRPr lang="it-IT"/>
        </a:p>
      </dgm:t>
    </dgm:pt>
    <dgm:pt modelId="{700EC47B-D2F5-4FEC-AE90-2C5CF0790261}" type="pres">
      <dgm:prSet presAssocID="{AEF817B7-84CF-4FBF-8AC5-2686035B203E}" presName="Name0" presStyleCnt="0">
        <dgm:presLayoutVars>
          <dgm:dir/>
          <dgm:resizeHandles val="exact"/>
        </dgm:presLayoutVars>
      </dgm:prSet>
      <dgm:spPr/>
    </dgm:pt>
    <dgm:pt modelId="{12F4EF66-1FB7-47C5-BC79-0377C1EF8085}" type="pres">
      <dgm:prSet presAssocID="{A03568FA-FE1D-4516-88F1-817901117A39}" presName="composite" presStyleCnt="0"/>
      <dgm:spPr/>
    </dgm:pt>
    <dgm:pt modelId="{C90CF631-11F5-4C9E-9C65-740B8B7D5803}" type="pres">
      <dgm:prSet presAssocID="{A03568FA-FE1D-4516-88F1-817901117A39}" presName="rect1" presStyleLbl="trAlignAcc1" presStyleIdx="0" presStyleCnt="4">
        <dgm:presLayoutVars>
          <dgm:bulletEnabled val="1"/>
        </dgm:presLayoutVars>
      </dgm:prSet>
      <dgm:spPr/>
    </dgm:pt>
    <dgm:pt modelId="{81FEB4EA-5122-49BD-A776-BF86C0609604}" type="pres">
      <dgm:prSet presAssocID="{A03568FA-FE1D-4516-88F1-817901117A39}"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E88CDC2B-4CF3-4ED0-B535-123D1B9CD34B}" type="pres">
      <dgm:prSet presAssocID="{74904ECF-C8BD-4B83-BD87-542C4A746962}" presName="sibTrans" presStyleCnt="0"/>
      <dgm:spPr/>
    </dgm:pt>
    <dgm:pt modelId="{2E90EBD2-77D1-48D4-9EF1-0876FEE94874}" type="pres">
      <dgm:prSet presAssocID="{85E1C636-1DF6-4551-9305-86015400C2C8}" presName="composite" presStyleCnt="0"/>
      <dgm:spPr/>
    </dgm:pt>
    <dgm:pt modelId="{75CEC9FC-3F80-4D94-BDA8-55D67ABC5B1B}" type="pres">
      <dgm:prSet presAssocID="{85E1C636-1DF6-4551-9305-86015400C2C8}" presName="rect1" presStyleLbl="trAlignAcc1" presStyleIdx="1" presStyleCnt="4">
        <dgm:presLayoutVars>
          <dgm:bulletEnabled val="1"/>
        </dgm:presLayoutVars>
      </dgm:prSet>
      <dgm:spPr/>
    </dgm:pt>
    <dgm:pt modelId="{AF3184B3-A0CD-47F1-9ED2-FA02558733A8}" type="pres">
      <dgm:prSet presAssocID="{85E1C636-1DF6-4551-9305-86015400C2C8}" presName="rect2" presStyleLbl="fgImgPlace1" presStyleIdx="1" presStyleCnt="4"/>
      <dgm:spPr>
        <a:blipFill rotWithShape="1">
          <a:blip xmlns:r="http://schemas.openxmlformats.org/officeDocument/2006/relationships" r:embed="rId2"/>
          <a:srcRect/>
          <a:stretch>
            <a:fillRect l="-25000" r="-25000"/>
          </a:stretch>
        </a:blipFill>
      </dgm:spPr>
    </dgm:pt>
    <dgm:pt modelId="{03324291-0F15-47E6-94AB-215B49DF6402}" type="pres">
      <dgm:prSet presAssocID="{8FF9DEC3-A4D1-4F3B-A510-9B0A78968E74}" presName="sibTrans" presStyleCnt="0"/>
      <dgm:spPr/>
    </dgm:pt>
    <dgm:pt modelId="{E79901DF-A1C7-4692-9281-286FBD25D9FF}" type="pres">
      <dgm:prSet presAssocID="{3CC7AFFE-4757-429A-B5B2-F40C404B8DDE}" presName="composite" presStyleCnt="0"/>
      <dgm:spPr/>
    </dgm:pt>
    <dgm:pt modelId="{A562E153-4D54-44FC-8974-3799EC34B63B}" type="pres">
      <dgm:prSet presAssocID="{3CC7AFFE-4757-429A-B5B2-F40C404B8DDE}" presName="rect1" presStyleLbl="trAlignAcc1" presStyleIdx="2" presStyleCnt="4">
        <dgm:presLayoutVars>
          <dgm:bulletEnabled val="1"/>
        </dgm:presLayoutVars>
      </dgm:prSet>
      <dgm:spPr/>
    </dgm:pt>
    <dgm:pt modelId="{B45E7486-EBF0-4F94-9F6F-A586EDD32E8A}" type="pres">
      <dgm:prSet presAssocID="{3CC7AFFE-4757-429A-B5B2-F40C404B8DDE}" presName="rect2" presStyleLbl="fgImgPlace1" presStyleIdx="2" presStyleCnt="4"/>
      <dgm:spPr>
        <a:blipFill rotWithShape="1">
          <a:blip xmlns:r="http://schemas.openxmlformats.org/officeDocument/2006/relationships" r:embed="rId3"/>
          <a:srcRect/>
          <a:stretch>
            <a:fillRect l="-25000" r="-25000"/>
          </a:stretch>
        </a:blipFill>
      </dgm:spPr>
    </dgm:pt>
    <dgm:pt modelId="{DDB05498-3688-4F13-8C22-5BC6695F7030}" type="pres">
      <dgm:prSet presAssocID="{0C05BD0C-2566-42F0-8743-73928F3FEDB2}" presName="sibTrans" presStyleCnt="0"/>
      <dgm:spPr/>
    </dgm:pt>
    <dgm:pt modelId="{D4066158-FDFB-40F0-B5CD-ECC9DEE0C88F}" type="pres">
      <dgm:prSet presAssocID="{54460B1A-BFF7-4EFC-B87F-9F18209C14C5}" presName="composite" presStyleCnt="0"/>
      <dgm:spPr/>
    </dgm:pt>
    <dgm:pt modelId="{75486FE8-66FD-429D-84A2-0427A8959226}" type="pres">
      <dgm:prSet presAssocID="{54460B1A-BFF7-4EFC-B87F-9F18209C14C5}" presName="rect1" presStyleLbl="trAlignAcc1" presStyleIdx="3" presStyleCnt="4">
        <dgm:presLayoutVars>
          <dgm:bulletEnabled val="1"/>
        </dgm:presLayoutVars>
      </dgm:prSet>
      <dgm:spPr/>
    </dgm:pt>
    <dgm:pt modelId="{57C320DD-98DE-4BD2-9354-F6B14C1CD9AC}" type="pres">
      <dgm:prSet presAssocID="{54460B1A-BFF7-4EFC-B87F-9F18209C14C5}" presName="rect2" presStyleLbl="fgImgPlace1" presStyleIdx="3" presStyleCnt="4"/>
      <dgm:spPr>
        <a:blipFill rotWithShape="1">
          <a:blip xmlns:r="http://schemas.openxmlformats.org/officeDocument/2006/relationships" r:embed="rId4"/>
          <a:srcRect/>
          <a:stretch>
            <a:fillRect l="-44000" r="-44000"/>
          </a:stretch>
        </a:blipFill>
      </dgm:spPr>
    </dgm:pt>
  </dgm:ptLst>
  <dgm:cxnLst>
    <dgm:cxn modelId="{CA0B8E10-72D4-4470-89EC-0EBEFBA0F01A}" srcId="{54460B1A-BFF7-4EFC-B87F-9F18209C14C5}" destId="{DF6869CF-5165-4197-9B84-A3B3DB70F3E4}" srcOrd="0" destOrd="0" parTransId="{403A1DAA-F8B8-41A4-B5A5-09D2B2C4B238}" sibTransId="{C939801A-9B1A-460D-BEDA-FC56D33C0620}"/>
    <dgm:cxn modelId="{48CF8B5F-FF9E-4F8B-91EF-A400F6B4FDA8}" type="presOf" srcId="{CBB29D10-C2FB-45FD-A895-DA74AD7597D7}" destId="{C90CF631-11F5-4C9E-9C65-740B8B7D5803}" srcOrd="0" destOrd="1" presId="urn:microsoft.com/office/officeart/2008/layout/PictureStrips"/>
    <dgm:cxn modelId="{DB8E6746-9079-49C1-8B83-EEE7F7DAAE5A}" type="presOf" srcId="{3464711D-CEF0-4B5F-A0B1-852DF54F5FD4}" destId="{A562E153-4D54-44FC-8974-3799EC34B63B}" srcOrd="0" destOrd="1" presId="urn:microsoft.com/office/officeart/2008/layout/PictureStrips"/>
    <dgm:cxn modelId="{BD0BEC48-D604-4DD1-9761-533762CBF56B}" srcId="{A03568FA-FE1D-4516-88F1-817901117A39}" destId="{CBB29D10-C2FB-45FD-A895-DA74AD7597D7}" srcOrd="0" destOrd="0" parTransId="{61CE134C-3543-44F0-9EC5-27BAA7CA6414}" sibTransId="{C90BE0AA-1290-401D-8FE5-7FC71BFA9443}"/>
    <dgm:cxn modelId="{C9775E6E-E9A7-4007-9A95-543C720E89AF}" srcId="{AEF817B7-84CF-4FBF-8AC5-2686035B203E}" destId="{3CC7AFFE-4757-429A-B5B2-F40C404B8DDE}" srcOrd="2" destOrd="0" parTransId="{FA61623D-6691-4A39-BBF1-C0A8FFAF7984}" sibTransId="{0C05BD0C-2566-42F0-8743-73928F3FEDB2}"/>
    <dgm:cxn modelId="{7A3AF654-9E5A-405B-A7F9-293B85915EEC}" type="presOf" srcId="{A03568FA-FE1D-4516-88F1-817901117A39}" destId="{C90CF631-11F5-4C9E-9C65-740B8B7D5803}" srcOrd="0" destOrd="0" presId="urn:microsoft.com/office/officeart/2008/layout/PictureStrips"/>
    <dgm:cxn modelId="{92143176-8A86-4125-A587-A04F11BB348F}" type="presOf" srcId="{85E1C636-1DF6-4551-9305-86015400C2C8}" destId="{75CEC9FC-3F80-4D94-BDA8-55D67ABC5B1B}" srcOrd="0" destOrd="0" presId="urn:microsoft.com/office/officeart/2008/layout/PictureStrips"/>
    <dgm:cxn modelId="{A18E088C-B56A-4346-A354-7CCB7D37922A}" type="presOf" srcId="{3CC7AFFE-4757-429A-B5B2-F40C404B8DDE}" destId="{A562E153-4D54-44FC-8974-3799EC34B63B}" srcOrd="0" destOrd="0" presId="urn:microsoft.com/office/officeart/2008/layout/PictureStrips"/>
    <dgm:cxn modelId="{295FEC8C-DF29-4C7D-8C55-5711D3CEC1C7}" type="presOf" srcId="{56FD6824-7F69-4873-8FD8-41AE6393BD87}" destId="{75CEC9FC-3F80-4D94-BDA8-55D67ABC5B1B}" srcOrd="0" destOrd="1" presId="urn:microsoft.com/office/officeart/2008/layout/PictureStrips"/>
    <dgm:cxn modelId="{C12A2E8D-E158-40B9-AAFE-61B4351CC158}" type="presOf" srcId="{DF6869CF-5165-4197-9B84-A3B3DB70F3E4}" destId="{75486FE8-66FD-429D-84A2-0427A8959226}" srcOrd="0" destOrd="1" presId="urn:microsoft.com/office/officeart/2008/layout/PictureStrips"/>
    <dgm:cxn modelId="{19C834C7-8715-4947-9D68-A56B77BF3D4A}" srcId="{AEF817B7-84CF-4FBF-8AC5-2686035B203E}" destId="{85E1C636-1DF6-4551-9305-86015400C2C8}" srcOrd="1" destOrd="0" parTransId="{26402535-9674-48D4-A35E-84E59BA3077D}" sibTransId="{8FF9DEC3-A4D1-4F3B-A510-9B0A78968E74}"/>
    <dgm:cxn modelId="{214585D4-BD6D-4924-A121-AD69E7D0EF17}" srcId="{AEF817B7-84CF-4FBF-8AC5-2686035B203E}" destId="{A03568FA-FE1D-4516-88F1-817901117A39}" srcOrd="0" destOrd="0" parTransId="{D71A4136-06E7-4CC1-B34D-A6F59EEEF1C6}" sibTransId="{74904ECF-C8BD-4B83-BD87-542C4A746962}"/>
    <dgm:cxn modelId="{8711D5D5-3419-499F-AE9A-3BBE477846DD}" srcId="{AEF817B7-84CF-4FBF-8AC5-2686035B203E}" destId="{54460B1A-BFF7-4EFC-B87F-9F18209C14C5}" srcOrd="3" destOrd="0" parTransId="{144D4505-BA78-40FD-A49B-FAC226B21E0E}" sibTransId="{F3E94F4A-9C20-4544-8352-BB1AFA0C7E6B}"/>
    <dgm:cxn modelId="{4B9CE0E9-062E-4D7B-A526-1CF03A3C6D98}" srcId="{85E1C636-1DF6-4551-9305-86015400C2C8}" destId="{56FD6824-7F69-4873-8FD8-41AE6393BD87}" srcOrd="0" destOrd="0" parTransId="{36E9DF11-DDCF-4770-9994-498BC6A66C50}" sibTransId="{B8FC4E6A-38C9-4D0F-AEE3-CBECFD632440}"/>
    <dgm:cxn modelId="{79B952F1-1128-4347-A9C2-1CB53CE97E66}" type="presOf" srcId="{AEF817B7-84CF-4FBF-8AC5-2686035B203E}" destId="{700EC47B-D2F5-4FEC-AE90-2C5CF0790261}" srcOrd="0" destOrd="0" presId="urn:microsoft.com/office/officeart/2008/layout/PictureStrips"/>
    <dgm:cxn modelId="{74F2CBFC-5569-4F3B-AA98-BEF4B7F51B2C}" srcId="{3CC7AFFE-4757-429A-B5B2-F40C404B8DDE}" destId="{3464711D-CEF0-4B5F-A0B1-852DF54F5FD4}" srcOrd="0" destOrd="0" parTransId="{86B26B65-9B4E-49AA-A6DD-58168D4007E0}" sibTransId="{D7CFF83F-0919-4966-8614-0E33568AB4D1}"/>
    <dgm:cxn modelId="{A22DE2FC-D070-4CB5-9DD4-3C74002C5963}" type="presOf" srcId="{54460B1A-BFF7-4EFC-B87F-9F18209C14C5}" destId="{75486FE8-66FD-429D-84A2-0427A8959226}" srcOrd="0" destOrd="0" presId="urn:microsoft.com/office/officeart/2008/layout/PictureStrips"/>
    <dgm:cxn modelId="{ACE2225E-0848-4FDB-8ECB-83D3DDF595B5}" type="presParOf" srcId="{700EC47B-D2F5-4FEC-AE90-2C5CF0790261}" destId="{12F4EF66-1FB7-47C5-BC79-0377C1EF8085}" srcOrd="0" destOrd="0" presId="urn:microsoft.com/office/officeart/2008/layout/PictureStrips"/>
    <dgm:cxn modelId="{EA0B8CA0-E8C3-4B08-98FF-367D44A0C23F}" type="presParOf" srcId="{12F4EF66-1FB7-47C5-BC79-0377C1EF8085}" destId="{C90CF631-11F5-4C9E-9C65-740B8B7D5803}" srcOrd="0" destOrd="0" presId="urn:microsoft.com/office/officeart/2008/layout/PictureStrips"/>
    <dgm:cxn modelId="{3CD84044-113A-4F4F-9B1B-9DCAFA2C4B41}" type="presParOf" srcId="{12F4EF66-1FB7-47C5-BC79-0377C1EF8085}" destId="{81FEB4EA-5122-49BD-A776-BF86C0609604}" srcOrd="1" destOrd="0" presId="urn:microsoft.com/office/officeart/2008/layout/PictureStrips"/>
    <dgm:cxn modelId="{F3C26BF3-5745-413F-B94B-AADE32163CD4}" type="presParOf" srcId="{700EC47B-D2F5-4FEC-AE90-2C5CF0790261}" destId="{E88CDC2B-4CF3-4ED0-B535-123D1B9CD34B}" srcOrd="1" destOrd="0" presId="urn:microsoft.com/office/officeart/2008/layout/PictureStrips"/>
    <dgm:cxn modelId="{8E1D0508-70B7-4271-8F28-F86AD04A47FA}" type="presParOf" srcId="{700EC47B-D2F5-4FEC-AE90-2C5CF0790261}" destId="{2E90EBD2-77D1-48D4-9EF1-0876FEE94874}" srcOrd="2" destOrd="0" presId="urn:microsoft.com/office/officeart/2008/layout/PictureStrips"/>
    <dgm:cxn modelId="{A5883DC8-3866-4975-9417-3BCC4A41BB7E}" type="presParOf" srcId="{2E90EBD2-77D1-48D4-9EF1-0876FEE94874}" destId="{75CEC9FC-3F80-4D94-BDA8-55D67ABC5B1B}" srcOrd="0" destOrd="0" presId="urn:microsoft.com/office/officeart/2008/layout/PictureStrips"/>
    <dgm:cxn modelId="{51A31917-C93D-43FD-A2CB-38CA4C574ACF}" type="presParOf" srcId="{2E90EBD2-77D1-48D4-9EF1-0876FEE94874}" destId="{AF3184B3-A0CD-47F1-9ED2-FA02558733A8}" srcOrd="1" destOrd="0" presId="urn:microsoft.com/office/officeart/2008/layout/PictureStrips"/>
    <dgm:cxn modelId="{40081E73-4D5C-45CB-B6D2-EE7145B0AA34}" type="presParOf" srcId="{700EC47B-D2F5-4FEC-AE90-2C5CF0790261}" destId="{03324291-0F15-47E6-94AB-215B49DF6402}" srcOrd="3" destOrd="0" presId="urn:microsoft.com/office/officeart/2008/layout/PictureStrips"/>
    <dgm:cxn modelId="{E81DFF0E-0283-495B-9D16-C1996CF36560}" type="presParOf" srcId="{700EC47B-D2F5-4FEC-AE90-2C5CF0790261}" destId="{E79901DF-A1C7-4692-9281-286FBD25D9FF}" srcOrd="4" destOrd="0" presId="urn:microsoft.com/office/officeart/2008/layout/PictureStrips"/>
    <dgm:cxn modelId="{8A334A76-5084-42D7-A507-89CC6DCEBC0A}" type="presParOf" srcId="{E79901DF-A1C7-4692-9281-286FBD25D9FF}" destId="{A562E153-4D54-44FC-8974-3799EC34B63B}" srcOrd="0" destOrd="0" presId="urn:microsoft.com/office/officeart/2008/layout/PictureStrips"/>
    <dgm:cxn modelId="{77F1485D-25AD-449C-BBAB-67A18415FDF6}" type="presParOf" srcId="{E79901DF-A1C7-4692-9281-286FBD25D9FF}" destId="{B45E7486-EBF0-4F94-9F6F-A586EDD32E8A}" srcOrd="1" destOrd="0" presId="urn:microsoft.com/office/officeart/2008/layout/PictureStrips"/>
    <dgm:cxn modelId="{F1CD34C1-9CCA-44D6-ABD8-95DF477C59E7}" type="presParOf" srcId="{700EC47B-D2F5-4FEC-AE90-2C5CF0790261}" destId="{DDB05498-3688-4F13-8C22-5BC6695F7030}" srcOrd="5" destOrd="0" presId="urn:microsoft.com/office/officeart/2008/layout/PictureStrips"/>
    <dgm:cxn modelId="{B137206F-88B5-448D-AA32-A76E7F720E00}" type="presParOf" srcId="{700EC47B-D2F5-4FEC-AE90-2C5CF0790261}" destId="{D4066158-FDFB-40F0-B5CD-ECC9DEE0C88F}" srcOrd="6" destOrd="0" presId="urn:microsoft.com/office/officeart/2008/layout/PictureStrips"/>
    <dgm:cxn modelId="{20C971E7-BECF-4BE3-96B3-97708B3D06E0}" type="presParOf" srcId="{D4066158-FDFB-40F0-B5CD-ECC9DEE0C88F}" destId="{75486FE8-66FD-429D-84A2-0427A8959226}" srcOrd="0" destOrd="0" presId="urn:microsoft.com/office/officeart/2008/layout/PictureStrips"/>
    <dgm:cxn modelId="{2FCD8E32-C3DC-4E0D-8809-24F91CDE38F0}" type="presParOf" srcId="{D4066158-FDFB-40F0-B5CD-ECC9DEE0C88F}" destId="{57C320DD-98DE-4BD2-9354-F6B14C1CD9A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D29F8D2-C4A7-49B1-8DA2-493EA33F890B}" type="doc">
      <dgm:prSet loTypeId="urn:microsoft.com/office/officeart/2008/layout/AlternatingPictureBlocks" loCatId="list" qsTypeId="urn:microsoft.com/office/officeart/2005/8/quickstyle/simple1" qsCatId="simple" csTypeId="urn:microsoft.com/office/officeart/2005/8/colors/accent0_3" csCatId="mainScheme" phldr="1"/>
      <dgm:spPr/>
      <dgm:t>
        <a:bodyPr/>
        <a:lstStyle/>
        <a:p>
          <a:endParaRPr lang="it-IT"/>
        </a:p>
      </dgm:t>
    </dgm:pt>
    <dgm:pt modelId="{0C611F41-DF78-4E85-BAF0-1B13AACD98C2}">
      <dgm:prSet phldrT="[Testo]"/>
      <dgm:spPr/>
      <dgm:t>
        <a:bodyPr/>
        <a:lstStyle/>
        <a:p>
          <a:r>
            <a:rPr lang="it-IT" b="1" dirty="0"/>
            <a:t>Password e MFA</a:t>
          </a:r>
          <a:r>
            <a:rPr lang="it-IT" dirty="0"/>
            <a:t>: protezione con password robuste e autenticazione a più fattori</a:t>
          </a:r>
        </a:p>
      </dgm:t>
    </dgm:pt>
    <dgm:pt modelId="{2B7DA76B-8AB4-4AB9-8899-D7B4382F9A5F}" type="parTrans" cxnId="{C066FE94-5E5A-4368-BE12-E0CB69366A99}">
      <dgm:prSet/>
      <dgm:spPr/>
      <dgm:t>
        <a:bodyPr/>
        <a:lstStyle/>
        <a:p>
          <a:endParaRPr lang="it-IT"/>
        </a:p>
      </dgm:t>
    </dgm:pt>
    <dgm:pt modelId="{84CC1C31-F1C2-4BC9-B39D-310B699BDCF0}" type="sibTrans" cxnId="{C066FE94-5E5A-4368-BE12-E0CB69366A99}">
      <dgm:prSet/>
      <dgm:spPr/>
      <dgm:t>
        <a:bodyPr/>
        <a:lstStyle/>
        <a:p>
          <a:endParaRPr lang="it-IT"/>
        </a:p>
      </dgm:t>
    </dgm:pt>
    <dgm:pt modelId="{902F0581-26BF-4E23-9468-4BF45D81B9D5}">
      <dgm:prSet phldrT="[Testo]"/>
      <dgm:spPr/>
      <dgm:t>
        <a:bodyPr/>
        <a:lstStyle/>
        <a:p>
          <a:r>
            <a:rPr lang="it-IT" b="1" dirty="0"/>
            <a:t>Autenticazione di terze parti</a:t>
          </a:r>
          <a:r>
            <a:rPr lang="it-IT" dirty="0"/>
            <a:t>: gestione centralizzata e sicura delle identità.</a:t>
          </a:r>
        </a:p>
      </dgm:t>
    </dgm:pt>
    <dgm:pt modelId="{B4B1DA2F-D733-4A90-A37E-33261B699ECE}" type="parTrans" cxnId="{27FEC866-BC9E-4F85-A242-2825797B2B71}">
      <dgm:prSet/>
      <dgm:spPr/>
      <dgm:t>
        <a:bodyPr/>
        <a:lstStyle/>
        <a:p>
          <a:endParaRPr lang="it-IT"/>
        </a:p>
      </dgm:t>
    </dgm:pt>
    <dgm:pt modelId="{4316B927-FDF8-4529-BD89-F801EAEE457A}" type="sibTrans" cxnId="{27FEC866-BC9E-4F85-A242-2825797B2B71}">
      <dgm:prSet/>
      <dgm:spPr/>
      <dgm:t>
        <a:bodyPr/>
        <a:lstStyle/>
        <a:p>
          <a:endParaRPr lang="it-IT"/>
        </a:p>
      </dgm:t>
    </dgm:pt>
    <dgm:pt modelId="{46A1FAD3-14C3-4719-82FB-B010E4C58ECA}">
      <dgm:prSet phldrT="[Testo]"/>
      <dgm:spPr/>
      <dgm:t>
        <a:bodyPr/>
        <a:lstStyle/>
        <a:p>
          <a:r>
            <a:rPr lang="it-IT" b="1" dirty="0"/>
            <a:t>Accessi minimi</a:t>
          </a:r>
          <a:r>
            <a:rPr lang="it-IT" dirty="0"/>
            <a:t>: assegnare agli utenti solo le autorizzazioni necessarie.</a:t>
          </a:r>
        </a:p>
      </dgm:t>
    </dgm:pt>
    <dgm:pt modelId="{02E84CAB-C2B5-4C2E-A862-28A14E2B079A}" type="parTrans" cxnId="{F81E6DD0-61AB-4A02-AC55-C8B10AB038ED}">
      <dgm:prSet/>
      <dgm:spPr/>
      <dgm:t>
        <a:bodyPr/>
        <a:lstStyle/>
        <a:p>
          <a:endParaRPr lang="it-IT"/>
        </a:p>
      </dgm:t>
    </dgm:pt>
    <dgm:pt modelId="{73236D64-5722-4509-859E-0EC8900D1076}" type="sibTrans" cxnId="{F81E6DD0-61AB-4A02-AC55-C8B10AB038ED}">
      <dgm:prSet/>
      <dgm:spPr/>
      <dgm:t>
        <a:bodyPr/>
        <a:lstStyle/>
        <a:p>
          <a:endParaRPr lang="it-IT"/>
        </a:p>
      </dgm:t>
    </dgm:pt>
    <dgm:pt modelId="{2F650501-984B-4E16-A192-94D7CDDC2F3C}">
      <dgm:prSet phldrT="[Testo]"/>
      <dgm:spPr/>
      <dgm:t>
        <a:bodyPr/>
        <a:lstStyle/>
        <a:p>
          <a:r>
            <a:rPr lang="it-IT" b="1" dirty="0"/>
            <a:t>Monitoraggio continuo</a:t>
          </a:r>
          <a:r>
            <a:rPr lang="it-IT" dirty="0"/>
            <a:t>: rilevare attività sospette, verificare configurazioni e correggere vulnerabilità prima che vengano sfruttate.</a:t>
          </a:r>
        </a:p>
      </dgm:t>
    </dgm:pt>
    <dgm:pt modelId="{25113E1F-4CC5-41E3-A3BA-48BA0D9F8DB5}" type="parTrans" cxnId="{8FDE33BD-3935-4D4E-91E4-F285F3841F98}">
      <dgm:prSet/>
      <dgm:spPr/>
      <dgm:t>
        <a:bodyPr/>
        <a:lstStyle/>
        <a:p>
          <a:endParaRPr lang="it-IT"/>
        </a:p>
      </dgm:t>
    </dgm:pt>
    <dgm:pt modelId="{279F4D76-4B75-4708-84CA-54D2E70EE5E9}" type="sibTrans" cxnId="{8FDE33BD-3935-4D4E-91E4-F285F3841F98}">
      <dgm:prSet/>
      <dgm:spPr/>
      <dgm:t>
        <a:bodyPr/>
        <a:lstStyle/>
        <a:p>
          <a:endParaRPr lang="it-IT"/>
        </a:p>
      </dgm:t>
    </dgm:pt>
    <dgm:pt modelId="{B29248C7-1CE9-4410-A74C-49AEABCBBE66}" type="pres">
      <dgm:prSet presAssocID="{0D29F8D2-C4A7-49B1-8DA2-493EA33F890B}" presName="linearFlow" presStyleCnt="0">
        <dgm:presLayoutVars>
          <dgm:dir/>
          <dgm:resizeHandles val="exact"/>
        </dgm:presLayoutVars>
      </dgm:prSet>
      <dgm:spPr/>
    </dgm:pt>
    <dgm:pt modelId="{E4DA754A-81F9-48C6-B01D-1D8F5312067B}" type="pres">
      <dgm:prSet presAssocID="{0C611F41-DF78-4E85-BAF0-1B13AACD98C2}" presName="comp" presStyleCnt="0"/>
      <dgm:spPr/>
    </dgm:pt>
    <dgm:pt modelId="{115B0ECA-140A-41BD-94A7-79F9EFF4383D}" type="pres">
      <dgm:prSet presAssocID="{0C611F41-DF78-4E85-BAF0-1B13AACD98C2}" presName="rect2" presStyleLbl="node1" presStyleIdx="0" presStyleCnt="4">
        <dgm:presLayoutVars>
          <dgm:bulletEnabled val="1"/>
        </dgm:presLayoutVars>
      </dgm:prSet>
      <dgm:spPr/>
    </dgm:pt>
    <dgm:pt modelId="{98F8C5F2-9D14-47D1-BF22-EA8944E8375E}" type="pres">
      <dgm:prSet presAssocID="{0C611F41-DF78-4E85-BAF0-1B13AACD98C2}" presName="rect1" presStyleLbl="lnNode1" presStyleIdx="0" presStyleCnt="4"/>
      <dgm:spPr>
        <a:blipFill rotWithShape="1">
          <a:blip xmlns:r="http://schemas.openxmlformats.org/officeDocument/2006/relationships" r:embed="rId1"/>
          <a:srcRect/>
          <a:stretch>
            <a:fillRect l="-1000" r="-1000"/>
          </a:stretch>
        </a:blipFill>
      </dgm:spPr>
    </dgm:pt>
    <dgm:pt modelId="{EA8D899C-0303-4B16-8948-D5509A8063C8}" type="pres">
      <dgm:prSet presAssocID="{84CC1C31-F1C2-4BC9-B39D-310B699BDCF0}" presName="sibTrans" presStyleCnt="0"/>
      <dgm:spPr/>
    </dgm:pt>
    <dgm:pt modelId="{686F913C-4133-49BA-BFC7-D520F9064A20}" type="pres">
      <dgm:prSet presAssocID="{902F0581-26BF-4E23-9468-4BF45D81B9D5}" presName="comp" presStyleCnt="0"/>
      <dgm:spPr/>
    </dgm:pt>
    <dgm:pt modelId="{C9E15456-E648-4367-9DBE-EF910FAFD73B}" type="pres">
      <dgm:prSet presAssocID="{902F0581-26BF-4E23-9468-4BF45D81B9D5}" presName="rect2" presStyleLbl="node1" presStyleIdx="1" presStyleCnt="4">
        <dgm:presLayoutVars>
          <dgm:bulletEnabled val="1"/>
        </dgm:presLayoutVars>
      </dgm:prSet>
      <dgm:spPr/>
    </dgm:pt>
    <dgm:pt modelId="{C00CF975-EBD6-4F6A-B5BA-4146098B4E7F}" type="pres">
      <dgm:prSet presAssocID="{902F0581-26BF-4E23-9468-4BF45D81B9D5}" presName="rect1" presStyleLbl="lnNode1" presStyleIdx="1" presStyleCnt="4"/>
      <dgm:spPr>
        <a:blipFill rotWithShape="1">
          <a:blip xmlns:r="http://schemas.openxmlformats.org/officeDocument/2006/relationships" r:embed="rId2"/>
          <a:srcRect/>
          <a:stretch>
            <a:fillRect l="-1000" r="-1000"/>
          </a:stretch>
        </a:blipFill>
      </dgm:spPr>
    </dgm:pt>
    <dgm:pt modelId="{91D7B636-3E2C-4C60-A9BF-178EF36815C1}" type="pres">
      <dgm:prSet presAssocID="{4316B927-FDF8-4529-BD89-F801EAEE457A}" presName="sibTrans" presStyleCnt="0"/>
      <dgm:spPr/>
    </dgm:pt>
    <dgm:pt modelId="{EA5080F7-DF6B-472A-B5E8-643EAB398CAC}" type="pres">
      <dgm:prSet presAssocID="{46A1FAD3-14C3-4719-82FB-B010E4C58ECA}" presName="comp" presStyleCnt="0"/>
      <dgm:spPr/>
    </dgm:pt>
    <dgm:pt modelId="{266BA546-989D-40DD-AAC8-D8BEB521FD7B}" type="pres">
      <dgm:prSet presAssocID="{46A1FAD3-14C3-4719-82FB-B010E4C58ECA}" presName="rect2" presStyleLbl="node1" presStyleIdx="2" presStyleCnt="4">
        <dgm:presLayoutVars>
          <dgm:bulletEnabled val="1"/>
        </dgm:presLayoutVars>
      </dgm:prSet>
      <dgm:spPr/>
    </dgm:pt>
    <dgm:pt modelId="{A0164E17-A4A0-45BD-AD77-52EC430C2E29}" type="pres">
      <dgm:prSet presAssocID="{46A1FAD3-14C3-4719-82FB-B010E4C58ECA}" presName="rect1" presStyleLbl="lnNode1" presStyleIdx="2" presStyleCnt="4"/>
      <dgm:spPr>
        <a:blipFill rotWithShape="1">
          <a:blip xmlns:r="http://schemas.openxmlformats.org/officeDocument/2006/relationships" r:embed="rId3"/>
          <a:srcRect/>
          <a:stretch>
            <a:fillRect l="-1000" r="-1000"/>
          </a:stretch>
        </a:blipFill>
      </dgm:spPr>
    </dgm:pt>
    <dgm:pt modelId="{D3034307-DBDE-4743-9C73-8037D686626D}" type="pres">
      <dgm:prSet presAssocID="{73236D64-5722-4509-859E-0EC8900D1076}" presName="sibTrans" presStyleCnt="0"/>
      <dgm:spPr/>
    </dgm:pt>
    <dgm:pt modelId="{4471B584-B377-4E48-8890-16956CEADBEC}" type="pres">
      <dgm:prSet presAssocID="{2F650501-984B-4E16-A192-94D7CDDC2F3C}" presName="comp" presStyleCnt="0"/>
      <dgm:spPr/>
    </dgm:pt>
    <dgm:pt modelId="{4DF56105-0CFA-47D6-AA43-F712470142B1}" type="pres">
      <dgm:prSet presAssocID="{2F650501-984B-4E16-A192-94D7CDDC2F3C}" presName="rect2" presStyleLbl="node1" presStyleIdx="3" presStyleCnt="4">
        <dgm:presLayoutVars>
          <dgm:bulletEnabled val="1"/>
        </dgm:presLayoutVars>
      </dgm:prSet>
      <dgm:spPr/>
    </dgm:pt>
    <dgm:pt modelId="{D52045BE-6081-472C-BDB1-9CB24BD95732}" type="pres">
      <dgm:prSet presAssocID="{2F650501-984B-4E16-A192-94D7CDDC2F3C}" presName="rect1" presStyleLbl="lnNode1" presStyleIdx="3" presStyleCnt="4"/>
      <dgm:spPr>
        <a:blipFill rotWithShape="1">
          <a:blip xmlns:r="http://schemas.openxmlformats.org/officeDocument/2006/relationships" r:embed="rId4"/>
          <a:srcRect/>
          <a:stretch>
            <a:fillRect l="-1000" r="-1000"/>
          </a:stretch>
        </a:blipFill>
      </dgm:spPr>
    </dgm:pt>
  </dgm:ptLst>
  <dgm:cxnLst>
    <dgm:cxn modelId="{C79DD613-FDDA-49C7-B820-767A37CD999B}" type="presOf" srcId="{2F650501-984B-4E16-A192-94D7CDDC2F3C}" destId="{4DF56105-0CFA-47D6-AA43-F712470142B1}" srcOrd="0" destOrd="0" presId="urn:microsoft.com/office/officeart/2008/layout/AlternatingPictureBlocks"/>
    <dgm:cxn modelId="{04C52D16-EFCF-490B-A082-C1C8DC016763}" type="presOf" srcId="{0C611F41-DF78-4E85-BAF0-1B13AACD98C2}" destId="{115B0ECA-140A-41BD-94A7-79F9EFF4383D}" srcOrd="0" destOrd="0" presId="urn:microsoft.com/office/officeart/2008/layout/AlternatingPictureBlocks"/>
    <dgm:cxn modelId="{69D90918-4F89-45AF-A21C-0B2843A95A63}" type="presOf" srcId="{46A1FAD3-14C3-4719-82FB-B010E4C58ECA}" destId="{266BA546-989D-40DD-AAC8-D8BEB521FD7B}" srcOrd="0" destOrd="0" presId="urn:microsoft.com/office/officeart/2008/layout/AlternatingPictureBlocks"/>
    <dgm:cxn modelId="{6AEADC28-6DC0-46D3-B141-64751220A4BE}" type="presOf" srcId="{0D29F8D2-C4A7-49B1-8DA2-493EA33F890B}" destId="{B29248C7-1CE9-4410-A74C-49AEABCBBE66}" srcOrd="0" destOrd="0" presId="urn:microsoft.com/office/officeart/2008/layout/AlternatingPictureBlocks"/>
    <dgm:cxn modelId="{27FEC866-BC9E-4F85-A242-2825797B2B71}" srcId="{0D29F8D2-C4A7-49B1-8DA2-493EA33F890B}" destId="{902F0581-26BF-4E23-9468-4BF45D81B9D5}" srcOrd="1" destOrd="0" parTransId="{B4B1DA2F-D733-4A90-A37E-33261B699ECE}" sibTransId="{4316B927-FDF8-4529-BD89-F801EAEE457A}"/>
    <dgm:cxn modelId="{C066FE94-5E5A-4368-BE12-E0CB69366A99}" srcId="{0D29F8D2-C4A7-49B1-8DA2-493EA33F890B}" destId="{0C611F41-DF78-4E85-BAF0-1B13AACD98C2}" srcOrd="0" destOrd="0" parTransId="{2B7DA76B-8AB4-4AB9-8899-D7B4382F9A5F}" sibTransId="{84CC1C31-F1C2-4BC9-B39D-310B699BDCF0}"/>
    <dgm:cxn modelId="{8FDE33BD-3935-4D4E-91E4-F285F3841F98}" srcId="{0D29F8D2-C4A7-49B1-8DA2-493EA33F890B}" destId="{2F650501-984B-4E16-A192-94D7CDDC2F3C}" srcOrd="3" destOrd="0" parTransId="{25113E1F-4CC5-41E3-A3BA-48BA0D9F8DB5}" sibTransId="{279F4D76-4B75-4708-84CA-54D2E70EE5E9}"/>
    <dgm:cxn modelId="{F81E6DD0-61AB-4A02-AC55-C8B10AB038ED}" srcId="{0D29F8D2-C4A7-49B1-8DA2-493EA33F890B}" destId="{46A1FAD3-14C3-4719-82FB-B010E4C58ECA}" srcOrd="2" destOrd="0" parTransId="{02E84CAB-C2B5-4C2E-A862-28A14E2B079A}" sibTransId="{73236D64-5722-4509-859E-0EC8900D1076}"/>
    <dgm:cxn modelId="{2CD33EF4-7D61-419D-B9CF-9FB5CBB81930}" type="presOf" srcId="{902F0581-26BF-4E23-9468-4BF45D81B9D5}" destId="{C9E15456-E648-4367-9DBE-EF910FAFD73B}" srcOrd="0" destOrd="0" presId="urn:microsoft.com/office/officeart/2008/layout/AlternatingPictureBlocks"/>
    <dgm:cxn modelId="{E6B922F8-EB2C-4EBD-973C-26E8E6E6B224}" type="presParOf" srcId="{B29248C7-1CE9-4410-A74C-49AEABCBBE66}" destId="{E4DA754A-81F9-48C6-B01D-1D8F5312067B}" srcOrd="0" destOrd="0" presId="urn:microsoft.com/office/officeart/2008/layout/AlternatingPictureBlocks"/>
    <dgm:cxn modelId="{2BC5F5B8-9D15-4E16-8F19-B5651D1A1AA5}" type="presParOf" srcId="{E4DA754A-81F9-48C6-B01D-1D8F5312067B}" destId="{115B0ECA-140A-41BD-94A7-79F9EFF4383D}" srcOrd="0" destOrd="0" presId="urn:microsoft.com/office/officeart/2008/layout/AlternatingPictureBlocks"/>
    <dgm:cxn modelId="{5AC55EAE-9216-4834-97FE-3431AC913F01}" type="presParOf" srcId="{E4DA754A-81F9-48C6-B01D-1D8F5312067B}" destId="{98F8C5F2-9D14-47D1-BF22-EA8944E8375E}" srcOrd="1" destOrd="0" presId="urn:microsoft.com/office/officeart/2008/layout/AlternatingPictureBlocks"/>
    <dgm:cxn modelId="{BC2AE775-B0D8-405B-A98E-7953C2AFAE2B}" type="presParOf" srcId="{B29248C7-1CE9-4410-A74C-49AEABCBBE66}" destId="{EA8D899C-0303-4B16-8948-D5509A8063C8}" srcOrd="1" destOrd="0" presId="urn:microsoft.com/office/officeart/2008/layout/AlternatingPictureBlocks"/>
    <dgm:cxn modelId="{D651EE23-0087-45B9-BD9F-A923020A4825}" type="presParOf" srcId="{B29248C7-1CE9-4410-A74C-49AEABCBBE66}" destId="{686F913C-4133-49BA-BFC7-D520F9064A20}" srcOrd="2" destOrd="0" presId="urn:microsoft.com/office/officeart/2008/layout/AlternatingPictureBlocks"/>
    <dgm:cxn modelId="{C2AC8A16-02F1-40E9-A19B-DC0A5BA7BE96}" type="presParOf" srcId="{686F913C-4133-49BA-BFC7-D520F9064A20}" destId="{C9E15456-E648-4367-9DBE-EF910FAFD73B}" srcOrd="0" destOrd="0" presId="urn:microsoft.com/office/officeart/2008/layout/AlternatingPictureBlocks"/>
    <dgm:cxn modelId="{6439B595-64F5-4159-A814-B3B3F10B3A6D}" type="presParOf" srcId="{686F913C-4133-49BA-BFC7-D520F9064A20}" destId="{C00CF975-EBD6-4F6A-B5BA-4146098B4E7F}" srcOrd="1" destOrd="0" presId="urn:microsoft.com/office/officeart/2008/layout/AlternatingPictureBlocks"/>
    <dgm:cxn modelId="{3CF14A4F-6242-4D2A-8107-0950DE9F2636}" type="presParOf" srcId="{B29248C7-1CE9-4410-A74C-49AEABCBBE66}" destId="{91D7B636-3E2C-4C60-A9BF-178EF36815C1}" srcOrd="3" destOrd="0" presId="urn:microsoft.com/office/officeart/2008/layout/AlternatingPictureBlocks"/>
    <dgm:cxn modelId="{AA7606AC-C219-4AE1-BD71-CD5A8F13DE08}" type="presParOf" srcId="{B29248C7-1CE9-4410-A74C-49AEABCBBE66}" destId="{EA5080F7-DF6B-472A-B5E8-643EAB398CAC}" srcOrd="4" destOrd="0" presId="urn:microsoft.com/office/officeart/2008/layout/AlternatingPictureBlocks"/>
    <dgm:cxn modelId="{92BDDE6C-4406-41D7-AE4A-E8AE73CB22EB}" type="presParOf" srcId="{EA5080F7-DF6B-472A-B5E8-643EAB398CAC}" destId="{266BA546-989D-40DD-AAC8-D8BEB521FD7B}" srcOrd="0" destOrd="0" presId="urn:microsoft.com/office/officeart/2008/layout/AlternatingPictureBlocks"/>
    <dgm:cxn modelId="{C8936A0D-E04B-4360-8EAA-4DDDF672B3DE}" type="presParOf" srcId="{EA5080F7-DF6B-472A-B5E8-643EAB398CAC}" destId="{A0164E17-A4A0-45BD-AD77-52EC430C2E29}" srcOrd="1" destOrd="0" presId="urn:microsoft.com/office/officeart/2008/layout/AlternatingPictureBlocks"/>
    <dgm:cxn modelId="{03E3F85F-2121-4C6B-AAC0-7005FC8A33A3}" type="presParOf" srcId="{B29248C7-1CE9-4410-A74C-49AEABCBBE66}" destId="{D3034307-DBDE-4743-9C73-8037D686626D}" srcOrd="5" destOrd="0" presId="urn:microsoft.com/office/officeart/2008/layout/AlternatingPictureBlocks"/>
    <dgm:cxn modelId="{F83FD7B4-908F-444E-93F7-6E7DC710E39F}" type="presParOf" srcId="{B29248C7-1CE9-4410-A74C-49AEABCBBE66}" destId="{4471B584-B377-4E48-8890-16956CEADBEC}" srcOrd="6" destOrd="0" presId="urn:microsoft.com/office/officeart/2008/layout/AlternatingPictureBlocks"/>
    <dgm:cxn modelId="{11321AEF-4D5E-4FF9-9254-87367A5B305F}" type="presParOf" srcId="{4471B584-B377-4E48-8890-16956CEADBEC}" destId="{4DF56105-0CFA-47D6-AA43-F712470142B1}" srcOrd="0" destOrd="0" presId="urn:microsoft.com/office/officeart/2008/layout/AlternatingPictureBlocks"/>
    <dgm:cxn modelId="{D7D60654-CA31-4CC7-9943-8B9CAB7F373B}" type="presParOf" srcId="{4471B584-B377-4E48-8890-16956CEADBEC}" destId="{D52045BE-6081-472C-BDB1-9CB24BD95732}"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4CADC3A-EAA4-420B-B90B-0F870584DD89}" type="doc">
      <dgm:prSet loTypeId="urn:microsoft.com/office/officeart/2005/8/layout/hProcess11" loCatId="process" qsTypeId="urn:microsoft.com/office/officeart/2005/8/quickstyle/simple1" qsCatId="simple" csTypeId="urn:microsoft.com/office/officeart/2005/8/colors/colorful4" csCatId="colorful" phldr="1"/>
      <dgm:spPr/>
    </dgm:pt>
    <dgm:pt modelId="{633E572D-0E27-44BA-8CC1-5948C6492DEB}">
      <dgm:prSet phldrT="[Testo]"/>
      <dgm:spPr/>
      <dgm:t>
        <a:bodyPr/>
        <a:lstStyle/>
        <a:p>
          <a:r>
            <a:rPr lang="it-IT" dirty="0"/>
            <a:t>Per difendersi dagli APT nel cloud, le organizzazioni devono valutare regolarmente i rischi sugli asset critici per ottimizzare sicurezza e risorse.</a:t>
          </a:r>
        </a:p>
      </dgm:t>
    </dgm:pt>
    <dgm:pt modelId="{4D7972D6-4927-42B4-910D-4F3B6305B3D7}" type="parTrans" cxnId="{3103C3EF-3F2F-47F0-BAA3-54EFF24B0AA6}">
      <dgm:prSet/>
      <dgm:spPr/>
      <dgm:t>
        <a:bodyPr/>
        <a:lstStyle/>
        <a:p>
          <a:endParaRPr lang="it-IT"/>
        </a:p>
      </dgm:t>
    </dgm:pt>
    <dgm:pt modelId="{7421F208-D268-4D79-9508-FCFDE663E041}" type="sibTrans" cxnId="{3103C3EF-3F2F-47F0-BAA3-54EFF24B0AA6}">
      <dgm:prSet/>
      <dgm:spPr/>
      <dgm:t>
        <a:bodyPr/>
        <a:lstStyle/>
        <a:p>
          <a:endParaRPr lang="it-IT"/>
        </a:p>
      </dgm:t>
    </dgm:pt>
    <dgm:pt modelId="{C1D66A37-816B-49AD-B204-3096410F0AA5}">
      <dgm:prSet phldrT="[Testo]"/>
      <dgm:spPr/>
      <dgm:t>
        <a:bodyPr/>
        <a:lstStyle/>
        <a:p>
          <a:r>
            <a:rPr lang="it-IT" dirty="0"/>
            <a:t>Adottare una strategia cloud multilivello con accessi rigorosi, crittografia, monitoraggio e risposta agli incidenti è vitale per proteggere l’infrastruttura aziendale.</a:t>
          </a:r>
        </a:p>
      </dgm:t>
    </dgm:pt>
    <dgm:pt modelId="{7E783BC3-72D5-409A-B7EC-9727F65EF5EE}" type="parTrans" cxnId="{5E8028B4-9A0E-4899-B1A5-1D2B7B34E284}">
      <dgm:prSet/>
      <dgm:spPr/>
      <dgm:t>
        <a:bodyPr/>
        <a:lstStyle/>
        <a:p>
          <a:endParaRPr lang="it-IT"/>
        </a:p>
      </dgm:t>
    </dgm:pt>
    <dgm:pt modelId="{1EDFC976-B194-46BF-8955-F290EC45C3B8}" type="sibTrans" cxnId="{5E8028B4-9A0E-4899-B1A5-1D2B7B34E284}">
      <dgm:prSet/>
      <dgm:spPr/>
      <dgm:t>
        <a:bodyPr/>
        <a:lstStyle/>
        <a:p>
          <a:endParaRPr lang="it-IT"/>
        </a:p>
      </dgm:t>
    </dgm:pt>
    <dgm:pt modelId="{695CCE90-5B3D-45B1-BEE5-24C7021E9326}">
      <dgm:prSet/>
      <dgm:spPr/>
      <dgm:t>
        <a:bodyPr/>
        <a:lstStyle/>
        <a:p>
          <a:r>
            <a:rPr lang="it-IT" dirty="0"/>
            <a:t>Monitorare costantemente le minacce tramite gruppi e forum per aggiornarsi su APT e tattiche, migliorando preparazione e risposta.</a:t>
          </a:r>
        </a:p>
      </dgm:t>
    </dgm:pt>
    <dgm:pt modelId="{E4583B3A-33F6-4834-B276-E61620E6DF9C}" type="parTrans" cxnId="{7BE41344-24A7-43DB-BB8C-DEB2DAB564E4}">
      <dgm:prSet/>
      <dgm:spPr/>
      <dgm:t>
        <a:bodyPr/>
        <a:lstStyle/>
        <a:p>
          <a:endParaRPr lang="it-IT"/>
        </a:p>
      </dgm:t>
    </dgm:pt>
    <dgm:pt modelId="{20B172CA-0FE8-4546-982D-2C0C6B364455}" type="sibTrans" cxnId="{7BE41344-24A7-43DB-BB8C-DEB2DAB564E4}">
      <dgm:prSet/>
      <dgm:spPr/>
      <dgm:t>
        <a:bodyPr/>
        <a:lstStyle/>
        <a:p>
          <a:endParaRPr lang="it-IT"/>
        </a:p>
      </dgm:t>
    </dgm:pt>
    <dgm:pt modelId="{2E0D095D-587F-45C2-9995-AFEFCA2ABC9D}" type="pres">
      <dgm:prSet presAssocID="{44CADC3A-EAA4-420B-B90B-0F870584DD89}" presName="Name0" presStyleCnt="0">
        <dgm:presLayoutVars>
          <dgm:dir/>
          <dgm:resizeHandles val="exact"/>
        </dgm:presLayoutVars>
      </dgm:prSet>
      <dgm:spPr/>
    </dgm:pt>
    <dgm:pt modelId="{A18D4227-1618-4777-95C9-131777823512}" type="pres">
      <dgm:prSet presAssocID="{44CADC3A-EAA4-420B-B90B-0F870584DD89}" presName="arrow" presStyleLbl="bgShp" presStyleIdx="0" presStyleCnt="1"/>
      <dgm:spPr/>
    </dgm:pt>
    <dgm:pt modelId="{BD4C2AF1-660D-49DE-97EF-7578AF8368AA}" type="pres">
      <dgm:prSet presAssocID="{44CADC3A-EAA4-420B-B90B-0F870584DD89}" presName="points" presStyleCnt="0"/>
      <dgm:spPr/>
    </dgm:pt>
    <dgm:pt modelId="{F39EC720-5928-4490-9AF4-26E8A9C24D64}" type="pres">
      <dgm:prSet presAssocID="{633E572D-0E27-44BA-8CC1-5948C6492DEB}" presName="compositeA" presStyleCnt="0"/>
      <dgm:spPr/>
    </dgm:pt>
    <dgm:pt modelId="{1F00B33C-5B32-4E41-AABD-1674D95C1851}" type="pres">
      <dgm:prSet presAssocID="{633E572D-0E27-44BA-8CC1-5948C6492DEB}" presName="textA" presStyleLbl="revTx" presStyleIdx="0" presStyleCnt="3">
        <dgm:presLayoutVars>
          <dgm:bulletEnabled val="1"/>
        </dgm:presLayoutVars>
      </dgm:prSet>
      <dgm:spPr/>
    </dgm:pt>
    <dgm:pt modelId="{4C9A9CA1-E1B2-4889-81E6-37E2521C7C1B}" type="pres">
      <dgm:prSet presAssocID="{633E572D-0E27-44BA-8CC1-5948C6492DEB}" presName="circleA" presStyleLbl="node1" presStyleIdx="0" presStyleCnt="3"/>
      <dgm:spPr/>
    </dgm:pt>
    <dgm:pt modelId="{1682D5FC-19FD-4A26-99E7-3EAED013C0F5}" type="pres">
      <dgm:prSet presAssocID="{633E572D-0E27-44BA-8CC1-5948C6492DEB}" presName="spaceA" presStyleCnt="0"/>
      <dgm:spPr/>
    </dgm:pt>
    <dgm:pt modelId="{23EC5C32-EF9B-43B5-954E-7A83B39D3128}" type="pres">
      <dgm:prSet presAssocID="{7421F208-D268-4D79-9508-FCFDE663E041}" presName="space" presStyleCnt="0"/>
      <dgm:spPr/>
    </dgm:pt>
    <dgm:pt modelId="{D915BB07-B662-4FFB-A535-518961DBDFC1}" type="pres">
      <dgm:prSet presAssocID="{695CCE90-5B3D-45B1-BEE5-24C7021E9326}" presName="compositeB" presStyleCnt="0"/>
      <dgm:spPr/>
    </dgm:pt>
    <dgm:pt modelId="{40983541-A823-47D8-B021-7C8130418670}" type="pres">
      <dgm:prSet presAssocID="{695CCE90-5B3D-45B1-BEE5-24C7021E9326}" presName="textB" presStyleLbl="revTx" presStyleIdx="1" presStyleCnt="3">
        <dgm:presLayoutVars>
          <dgm:bulletEnabled val="1"/>
        </dgm:presLayoutVars>
      </dgm:prSet>
      <dgm:spPr/>
    </dgm:pt>
    <dgm:pt modelId="{60C6EA8D-5EFA-41D5-B902-AC81449C0233}" type="pres">
      <dgm:prSet presAssocID="{695CCE90-5B3D-45B1-BEE5-24C7021E9326}" presName="circleB" presStyleLbl="node1" presStyleIdx="1" presStyleCnt="3"/>
      <dgm:spPr/>
    </dgm:pt>
    <dgm:pt modelId="{ECC48EB4-B3B7-4833-9115-3C99BE02B021}" type="pres">
      <dgm:prSet presAssocID="{695CCE90-5B3D-45B1-BEE5-24C7021E9326}" presName="spaceB" presStyleCnt="0"/>
      <dgm:spPr/>
    </dgm:pt>
    <dgm:pt modelId="{A75FF6B8-1E16-40D6-BDD4-174103B09E42}" type="pres">
      <dgm:prSet presAssocID="{20B172CA-0FE8-4546-982D-2C0C6B364455}" presName="space" presStyleCnt="0"/>
      <dgm:spPr/>
    </dgm:pt>
    <dgm:pt modelId="{9AFEAD5C-4E75-4DCC-A771-229E3472855F}" type="pres">
      <dgm:prSet presAssocID="{C1D66A37-816B-49AD-B204-3096410F0AA5}" presName="compositeA" presStyleCnt="0"/>
      <dgm:spPr/>
    </dgm:pt>
    <dgm:pt modelId="{3F429094-9BC6-43A7-B660-A35D15964A15}" type="pres">
      <dgm:prSet presAssocID="{C1D66A37-816B-49AD-B204-3096410F0AA5}" presName="textA" presStyleLbl="revTx" presStyleIdx="2" presStyleCnt="3" custScaleX="108445">
        <dgm:presLayoutVars>
          <dgm:bulletEnabled val="1"/>
        </dgm:presLayoutVars>
      </dgm:prSet>
      <dgm:spPr/>
    </dgm:pt>
    <dgm:pt modelId="{1AA033CB-ED94-48EF-94E8-177C891B41B2}" type="pres">
      <dgm:prSet presAssocID="{C1D66A37-816B-49AD-B204-3096410F0AA5}" presName="circleA" presStyleLbl="node1" presStyleIdx="2" presStyleCnt="3"/>
      <dgm:spPr/>
    </dgm:pt>
    <dgm:pt modelId="{606F4E6F-1C2B-4C25-9D74-11E4C5BA4A5B}" type="pres">
      <dgm:prSet presAssocID="{C1D66A37-816B-49AD-B204-3096410F0AA5}" presName="spaceA" presStyleCnt="0"/>
      <dgm:spPr/>
    </dgm:pt>
  </dgm:ptLst>
  <dgm:cxnLst>
    <dgm:cxn modelId="{7BE41344-24A7-43DB-BB8C-DEB2DAB564E4}" srcId="{44CADC3A-EAA4-420B-B90B-0F870584DD89}" destId="{695CCE90-5B3D-45B1-BEE5-24C7021E9326}" srcOrd="1" destOrd="0" parTransId="{E4583B3A-33F6-4834-B276-E61620E6DF9C}" sibTransId="{20B172CA-0FE8-4546-982D-2C0C6B364455}"/>
    <dgm:cxn modelId="{46F7EC47-6B24-46D8-B6F4-F6E46C850388}" type="presOf" srcId="{695CCE90-5B3D-45B1-BEE5-24C7021E9326}" destId="{40983541-A823-47D8-B021-7C8130418670}" srcOrd="0" destOrd="0" presId="urn:microsoft.com/office/officeart/2005/8/layout/hProcess11"/>
    <dgm:cxn modelId="{79461380-2F10-4E27-92ED-163AECF0818C}" type="presOf" srcId="{633E572D-0E27-44BA-8CC1-5948C6492DEB}" destId="{1F00B33C-5B32-4E41-AABD-1674D95C1851}" srcOrd="0" destOrd="0" presId="urn:microsoft.com/office/officeart/2005/8/layout/hProcess11"/>
    <dgm:cxn modelId="{CF5BBAAC-69C8-4C94-B679-2B444F093D58}" type="presOf" srcId="{44CADC3A-EAA4-420B-B90B-0F870584DD89}" destId="{2E0D095D-587F-45C2-9995-AFEFCA2ABC9D}" srcOrd="0" destOrd="0" presId="urn:microsoft.com/office/officeart/2005/8/layout/hProcess11"/>
    <dgm:cxn modelId="{5E8028B4-9A0E-4899-B1A5-1D2B7B34E284}" srcId="{44CADC3A-EAA4-420B-B90B-0F870584DD89}" destId="{C1D66A37-816B-49AD-B204-3096410F0AA5}" srcOrd="2" destOrd="0" parTransId="{7E783BC3-72D5-409A-B7EC-9727F65EF5EE}" sibTransId="{1EDFC976-B194-46BF-8955-F290EC45C3B8}"/>
    <dgm:cxn modelId="{D0E8D2E3-8D6D-4721-932A-31A0AC3D4913}" type="presOf" srcId="{C1D66A37-816B-49AD-B204-3096410F0AA5}" destId="{3F429094-9BC6-43A7-B660-A35D15964A15}" srcOrd="0" destOrd="0" presId="urn:microsoft.com/office/officeart/2005/8/layout/hProcess11"/>
    <dgm:cxn modelId="{3103C3EF-3F2F-47F0-BAA3-54EFF24B0AA6}" srcId="{44CADC3A-EAA4-420B-B90B-0F870584DD89}" destId="{633E572D-0E27-44BA-8CC1-5948C6492DEB}" srcOrd="0" destOrd="0" parTransId="{4D7972D6-4927-42B4-910D-4F3B6305B3D7}" sibTransId="{7421F208-D268-4D79-9508-FCFDE663E041}"/>
    <dgm:cxn modelId="{E4ED9E2E-A7E8-4B85-96FB-27442F92DDF9}" type="presParOf" srcId="{2E0D095D-587F-45C2-9995-AFEFCA2ABC9D}" destId="{A18D4227-1618-4777-95C9-131777823512}" srcOrd="0" destOrd="0" presId="urn:microsoft.com/office/officeart/2005/8/layout/hProcess11"/>
    <dgm:cxn modelId="{DF55876C-DE9E-4F1D-86E7-ED2FA1485995}" type="presParOf" srcId="{2E0D095D-587F-45C2-9995-AFEFCA2ABC9D}" destId="{BD4C2AF1-660D-49DE-97EF-7578AF8368AA}" srcOrd="1" destOrd="0" presId="urn:microsoft.com/office/officeart/2005/8/layout/hProcess11"/>
    <dgm:cxn modelId="{D1168DA7-B3C6-4297-B05F-7BBEB6DEEA81}" type="presParOf" srcId="{BD4C2AF1-660D-49DE-97EF-7578AF8368AA}" destId="{F39EC720-5928-4490-9AF4-26E8A9C24D64}" srcOrd="0" destOrd="0" presId="urn:microsoft.com/office/officeart/2005/8/layout/hProcess11"/>
    <dgm:cxn modelId="{86110955-7A9B-4614-AD9C-505883203709}" type="presParOf" srcId="{F39EC720-5928-4490-9AF4-26E8A9C24D64}" destId="{1F00B33C-5B32-4E41-AABD-1674D95C1851}" srcOrd="0" destOrd="0" presId="urn:microsoft.com/office/officeart/2005/8/layout/hProcess11"/>
    <dgm:cxn modelId="{32CFF543-4448-4BF0-A572-FCBD3519BDB3}" type="presParOf" srcId="{F39EC720-5928-4490-9AF4-26E8A9C24D64}" destId="{4C9A9CA1-E1B2-4889-81E6-37E2521C7C1B}" srcOrd="1" destOrd="0" presId="urn:microsoft.com/office/officeart/2005/8/layout/hProcess11"/>
    <dgm:cxn modelId="{A7F5401E-823D-48EE-8607-EDCA47FC313F}" type="presParOf" srcId="{F39EC720-5928-4490-9AF4-26E8A9C24D64}" destId="{1682D5FC-19FD-4A26-99E7-3EAED013C0F5}" srcOrd="2" destOrd="0" presId="urn:microsoft.com/office/officeart/2005/8/layout/hProcess11"/>
    <dgm:cxn modelId="{F6212F13-4FB9-4027-9AD6-9A83D2353B31}" type="presParOf" srcId="{BD4C2AF1-660D-49DE-97EF-7578AF8368AA}" destId="{23EC5C32-EF9B-43B5-954E-7A83B39D3128}" srcOrd="1" destOrd="0" presId="urn:microsoft.com/office/officeart/2005/8/layout/hProcess11"/>
    <dgm:cxn modelId="{7A9D4123-981D-49C2-93A5-1CF96CC594EC}" type="presParOf" srcId="{BD4C2AF1-660D-49DE-97EF-7578AF8368AA}" destId="{D915BB07-B662-4FFB-A535-518961DBDFC1}" srcOrd="2" destOrd="0" presId="urn:microsoft.com/office/officeart/2005/8/layout/hProcess11"/>
    <dgm:cxn modelId="{DD30D495-6BEB-4815-9D74-F7E0C7F46144}" type="presParOf" srcId="{D915BB07-B662-4FFB-A535-518961DBDFC1}" destId="{40983541-A823-47D8-B021-7C8130418670}" srcOrd="0" destOrd="0" presId="urn:microsoft.com/office/officeart/2005/8/layout/hProcess11"/>
    <dgm:cxn modelId="{440B1485-2094-4364-8439-76916AD61BDD}" type="presParOf" srcId="{D915BB07-B662-4FFB-A535-518961DBDFC1}" destId="{60C6EA8D-5EFA-41D5-B902-AC81449C0233}" srcOrd="1" destOrd="0" presId="urn:microsoft.com/office/officeart/2005/8/layout/hProcess11"/>
    <dgm:cxn modelId="{31F3CF7E-2D80-45E3-BC80-881DA935BE67}" type="presParOf" srcId="{D915BB07-B662-4FFB-A535-518961DBDFC1}" destId="{ECC48EB4-B3B7-4833-9115-3C99BE02B021}" srcOrd="2" destOrd="0" presId="urn:microsoft.com/office/officeart/2005/8/layout/hProcess11"/>
    <dgm:cxn modelId="{C5DB3B04-5CF0-4C52-9006-B2808CF48D81}" type="presParOf" srcId="{BD4C2AF1-660D-49DE-97EF-7578AF8368AA}" destId="{A75FF6B8-1E16-40D6-BDD4-174103B09E42}" srcOrd="3" destOrd="0" presId="urn:microsoft.com/office/officeart/2005/8/layout/hProcess11"/>
    <dgm:cxn modelId="{AA4E9721-5C0C-4D92-A3BA-49E77A5D82F1}" type="presParOf" srcId="{BD4C2AF1-660D-49DE-97EF-7578AF8368AA}" destId="{9AFEAD5C-4E75-4DCC-A771-229E3472855F}" srcOrd="4" destOrd="0" presId="urn:microsoft.com/office/officeart/2005/8/layout/hProcess11"/>
    <dgm:cxn modelId="{23F0E0A0-2AEA-47FF-827F-67CBA607BAB6}" type="presParOf" srcId="{9AFEAD5C-4E75-4DCC-A771-229E3472855F}" destId="{3F429094-9BC6-43A7-B660-A35D15964A15}" srcOrd="0" destOrd="0" presId="urn:microsoft.com/office/officeart/2005/8/layout/hProcess11"/>
    <dgm:cxn modelId="{E6A07430-7E1C-4CCB-9426-99DFE7428524}" type="presParOf" srcId="{9AFEAD5C-4E75-4DCC-A771-229E3472855F}" destId="{1AA033CB-ED94-48EF-94E8-177C891B41B2}" srcOrd="1" destOrd="0" presId="urn:microsoft.com/office/officeart/2005/8/layout/hProcess11"/>
    <dgm:cxn modelId="{925BEA47-74EF-4953-B259-A04D87FB2179}" type="presParOf" srcId="{9AFEAD5C-4E75-4DCC-A771-229E3472855F}" destId="{606F4E6F-1C2B-4C25-9D74-11E4C5BA4A5B}"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DD26F2-B223-4A47-9283-8129A166C128}"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it-IT"/>
        </a:p>
      </dgm:t>
    </dgm:pt>
    <dgm:pt modelId="{37C9984E-95CA-4060-8A65-8DD6B12AE411}">
      <dgm:prSet phldrT="[Testo]"/>
      <dgm:spPr/>
      <dgm:t>
        <a:bodyPr/>
        <a:lstStyle/>
        <a:p>
          <a:pPr>
            <a:buNone/>
          </a:pPr>
          <a:r>
            <a:rPr lang="it-IT" b="1">
              <a:latin typeface="+mn-lt"/>
            </a:rPr>
            <a:t>HTTP-01</a:t>
          </a:r>
          <a:endParaRPr lang="it-IT">
            <a:latin typeface="+mn-lt"/>
          </a:endParaRPr>
        </a:p>
      </dgm:t>
    </dgm:pt>
    <dgm:pt modelId="{A11D292C-89FD-4818-90FE-5DD641CF84D0}" type="parTrans" cxnId="{AF9B7D2B-A3BD-426D-9ADF-24220FA3740B}">
      <dgm:prSet/>
      <dgm:spPr/>
      <dgm:t>
        <a:bodyPr/>
        <a:lstStyle/>
        <a:p>
          <a:endParaRPr lang="it-IT"/>
        </a:p>
      </dgm:t>
    </dgm:pt>
    <dgm:pt modelId="{7BB68170-E09E-48CE-9AFE-CAF3F3A9FB1B}" type="sibTrans" cxnId="{AF9B7D2B-A3BD-426D-9ADF-24220FA3740B}">
      <dgm:prSet/>
      <dgm:spPr/>
      <dgm:t>
        <a:bodyPr/>
        <a:lstStyle/>
        <a:p>
          <a:endParaRPr lang="it-IT"/>
        </a:p>
      </dgm:t>
    </dgm:pt>
    <dgm:pt modelId="{8EDC4B3E-93B5-472D-8D9B-06C217F3C9C5}">
      <dgm:prSet phldrT="[Testo]"/>
      <dgm:spPr/>
      <dgm:t>
        <a:bodyPr/>
        <a:lstStyle/>
        <a:p>
          <a:pPr>
            <a:buNone/>
          </a:pPr>
          <a:r>
            <a:rPr lang="it-IT" b="1">
              <a:latin typeface="+mn-lt"/>
            </a:rPr>
            <a:t>DNS-01</a:t>
          </a:r>
          <a:endParaRPr lang="it-IT">
            <a:latin typeface="+mn-lt"/>
          </a:endParaRPr>
        </a:p>
      </dgm:t>
    </dgm:pt>
    <dgm:pt modelId="{2D5733A0-354B-4F08-BABA-4EF446EBA31F}" type="parTrans" cxnId="{F80CC166-4A98-4168-9A46-4B8C76F00CA9}">
      <dgm:prSet/>
      <dgm:spPr/>
      <dgm:t>
        <a:bodyPr/>
        <a:lstStyle/>
        <a:p>
          <a:endParaRPr lang="it-IT"/>
        </a:p>
      </dgm:t>
    </dgm:pt>
    <dgm:pt modelId="{CC888D43-C25D-4A21-9F1C-E92F261B1126}" type="sibTrans" cxnId="{F80CC166-4A98-4168-9A46-4B8C76F00CA9}">
      <dgm:prSet/>
      <dgm:spPr/>
      <dgm:t>
        <a:bodyPr/>
        <a:lstStyle/>
        <a:p>
          <a:endParaRPr lang="it-IT"/>
        </a:p>
      </dgm:t>
    </dgm:pt>
    <dgm:pt modelId="{6DABB426-9BE7-48AE-A8F6-11420C6B9701}">
      <dgm:prSet phldrT="[Testo]"/>
      <dgm:spPr/>
      <dgm:t>
        <a:bodyPr/>
        <a:lstStyle/>
        <a:p>
          <a:pPr>
            <a:buNone/>
          </a:pPr>
          <a:r>
            <a:rPr lang="it-IT" b="1">
              <a:latin typeface="+mn-lt"/>
            </a:rPr>
            <a:t>TLS-ALPN-01</a:t>
          </a:r>
          <a:endParaRPr lang="it-IT">
            <a:latin typeface="+mn-lt"/>
          </a:endParaRPr>
        </a:p>
      </dgm:t>
    </dgm:pt>
    <dgm:pt modelId="{17C6445A-376A-44EE-93C4-5B571890D232}" type="parTrans" cxnId="{F4816CBC-C7BD-4CFD-A099-B50E882F5370}">
      <dgm:prSet/>
      <dgm:spPr/>
      <dgm:t>
        <a:bodyPr/>
        <a:lstStyle/>
        <a:p>
          <a:endParaRPr lang="it-IT"/>
        </a:p>
      </dgm:t>
    </dgm:pt>
    <dgm:pt modelId="{B9AE9CFC-3A82-4D58-A866-91E5884C5536}" type="sibTrans" cxnId="{F4816CBC-C7BD-4CFD-A099-B50E882F5370}">
      <dgm:prSet/>
      <dgm:spPr/>
      <dgm:t>
        <a:bodyPr/>
        <a:lstStyle/>
        <a:p>
          <a:endParaRPr lang="it-IT"/>
        </a:p>
      </dgm:t>
    </dgm:pt>
    <dgm:pt modelId="{DDA63F92-BA8F-4AED-8E6B-528089965453}">
      <dgm:prSet/>
      <dgm:spPr/>
      <dgm:t>
        <a:bodyPr/>
        <a:lstStyle/>
        <a:p>
          <a:r>
            <a:rPr lang="it-IT">
              <a:latin typeface="+mn-lt"/>
            </a:rPr>
            <a:t>Aggiungere una risorsa HTTP sotto un URI noto</a:t>
          </a:r>
        </a:p>
      </dgm:t>
    </dgm:pt>
    <dgm:pt modelId="{91A16A46-A77A-44F6-810B-8F30242AC677}" type="parTrans" cxnId="{BBCE2C66-8179-4986-B2AC-0C74668EC38C}">
      <dgm:prSet/>
      <dgm:spPr/>
      <dgm:t>
        <a:bodyPr/>
        <a:lstStyle/>
        <a:p>
          <a:endParaRPr lang="it-IT"/>
        </a:p>
      </dgm:t>
    </dgm:pt>
    <dgm:pt modelId="{EFCC2EC7-65EC-4CAE-9880-5F74BE2382C8}" type="sibTrans" cxnId="{BBCE2C66-8179-4986-B2AC-0C74668EC38C}">
      <dgm:prSet/>
      <dgm:spPr/>
      <dgm:t>
        <a:bodyPr/>
        <a:lstStyle/>
        <a:p>
          <a:endParaRPr lang="it-IT"/>
        </a:p>
      </dgm:t>
    </dgm:pt>
    <dgm:pt modelId="{BE6F39DD-5592-4E1D-A3CA-5F0659B79314}">
      <dgm:prSet/>
      <dgm:spPr/>
      <dgm:t>
        <a:bodyPr/>
        <a:lstStyle/>
        <a:p>
          <a:r>
            <a:rPr lang="it-IT">
              <a:latin typeface="+mn-lt"/>
            </a:rPr>
            <a:t>Aggiungere un record DNS al dominio in questione.</a:t>
          </a:r>
        </a:p>
      </dgm:t>
    </dgm:pt>
    <dgm:pt modelId="{23B98060-00D6-4446-9CB9-281D482A1442}" type="parTrans" cxnId="{93D66235-E33E-4B29-8DAC-ED334D22795F}">
      <dgm:prSet/>
      <dgm:spPr/>
      <dgm:t>
        <a:bodyPr/>
        <a:lstStyle/>
        <a:p>
          <a:endParaRPr lang="it-IT"/>
        </a:p>
      </dgm:t>
    </dgm:pt>
    <dgm:pt modelId="{98AF1F50-36E6-4692-B7B2-93EAE036995F}" type="sibTrans" cxnId="{93D66235-E33E-4B29-8DAC-ED334D22795F}">
      <dgm:prSet/>
      <dgm:spPr/>
      <dgm:t>
        <a:bodyPr/>
        <a:lstStyle/>
        <a:p>
          <a:endParaRPr lang="it-IT"/>
        </a:p>
      </dgm:t>
    </dgm:pt>
    <dgm:pt modelId="{3D51EC26-C716-4F10-A937-851D3F45F643}">
      <dgm:prSet/>
      <dgm:spPr/>
      <dgm:t>
        <a:bodyPr/>
        <a:lstStyle/>
        <a:p>
          <a:r>
            <a:rPr lang="it-IT">
              <a:latin typeface="+mn-lt"/>
            </a:rPr>
            <a:t>Serve un certificato specifico durante un </a:t>
          </a:r>
          <a:r>
            <a:rPr lang="it-IT" err="1">
              <a:latin typeface="+mn-lt"/>
            </a:rPr>
            <a:t>handshake</a:t>
          </a:r>
          <a:r>
            <a:rPr lang="it-IT">
              <a:latin typeface="+mn-lt"/>
            </a:rPr>
            <a:t> TLS sulla porta 443 utilizzando l'estensione ALPN.</a:t>
          </a:r>
        </a:p>
      </dgm:t>
    </dgm:pt>
    <dgm:pt modelId="{27EFF6BE-BD1C-49A6-AFBB-0FBCF5206D50}" type="parTrans" cxnId="{9C2A03FD-A6B5-44FD-A02C-5ECB21FD37D2}">
      <dgm:prSet/>
      <dgm:spPr/>
      <dgm:t>
        <a:bodyPr/>
        <a:lstStyle/>
        <a:p>
          <a:endParaRPr lang="it-IT"/>
        </a:p>
      </dgm:t>
    </dgm:pt>
    <dgm:pt modelId="{6C119BBE-F4BE-42E0-A2CC-8C6EA44C355B}" type="sibTrans" cxnId="{9C2A03FD-A6B5-44FD-A02C-5ECB21FD37D2}">
      <dgm:prSet/>
      <dgm:spPr/>
      <dgm:t>
        <a:bodyPr/>
        <a:lstStyle/>
        <a:p>
          <a:endParaRPr lang="it-IT"/>
        </a:p>
      </dgm:t>
    </dgm:pt>
    <dgm:pt modelId="{3F9F966D-A3F6-45E5-A3ED-0BA2495D0863}" type="pres">
      <dgm:prSet presAssocID="{9CDD26F2-B223-4A47-9283-8129A166C128}" presName="linear" presStyleCnt="0">
        <dgm:presLayoutVars>
          <dgm:dir/>
          <dgm:animLvl val="lvl"/>
          <dgm:resizeHandles val="exact"/>
        </dgm:presLayoutVars>
      </dgm:prSet>
      <dgm:spPr/>
    </dgm:pt>
    <dgm:pt modelId="{1B5ADD40-6C05-4D38-A65C-4112B17B095D}" type="pres">
      <dgm:prSet presAssocID="{37C9984E-95CA-4060-8A65-8DD6B12AE411}" presName="parentLin" presStyleCnt="0"/>
      <dgm:spPr/>
    </dgm:pt>
    <dgm:pt modelId="{99CEE303-6C8A-4A14-8D1C-EF1E14B2060C}" type="pres">
      <dgm:prSet presAssocID="{37C9984E-95CA-4060-8A65-8DD6B12AE411}" presName="parentLeftMargin" presStyleLbl="node1" presStyleIdx="0" presStyleCnt="3"/>
      <dgm:spPr/>
    </dgm:pt>
    <dgm:pt modelId="{CDC607F0-711F-47E8-8C2E-5EE361088A22}" type="pres">
      <dgm:prSet presAssocID="{37C9984E-95CA-4060-8A65-8DD6B12AE411}" presName="parentText" presStyleLbl="node1" presStyleIdx="0" presStyleCnt="3">
        <dgm:presLayoutVars>
          <dgm:chMax val="0"/>
          <dgm:bulletEnabled val="1"/>
        </dgm:presLayoutVars>
      </dgm:prSet>
      <dgm:spPr/>
    </dgm:pt>
    <dgm:pt modelId="{764FC65D-5F36-4560-B208-E183EAA2A31A}" type="pres">
      <dgm:prSet presAssocID="{37C9984E-95CA-4060-8A65-8DD6B12AE411}" presName="negativeSpace" presStyleCnt="0"/>
      <dgm:spPr/>
    </dgm:pt>
    <dgm:pt modelId="{CC6A3691-9467-451D-8392-5BF1F796C53D}" type="pres">
      <dgm:prSet presAssocID="{37C9984E-95CA-4060-8A65-8DD6B12AE411}" presName="childText" presStyleLbl="conFgAcc1" presStyleIdx="0" presStyleCnt="3">
        <dgm:presLayoutVars>
          <dgm:bulletEnabled val="1"/>
        </dgm:presLayoutVars>
      </dgm:prSet>
      <dgm:spPr/>
    </dgm:pt>
    <dgm:pt modelId="{B79A1982-F854-4DD5-9149-0C889839F0BC}" type="pres">
      <dgm:prSet presAssocID="{7BB68170-E09E-48CE-9AFE-CAF3F3A9FB1B}" presName="spaceBetweenRectangles" presStyleCnt="0"/>
      <dgm:spPr/>
    </dgm:pt>
    <dgm:pt modelId="{0A2160F7-B5FD-40E0-B8D4-006E607D08F4}" type="pres">
      <dgm:prSet presAssocID="{8EDC4B3E-93B5-472D-8D9B-06C217F3C9C5}" presName="parentLin" presStyleCnt="0"/>
      <dgm:spPr/>
    </dgm:pt>
    <dgm:pt modelId="{DB9BF4A4-0A6E-4D75-ABC5-BC90FBAB8D10}" type="pres">
      <dgm:prSet presAssocID="{8EDC4B3E-93B5-472D-8D9B-06C217F3C9C5}" presName="parentLeftMargin" presStyleLbl="node1" presStyleIdx="0" presStyleCnt="3"/>
      <dgm:spPr/>
    </dgm:pt>
    <dgm:pt modelId="{FBFF8EA8-CC29-49EB-98CB-C8BE5384A98D}" type="pres">
      <dgm:prSet presAssocID="{8EDC4B3E-93B5-472D-8D9B-06C217F3C9C5}" presName="parentText" presStyleLbl="node1" presStyleIdx="1" presStyleCnt="3">
        <dgm:presLayoutVars>
          <dgm:chMax val="0"/>
          <dgm:bulletEnabled val="1"/>
        </dgm:presLayoutVars>
      </dgm:prSet>
      <dgm:spPr/>
    </dgm:pt>
    <dgm:pt modelId="{F4AE568D-3E26-4442-B230-7C232D8E12B2}" type="pres">
      <dgm:prSet presAssocID="{8EDC4B3E-93B5-472D-8D9B-06C217F3C9C5}" presName="negativeSpace" presStyleCnt="0"/>
      <dgm:spPr/>
    </dgm:pt>
    <dgm:pt modelId="{734EFA71-3B67-4C12-90D7-81942FE5759E}" type="pres">
      <dgm:prSet presAssocID="{8EDC4B3E-93B5-472D-8D9B-06C217F3C9C5}" presName="childText" presStyleLbl="conFgAcc1" presStyleIdx="1" presStyleCnt="3">
        <dgm:presLayoutVars>
          <dgm:bulletEnabled val="1"/>
        </dgm:presLayoutVars>
      </dgm:prSet>
      <dgm:spPr/>
    </dgm:pt>
    <dgm:pt modelId="{DB0E0C1B-894B-47DD-A046-1A06D89453E7}" type="pres">
      <dgm:prSet presAssocID="{CC888D43-C25D-4A21-9F1C-E92F261B1126}" presName="spaceBetweenRectangles" presStyleCnt="0"/>
      <dgm:spPr/>
    </dgm:pt>
    <dgm:pt modelId="{67003C61-E336-44DE-BD17-9C4EBA6DACF3}" type="pres">
      <dgm:prSet presAssocID="{6DABB426-9BE7-48AE-A8F6-11420C6B9701}" presName="parentLin" presStyleCnt="0"/>
      <dgm:spPr/>
    </dgm:pt>
    <dgm:pt modelId="{76F7AC44-16DC-4760-9282-7AA7E8530160}" type="pres">
      <dgm:prSet presAssocID="{6DABB426-9BE7-48AE-A8F6-11420C6B9701}" presName="parentLeftMargin" presStyleLbl="node1" presStyleIdx="1" presStyleCnt="3"/>
      <dgm:spPr/>
    </dgm:pt>
    <dgm:pt modelId="{1B8E5250-EDE9-4194-BB33-42A039744EDD}" type="pres">
      <dgm:prSet presAssocID="{6DABB426-9BE7-48AE-A8F6-11420C6B9701}" presName="parentText" presStyleLbl="node1" presStyleIdx="2" presStyleCnt="3">
        <dgm:presLayoutVars>
          <dgm:chMax val="0"/>
          <dgm:bulletEnabled val="1"/>
        </dgm:presLayoutVars>
      </dgm:prSet>
      <dgm:spPr/>
    </dgm:pt>
    <dgm:pt modelId="{C29467A8-3986-439F-BEE3-0AAB0FD0CEE2}" type="pres">
      <dgm:prSet presAssocID="{6DABB426-9BE7-48AE-A8F6-11420C6B9701}" presName="negativeSpace" presStyleCnt="0"/>
      <dgm:spPr/>
    </dgm:pt>
    <dgm:pt modelId="{B2A2DC12-9DB5-4879-91D8-1C91A458CB0F}" type="pres">
      <dgm:prSet presAssocID="{6DABB426-9BE7-48AE-A8F6-11420C6B9701}" presName="childText" presStyleLbl="conFgAcc1" presStyleIdx="2" presStyleCnt="3">
        <dgm:presLayoutVars>
          <dgm:bulletEnabled val="1"/>
        </dgm:presLayoutVars>
      </dgm:prSet>
      <dgm:spPr/>
    </dgm:pt>
  </dgm:ptLst>
  <dgm:cxnLst>
    <dgm:cxn modelId="{91D7570A-2106-4497-8AF0-AA6805F27ECD}" type="presOf" srcId="{37C9984E-95CA-4060-8A65-8DD6B12AE411}" destId="{CDC607F0-711F-47E8-8C2E-5EE361088A22}" srcOrd="1" destOrd="0" presId="urn:microsoft.com/office/officeart/2005/8/layout/list1"/>
    <dgm:cxn modelId="{3050BB27-2E56-47CE-A881-2E7421111DB4}" type="presOf" srcId="{9CDD26F2-B223-4A47-9283-8129A166C128}" destId="{3F9F966D-A3F6-45E5-A3ED-0BA2495D0863}" srcOrd="0" destOrd="0" presId="urn:microsoft.com/office/officeart/2005/8/layout/list1"/>
    <dgm:cxn modelId="{AF9B7D2B-A3BD-426D-9ADF-24220FA3740B}" srcId="{9CDD26F2-B223-4A47-9283-8129A166C128}" destId="{37C9984E-95CA-4060-8A65-8DD6B12AE411}" srcOrd="0" destOrd="0" parTransId="{A11D292C-89FD-4818-90FE-5DD641CF84D0}" sibTransId="{7BB68170-E09E-48CE-9AFE-CAF3F3A9FB1B}"/>
    <dgm:cxn modelId="{93D66235-E33E-4B29-8DAC-ED334D22795F}" srcId="{8EDC4B3E-93B5-472D-8D9B-06C217F3C9C5}" destId="{BE6F39DD-5592-4E1D-A3CA-5F0659B79314}" srcOrd="0" destOrd="0" parTransId="{23B98060-00D6-4446-9CB9-281D482A1442}" sibTransId="{98AF1F50-36E6-4692-B7B2-93EAE036995F}"/>
    <dgm:cxn modelId="{6ED91462-4A18-467E-AC6C-B4175836B8EA}" type="presOf" srcId="{8EDC4B3E-93B5-472D-8D9B-06C217F3C9C5}" destId="{DB9BF4A4-0A6E-4D75-ABC5-BC90FBAB8D10}" srcOrd="0" destOrd="0" presId="urn:microsoft.com/office/officeart/2005/8/layout/list1"/>
    <dgm:cxn modelId="{A99D6C44-3162-4BEB-AF36-C963D7B64CA9}" type="presOf" srcId="{6DABB426-9BE7-48AE-A8F6-11420C6B9701}" destId="{1B8E5250-EDE9-4194-BB33-42A039744EDD}" srcOrd="1" destOrd="0" presId="urn:microsoft.com/office/officeart/2005/8/layout/list1"/>
    <dgm:cxn modelId="{BBCE2C66-8179-4986-B2AC-0C74668EC38C}" srcId="{37C9984E-95CA-4060-8A65-8DD6B12AE411}" destId="{DDA63F92-BA8F-4AED-8E6B-528089965453}" srcOrd="0" destOrd="0" parTransId="{91A16A46-A77A-44F6-810B-8F30242AC677}" sibTransId="{EFCC2EC7-65EC-4CAE-9880-5F74BE2382C8}"/>
    <dgm:cxn modelId="{F80CC166-4A98-4168-9A46-4B8C76F00CA9}" srcId="{9CDD26F2-B223-4A47-9283-8129A166C128}" destId="{8EDC4B3E-93B5-472D-8D9B-06C217F3C9C5}" srcOrd="1" destOrd="0" parTransId="{2D5733A0-354B-4F08-BABA-4EF446EBA31F}" sibTransId="{CC888D43-C25D-4A21-9F1C-E92F261B1126}"/>
    <dgm:cxn modelId="{0E522A67-CCE7-4893-A80B-10F06017B7BD}" type="presOf" srcId="{37C9984E-95CA-4060-8A65-8DD6B12AE411}" destId="{99CEE303-6C8A-4A14-8D1C-EF1E14B2060C}" srcOrd="0" destOrd="0" presId="urn:microsoft.com/office/officeart/2005/8/layout/list1"/>
    <dgm:cxn modelId="{E50F2D6B-4F37-4DA3-969D-578A47E9D962}" type="presOf" srcId="{3D51EC26-C716-4F10-A937-851D3F45F643}" destId="{B2A2DC12-9DB5-4879-91D8-1C91A458CB0F}" srcOrd="0" destOrd="0" presId="urn:microsoft.com/office/officeart/2005/8/layout/list1"/>
    <dgm:cxn modelId="{2E6AA04C-45D2-460B-A96D-B1032C9A5514}" type="presOf" srcId="{8EDC4B3E-93B5-472D-8D9B-06C217F3C9C5}" destId="{FBFF8EA8-CC29-49EB-98CB-C8BE5384A98D}" srcOrd="1" destOrd="0" presId="urn:microsoft.com/office/officeart/2005/8/layout/list1"/>
    <dgm:cxn modelId="{AF209D82-7C06-4277-A8FD-4AD0DDF4600D}" type="presOf" srcId="{DDA63F92-BA8F-4AED-8E6B-528089965453}" destId="{CC6A3691-9467-451D-8392-5BF1F796C53D}" srcOrd="0" destOrd="0" presId="urn:microsoft.com/office/officeart/2005/8/layout/list1"/>
    <dgm:cxn modelId="{F23D5B8D-6624-49CC-9560-93C953A29CE0}" type="presOf" srcId="{6DABB426-9BE7-48AE-A8F6-11420C6B9701}" destId="{76F7AC44-16DC-4760-9282-7AA7E8530160}" srcOrd="0" destOrd="0" presId="urn:microsoft.com/office/officeart/2005/8/layout/list1"/>
    <dgm:cxn modelId="{F4816CBC-C7BD-4CFD-A099-B50E882F5370}" srcId="{9CDD26F2-B223-4A47-9283-8129A166C128}" destId="{6DABB426-9BE7-48AE-A8F6-11420C6B9701}" srcOrd="2" destOrd="0" parTransId="{17C6445A-376A-44EE-93C4-5B571890D232}" sibTransId="{B9AE9CFC-3A82-4D58-A866-91E5884C5536}"/>
    <dgm:cxn modelId="{BD8E23D0-5C4E-44F6-B3CA-1D0A75693275}" type="presOf" srcId="{BE6F39DD-5592-4E1D-A3CA-5F0659B79314}" destId="{734EFA71-3B67-4C12-90D7-81942FE5759E}" srcOrd="0" destOrd="0" presId="urn:microsoft.com/office/officeart/2005/8/layout/list1"/>
    <dgm:cxn modelId="{9C2A03FD-A6B5-44FD-A02C-5ECB21FD37D2}" srcId="{6DABB426-9BE7-48AE-A8F6-11420C6B9701}" destId="{3D51EC26-C716-4F10-A937-851D3F45F643}" srcOrd="0" destOrd="0" parTransId="{27EFF6BE-BD1C-49A6-AFBB-0FBCF5206D50}" sibTransId="{6C119BBE-F4BE-42E0-A2CC-8C6EA44C355B}"/>
    <dgm:cxn modelId="{3D5925DF-F270-4547-A723-9D5C30BFFAD2}" type="presParOf" srcId="{3F9F966D-A3F6-45E5-A3ED-0BA2495D0863}" destId="{1B5ADD40-6C05-4D38-A65C-4112B17B095D}" srcOrd="0" destOrd="0" presId="urn:microsoft.com/office/officeart/2005/8/layout/list1"/>
    <dgm:cxn modelId="{3D596107-ED8C-424B-84E5-B543CCDD125C}" type="presParOf" srcId="{1B5ADD40-6C05-4D38-A65C-4112B17B095D}" destId="{99CEE303-6C8A-4A14-8D1C-EF1E14B2060C}" srcOrd="0" destOrd="0" presId="urn:microsoft.com/office/officeart/2005/8/layout/list1"/>
    <dgm:cxn modelId="{D2DBD316-C49C-495F-B07A-EB5F9EB8272B}" type="presParOf" srcId="{1B5ADD40-6C05-4D38-A65C-4112B17B095D}" destId="{CDC607F0-711F-47E8-8C2E-5EE361088A22}" srcOrd="1" destOrd="0" presId="urn:microsoft.com/office/officeart/2005/8/layout/list1"/>
    <dgm:cxn modelId="{7CEEDC09-2455-4000-847F-D9EC1FF3464B}" type="presParOf" srcId="{3F9F966D-A3F6-45E5-A3ED-0BA2495D0863}" destId="{764FC65D-5F36-4560-B208-E183EAA2A31A}" srcOrd="1" destOrd="0" presId="urn:microsoft.com/office/officeart/2005/8/layout/list1"/>
    <dgm:cxn modelId="{03934658-DB18-4519-B7D3-363A7CC034C2}" type="presParOf" srcId="{3F9F966D-A3F6-45E5-A3ED-0BA2495D0863}" destId="{CC6A3691-9467-451D-8392-5BF1F796C53D}" srcOrd="2" destOrd="0" presId="urn:microsoft.com/office/officeart/2005/8/layout/list1"/>
    <dgm:cxn modelId="{C988DD79-6AD8-4E2D-BF1B-28E4DA36217B}" type="presParOf" srcId="{3F9F966D-A3F6-45E5-A3ED-0BA2495D0863}" destId="{B79A1982-F854-4DD5-9149-0C889839F0BC}" srcOrd="3" destOrd="0" presId="urn:microsoft.com/office/officeart/2005/8/layout/list1"/>
    <dgm:cxn modelId="{8ADF3F31-0196-413E-B59C-AF8F9DC0B3F4}" type="presParOf" srcId="{3F9F966D-A3F6-45E5-A3ED-0BA2495D0863}" destId="{0A2160F7-B5FD-40E0-B8D4-006E607D08F4}" srcOrd="4" destOrd="0" presId="urn:microsoft.com/office/officeart/2005/8/layout/list1"/>
    <dgm:cxn modelId="{89BEC735-44D0-42E6-8DF2-56A590427256}" type="presParOf" srcId="{0A2160F7-B5FD-40E0-B8D4-006E607D08F4}" destId="{DB9BF4A4-0A6E-4D75-ABC5-BC90FBAB8D10}" srcOrd="0" destOrd="0" presId="urn:microsoft.com/office/officeart/2005/8/layout/list1"/>
    <dgm:cxn modelId="{ABD37D5D-80F9-476A-BC0B-240C0884274A}" type="presParOf" srcId="{0A2160F7-B5FD-40E0-B8D4-006E607D08F4}" destId="{FBFF8EA8-CC29-49EB-98CB-C8BE5384A98D}" srcOrd="1" destOrd="0" presId="urn:microsoft.com/office/officeart/2005/8/layout/list1"/>
    <dgm:cxn modelId="{C9B8D333-35B1-408C-BAB7-C4DBEB6A4479}" type="presParOf" srcId="{3F9F966D-A3F6-45E5-A3ED-0BA2495D0863}" destId="{F4AE568D-3E26-4442-B230-7C232D8E12B2}" srcOrd="5" destOrd="0" presId="urn:microsoft.com/office/officeart/2005/8/layout/list1"/>
    <dgm:cxn modelId="{D3A29E33-41B6-4AD6-A411-FDE36413714C}" type="presParOf" srcId="{3F9F966D-A3F6-45E5-A3ED-0BA2495D0863}" destId="{734EFA71-3B67-4C12-90D7-81942FE5759E}" srcOrd="6" destOrd="0" presId="urn:microsoft.com/office/officeart/2005/8/layout/list1"/>
    <dgm:cxn modelId="{5D89B316-7CD1-4E7F-A944-47D2F2270441}" type="presParOf" srcId="{3F9F966D-A3F6-45E5-A3ED-0BA2495D0863}" destId="{DB0E0C1B-894B-47DD-A046-1A06D89453E7}" srcOrd="7" destOrd="0" presId="urn:microsoft.com/office/officeart/2005/8/layout/list1"/>
    <dgm:cxn modelId="{0F4AC42F-B165-4F7A-B26B-B9A96F09F265}" type="presParOf" srcId="{3F9F966D-A3F6-45E5-A3ED-0BA2495D0863}" destId="{67003C61-E336-44DE-BD17-9C4EBA6DACF3}" srcOrd="8" destOrd="0" presId="urn:microsoft.com/office/officeart/2005/8/layout/list1"/>
    <dgm:cxn modelId="{A7E6F80F-13B4-498F-899B-ACC5E664BC84}" type="presParOf" srcId="{67003C61-E336-44DE-BD17-9C4EBA6DACF3}" destId="{76F7AC44-16DC-4760-9282-7AA7E8530160}" srcOrd="0" destOrd="0" presId="urn:microsoft.com/office/officeart/2005/8/layout/list1"/>
    <dgm:cxn modelId="{AE361B41-6BE3-40F6-8EEE-558FEFE26C32}" type="presParOf" srcId="{67003C61-E336-44DE-BD17-9C4EBA6DACF3}" destId="{1B8E5250-EDE9-4194-BB33-42A039744EDD}" srcOrd="1" destOrd="0" presId="urn:microsoft.com/office/officeart/2005/8/layout/list1"/>
    <dgm:cxn modelId="{B5902C56-5044-41CC-A08D-FBF82DCDF896}" type="presParOf" srcId="{3F9F966D-A3F6-45E5-A3ED-0BA2495D0863}" destId="{C29467A8-3986-439F-BEE3-0AAB0FD0CEE2}" srcOrd="9" destOrd="0" presId="urn:microsoft.com/office/officeart/2005/8/layout/list1"/>
    <dgm:cxn modelId="{404BE4C9-6920-45F7-A663-F02460DFA4AA}" type="presParOf" srcId="{3F9F966D-A3F6-45E5-A3ED-0BA2495D0863}" destId="{B2A2DC12-9DB5-4879-91D8-1C91A458CB0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192DB1-4C09-4DC5-A4F6-4FFD0E8C6B86}" type="doc">
      <dgm:prSet loTypeId="urn:microsoft.com/office/officeart/2005/8/layout/chevron2" loCatId="process" qsTypeId="urn:microsoft.com/office/officeart/2005/8/quickstyle/simple1" qsCatId="simple" csTypeId="urn:microsoft.com/office/officeart/2005/8/colors/accent0_2" csCatId="mainScheme" phldr="1"/>
      <dgm:spPr/>
      <dgm:t>
        <a:bodyPr/>
        <a:lstStyle/>
        <a:p>
          <a:endParaRPr lang="it-IT"/>
        </a:p>
      </dgm:t>
    </dgm:pt>
    <dgm:pt modelId="{54A980E2-ADDF-421F-B565-41FFA4B64C05}">
      <dgm:prSet phldrT="[Testo]"/>
      <dgm:spPr/>
      <dgm:t>
        <a:bodyPr/>
        <a:lstStyle/>
        <a:p>
          <a:r>
            <a:rPr lang="it-IT" b="1" err="1"/>
            <a:t>OAuth</a:t>
          </a:r>
          <a:r>
            <a:rPr lang="it-IT" b="1"/>
            <a:t> 2.0</a:t>
          </a:r>
          <a:r>
            <a:rPr lang="it-IT"/>
            <a:t>  </a:t>
          </a:r>
        </a:p>
      </dgm:t>
    </dgm:pt>
    <dgm:pt modelId="{C31AD01B-8FE1-482D-919A-E589CE10B1EA}" type="parTrans" cxnId="{04CCA37F-26DD-4DA5-B265-5EDEE31B4AE2}">
      <dgm:prSet/>
      <dgm:spPr/>
      <dgm:t>
        <a:bodyPr/>
        <a:lstStyle/>
        <a:p>
          <a:endParaRPr lang="it-IT"/>
        </a:p>
      </dgm:t>
    </dgm:pt>
    <dgm:pt modelId="{66CC6FA8-3A2F-47D1-96D9-265429CB61DA}" type="sibTrans" cxnId="{04CCA37F-26DD-4DA5-B265-5EDEE31B4AE2}">
      <dgm:prSet/>
      <dgm:spPr/>
      <dgm:t>
        <a:bodyPr/>
        <a:lstStyle/>
        <a:p>
          <a:endParaRPr lang="it-IT"/>
        </a:p>
      </dgm:t>
    </dgm:pt>
    <dgm:pt modelId="{870043A8-6FCA-4782-8338-4698A5547F6B}">
      <dgm:prSet phldrT="[Testo]" custT="1"/>
      <dgm:spPr/>
      <dgm:t>
        <a:bodyPr/>
        <a:lstStyle/>
        <a:p>
          <a:r>
            <a:rPr lang="it-IT" sz="1600" b="1"/>
            <a:t>PayPal</a:t>
          </a:r>
          <a:r>
            <a:rPr lang="it-IT" sz="1600"/>
            <a:t> utilizza </a:t>
          </a:r>
          <a:r>
            <a:rPr lang="it-IT" sz="1600" b="1" err="1"/>
            <a:t>OAuth</a:t>
          </a:r>
          <a:r>
            <a:rPr lang="it-IT" sz="1600" b="1"/>
            <a:t> 2.0</a:t>
          </a:r>
          <a:r>
            <a:rPr lang="it-IT" sz="1600"/>
            <a:t> come framework di autorizzazione standard per offrire un accesso sicuro alle proprie </a:t>
          </a:r>
          <a:r>
            <a:rPr lang="it-IT" sz="1600" b="1"/>
            <a:t>API</a:t>
          </a:r>
          <a:r>
            <a:rPr lang="it-IT" sz="1600"/>
            <a:t> da parte di applicazioni esterne. Questo approccio consente di limitare l'accesso alle sole funzionalità autorizzate dell’account, evitando la condivisione diretta delle credenziali dell’utente.</a:t>
          </a:r>
        </a:p>
      </dgm:t>
    </dgm:pt>
    <dgm:pt modelId="{C5CAFFAE-F2DD-466F-B4A0-2F0FFE7CD37C}" type="parTrans" cxnId="{6F3063A0-96B0-4080-B802-18ACF37167A0}">
      <dgm:prSet/>
      <dgm:spPr/>
      <dgm:t>
        <a:bodyPr/>
        <a:lstStyle/>
        <a:p>
          <a:endParaRPr lang="it-IT"/>
        </a:p>
      </dgm:t>
    </dgm:pt>
    <dgm:pt modelId="{7ADC9D45-07C9-4211-BFBB-F370BBCF6638}" type="sibTrans" cxnId="{6F3063A0-96B0-4080-B802-18ACF37167A0}">
      <dgm:prSet/>
      <dgm:spPr/>
      <dgm:t>
        <a:bodyPr/>
        <a:lstStyle/>
        <a:p>
          <a:endParaRPr lang="it-IT"/>
        </a:p>
      </dgm:t>
    </dgm:pt>
    <dgm:pt modelId="{A97D9AF1-740D-4F2B-BFDA-5AADB092CD22}">
      <dgm:prSet phldrT="[Testo]"/>
      <dgm:spPr/>
      <dgm:t>
        <a:bodyPr/>
        <a:lstStyle/>
        <a:p>
          <a:r>
            <a:rPr lang="it-IT"/>
            <a:t>Architettura</a:t>
          </a:r>
        </a:p>
      </dgm:t>
    </dgm:pt>
    <dgm:pt modelId="{D077CD4F-7BAA-4893-80A3-F14ABFFAB5B1}" type="parTrans" cxnId="{F8974B80-8707-4CEE-950D-72BD9DBC57EF}">
      <dgm:prSet/>
      <dgm:spPr/>
      <dgm:t>
        <a:bodyPr/>
        <a:lstStyle/>
        <a:p>
          <a:endParaRPr lang="it-IT"/>
        </a:p>
      </dgm:t>
    </dgm:pt>
    <dgm:pt modelId="{669F6F43-6D38-4A8B-B8D0-3C782BF77983}" type="sibTrans" cxnId="{F8974B80-8707-4CEE-950D-72BD9DBC57EF}">
      <dgm:prSet/>
      <dgm:spPr/>
      <dgm:t>
        <a:bodyPr/>
        <a:lstStyle/>
        <a:p>
          <a:endParaRPr lang="it-IT"/>
        </a:p>
      </dgm:t>
    </dgm:pt>
    <dgm:pt modelId="{4962ED2E-12FD-49D8-B014-3D3311C3145E}">
      <dgm:prSet phldrT="[Testo]" custT="1"/>
      <dgm:spPr/>
      <dgm:t>
        <a:bodyPr/>
        <a:lstStyle/>
        <a:p>
          <a:r>
            <a:rPr lang="it-IT" sz="1400"/>
            <a:t>Il sistema </a:t>
          </a:r>
          <a:r>
            <a:rPr lang="it-IT" sz="1400" err="1"/>
            <a:t>OAuth</a:t>
          </a:r>
          <a:r>
            <a:rPr lang="it-IT" sz="1400"/>
            <a:t> 2.0 di PayPal si basa sull'interazione tra quattro attori principali: il </a:t>
          </a:r>
          <a:r>
            <a:rPr lang="it-IT" sz="1400" b="1"/>
            <a:t>Resource </a:t>
          </a:r>
          <a:r>
            <a:rPr lang="it-IT" sz="1400" b="1" err="1"/>
            <a:t>Owner</a:t>
          </a:r>
          <a:r>
            <a:rPr lang="it-IT" sz="1400"/>
            <a:t> (l'utente PayPal), il </a:t>
          </a:r>
          <a:r>
            <a:rPr lang="it-IT" sz="1400" b="1"/>
            <a:t>Client</a:t>
          </a:r>
          <a:r>
            <a:rPr lang="it-IT" sz="1400"/>
            <a:t> (l'applicazione che richiede l'accesso alle risorse), l’</a:t>
          </a:r>
          <a:r>
            <a:rPr lang="it-IT" sz="1400" b="1" err="1"/>
            <a:t>Authorization</a:t>
          </a:r>
          <a:r>
            <a:rPr lang="it-IT" sz="1400" b="1"/>
            <a:t> Server</a:t>
          </a:r>
          <a:r>
            <a:rPr lang="it-IT" sz="1400"/>
            <a:t> (PayPal) e il </a:t>
          </a:r>
          <a:r>
            <a:rPr lang="it-IT" sz="1400" b="1"/>
            <a:t>Resource Server</a:t>
          </a:r>
          <a:r>
            <a:rPr lang="it-IT" sz="1400"/>
            <a:t> (le API di PayPal). Questa chiara distinzione dei ruoli assicura che ogni componente svolga compiti ben definiti e con ambiti di responsabilità limitati.</a:t>
          </a:r>
        </a:p>
      </dgm:t>
    </dgm:pt>
    <dgm:pt modelId="{81A27CD4-4540-4B97-AAF0-A930AAACC5E1}" type="parTrans" cxnId="{57E942FB-CBF4-49FA-BE23-F60DC0E68B0D}">
      <dgm:prSet/>
      <dgm:spPr/>
      <dgm:t>
        <a:bodyPr/>
        <a:lstStyle/>
        <a:p>
          <a:endParaRPr lang="it-IT"/>
        </a:p>
      </dgm:t>
    </dgm:pt>
    <dgm:pt modelId="{26CE5B15-5E3F-438D-9C8B-A3A74A971103}" type="sibTrans" cxnId="{57E942FB-CBF4-49FA-BE23-F60DC0E68B0D}">
      <dgm:prSet/>
      <dgm:spPr/>
      <dgm:t>
        <a:bodyPr/>
        <a:lstStyle/>
        <a:p>
          <a:endParaRPr lang="it-IT"/>
        </a:p>
      </dgm:t>
    </dgm:pt>
    <dgm:pt modelId="{7C4B98AF-5682-4AB4-B3B7-877B9E93C366}">
      <dgm:prSet phldrT="[Testo]"/>
      <dgm:spPr/>
      <dgm:t>
        <a:bodyPr/>
        <a:lstStyle/>
        <a:p>
          <a:r>
            <a:rPr lang="it-IT"/>
            <a:t>Funzionamento</a:t>
          </a:r>
        </a:p>
      </dgm:t>
    </dgm:pt>
    <dgm:pt modelId="{4FE6DB14-6D9F-44BB-B30D-D3E221E738F9}" type="parTrans" cxnId="{53BC8A24-47DF-4786-8429-424D82D5690D}">
      <dgm:prSet/>
      <dgm:spPr/>
      <dgm:t>
        <a:bodyPr/>
        <a:lstStyle/>
        <a:p>
          <a:endParaRPr lang="it-IT"/>
        </a:p>
      </dgm:t>
    </dgm:pt>
    <dgm:pt modelId="{32876F0A-ED64-40AF-93D3-717C89ED3C7F}" type="sibTrans" cxnId="{53BC8A24-47DF-4786-8429-424D82D5690D}">
      <dgm:prSet/>
      <dgm:spPr/>
      <dgm:t>
        <a:bodyPr/>
        <a:lstStyle/>
        <a:p>
          <a:endParaRPr lang="it-IT"/>
        </a:p>
      </dgm:t>
    </dgm:pt>
    <dgm:pt modelId="{0E98AFC8-9BB5-499C-8349-429F87122654}">
      <dgm:prSet phldrT="[Testo]" custT="1"/>
      <dgm:spPr/>
      <dgm:t>
        <a:bodyPr/>
        <a:lstStyle/>
        <a:p>
          <a:r>
            <a:rPr lang="it-IT" sz="1400"/>
            <a:t>Il processo ha inizio quando un'applicazione richiede il permesso di accedere ai dati PayPal dell’utente. Quest’ultimo viene reindirizzato al server di autorizzazione di PayPal, dove effettua l’accesso con le proprie credenziali e approva le autorizzazioni richieste. A seguito della conferma, PayPal genera un codice di autorizzazione temporaneo, che viene inviato all’applicazione. Quest’ultima utilizza il codice, insieme alle proprie credenziali client, per ottenere un access token, assicurando così che solo applicazioni verificate possano completare il processo.</a:t>
          </a:r>
        </a:p>
      </dgm:t>
    </dgm:pt>
    <dgm:pt modelId="{12F041AD-8FEE-4F12-AE4A-86A7118CA630}" type="parTrans" cxnId="{50BA46D2-FBD6-477A-95CD-DFA9EF67BD74}">
      <dgm:prSet/>
      <dgm:spPr/>
      <dgm:t>
        <a:bodyPr/>
        <a:lstStyle/>
        <a:p>
          <a:endParaRPr lang="it-IT"/>
        </a:p>
      </dgm:t>
    </dgm:pt>
    <dgm:pt modelId="{2B4F83E7-938A-4B68-87CE-74737B276C29}" type="sibTrans" cxnId="{50BA46D2-FBD6-477A-95CD-DFA9EF67BD74}">
      <dgm:prSet/>
      <dgm:spPr/>
      <dgm:t>
        <a:bodyPr/>
        <a:lstStyle/>
        <a:p>
          <a:endParaRPr lang="it-IT"/>
        </a:p>
      </dgm:t>
    </dgm:pt>
    <dgm:pt modelId="{E54CAAB1-B886-44FE-92F9-2DF4BAD459AE}" type="pres">
      <dgm:prSet presAssocID="{6C192DB1-4C09-4DC5-A4F6-4FFD0E8C6B86}" presName="linearFlow" presStyleCnt="0">
        <dgm:presLayoutVars>
          <dgm:dir/>
          <dgm:animLvl val="lvl"/>
          <dgm:resizeHandles val="exact"/>
        </dgm:presLayoutVars>
      </dgm:prSet>
      <dgm:spPr/>
    </dgm:pt>
    <dgm:pt modelId="{3595814E-D37B-4E2A-9EAA-09B0FFBC37D7}" type="pres">
      <dgm:prSet presAssocID="{54A980E2-ADDF-421F-B565-41FFA4B64C05}" presName="composite" presStyleCnt="0"/>
      <dgm:spPr/>
    </dgm:pt>
    <dgm:pt modelId="{8E30618E-44BA-4BCF-AFC2-DE6867FFDE4B}" type="pres">
      <dgm:prSet presAssocID="{54A980E2-ADDF-421F-B565-41FFA4B64C05}" presName="parentText" presStyleLbl="alignNode1" presStyleIdx="0" presStyleCnt="3">
        <dgm:presLayoutVars>
          <dgm:chMax val="1"/>
          <dgm:bulletEnabled val="1"/>
        </dgm:presLayoutVars>
      </dgm:prSet>
      <dgm:spPr/>
    </dgm:pt>
    <dgm:pt modelId="{A4C856CB-8753-435F-958F-9BF526130A85}" type="pres">
      <dgm:prSet presAssocID="{54A980E2-ADDF-421F-B565-41FFA4B64C05}" presName="descendantText" presStyleLbl="alignAcc1" presStyleIdx="0" presStyleCnt="3" custLinFactNeighborX="1039" custLinFactNeighborY="-20041">
        <dgm:presLayoutVars>
          <dgm:bulletEnabled val="1"/>
        </dgm:presLayoutVars>
      </dgm:prSet>
      <dgm:spPr/>
    </dgm:pt>
    <dgm:pt modelId="{A44868C6-014D-45E9-8E53-409735D3A14E}" type="pres">
      <dgm:prSet presAssocID="{66CC6FA8-3A2F-47D1-96D9-265429CB61DA}" presName="sp" presStyleCnt="0"/>
      <dgm:spPr/>
    </dgm:pt>
    <dgm:pt modelId="{EE11E375-C257-43C3-AD47-E78CCF97CFCE}" type="pres">
      <dgm:prSet presAssocID="{A97D9AF1-740D-4F2B-BFDA-5AADB092CD22}" presName="composite" presStyleCnt="0"/>
      <dgm:spPr/>
    </dgm:pt>
    <dgm:pt modelId="{77F9B05E-5A9C-433F-B9CD-2B9EEBA197AF}" type="pres">
      <dgm:prSet presAssocID="{A97D9AF1-740D-4F2B-BFDA-5AADB092CD22}" presName="parentText" presStyleLbl="alignNode1" presStyleIdx="1" presStyleCnt="3">
        <dgm:presLayoutVars>
          <dgm:chMax val="1"/>
          <dgm:bulletEnabled val="1"/>
        </dgm:presLayoutVars>
      </dgm:prSet>
      <dgm:spPr/>
    </dgm:pt>
    <dgm:pt modelId="{7A58CAF6-E686-47FB-A233-2E5B52F62FA0}" type="pres">
      <dgm:prSet presAssocID="{A97D9AF1-740D-4F2B-BFDA-5AADB092CD22}" presName="descendantText" presStyleLbl="alignAcc1" presStyleIdx="1" presStyleCnt="3">
        <dgm:presLayoutVars>
          <dgm:bulletEnabled val="1"/>
        </dgm:presLayoutVars>
      </dgm:prSet>
      <dgm:spPr/>
    </dgm:pt>
    <dgm:pt modelId="{570BC264-AEEF-4F63-8007-845A1AFE698F}" type="pres">
      <dgm:prSet presAssocID="{669F6F43-6D38-4A8B-B8D0-3C782BF77983}" presName="sp" presStyleCnt="0"/>
      <dgm:spPr/>
    </dgm:pt>
    <dgm:pt modelId="{3FC0B179-EE3D-4A65-96DD-E27AD226F1E7}" type="pres">
      <dgm:prSet presAssocID="{7C4B98AF-5682-4AB4-B3B7-877B9E93C366}" presName="composite" presStyleCnt="0"/>
      <dgm:spPr/>
    </dgm:pt>
    <dgm:pt modelId="{B415EC2C-8E22-4ECD-A626-B9DBA3F2D4B5}" type="pres">
      <dgm:prSet presAssocID="{7C4B98AF-5682-4AB4-B3B7-877B9E93C366}" presName="parentText" presStyleLbl="alignNode1" presStyleIdx="2" presStyleCnt="3">
        <dgm:presLayoutVars>
          <dgm:chMax val="1"/>
          <dgm:bulletEnabled val="1"/>
        </dgm:presLayoutVars>
      </dgm:prSet>
      <dgm:spPr/>
    </dgm:pt>
    <dgm:pt modelId="{A1981850-FB55-46B4-B834-58BFF47AA26F}" type="pres">
      <dgm:prSet presAssocID="{7C4B98AF-5682-4AB4-B3B7-877B9E93C366}" presName="descendantText" presStyleLbl="alignAcc1" presStyleIdx="2" presStyleCnt="3">
        <dgm:presLayoutVars>
          <dgm:bulletEnabled val="1"/>
        </dgm:presLayoutVars>
      </dgm:prSet>
      <dgm:spPr/>
    </dgm:pt>
  </dgm:ptLst>
  <dgm:cxnLst>
    <dgm:cxn modelId="{73489D20-2998-47E2-9617-BE587FFA06C9}" type="presOf" srcId="{870043A8-6FCA-4782-8338-4698A5547F6B}" destId="{A4C856CB-8753-435F-958F-9BF526130A85}" srcOrd="0" destOrd="0" presId="urn:microsoft.com/office/officeart/2005/8/layout/chevron2"/>
    <dgm:cxn modelId="{53BC8A24-47DF-4786-8429-424D82D5690D}" srcId="{6C192DB1-4C09-4DC5-A4F6-4FFD0E8C6B86}" destId="{7C4B98AF-5682-4AB4-B3B7-877B9E93C366}" srcOrd="2" destOrd="0" parTransId="{4FE6DB14-6D9F-44BB-B30D-D3E221E738F9}" sibTransId="{32876F0A-ED64-40AF-93D3-717C89ED3C7F}"/>
    <dgm:cxn modelId="{2FA8FA6B-CA85-4280-B612-0E7CBB3F8D0E}" type="presOf" srcId="{4962ED2E-12FD-49D8-B014-3D3311C3145E}" destId="{7A58CAF6-E686-47FB-A233-2E5B52F62FA0}" srcOrd="0" destOrd="0" presId="urn:microsoft.com/office/officeart/2005/8/layout/chevron2"/>
    <dgm:cxn modelId="{07B4774E-D68E-4052-AEA3-C68C376B6D91}" type="presOf" srcId="{0E98AFC8-9BB5-499C-8349-429F87122654}" destId="{A1981850-FB55-46B4-B834-58BFF47AA26F}" srcOrd="0" destOrd="0" presId="urn:microsoft.com/office/officeart/2005/8/layout/chevron2"/>
    <dgm:cxn modelId="{8E3ACA4E-3556-4259-BD91-D15C4E875626}" type="presOf" srcId="{6C192DB1-4C09-4DC5-A4F6-4FFD0E8C6B86}" destId="{E54CAAB1-B886-44FE-92F9-2DF4BAD459AE}" srcOrd="0" destOrd="0" presId="urn:microsoft.com/office/officeart/2005/8/layout/chevron2"/>
    <dgm:cxn modelId="{0425F251-467C-4A5C-9BBC-0464696A0FF1}" type="presOf" srcId="{A97D9AF1-740D-4F2B-BFDA-5AADB092CD22}" destId="{77F9B05E-5A9C-433F-B9CD-2B9EEBA197AF}" srcOrd="0" destOrd="0" presId="urn:microsoft.com/office/officeart/2005/8/layout/chevron2"/>
    <dgm:cxn modelId="{04CCA37F-26DD-4DA5-B265-5EDEE31B4AE2}" srcId="{6C192DB1-4C09-4DC5-A4F6-4FFD0E8C6B86}" destId="{54A980E2-ADDF-421F-B565-41FFA4B64C05}" srcOrd="0" destOrd="0" parTransId="{C31AD01B-8FE1-482D-919A-E589CE10B1EA}" sibTransId="{66CC6FA8-3A2F-47D1-96D9-265429CB61DA}"/>
    <dgm:cxn modelId="{F8974B80-8707-4CEE-950D-72BD9DBC57EF}" srcId="{6C192DB1-4C09-4DC5-A4F6-4FFD0E8C6B86}" destId="{A97D9AF1-740D-4F2B-BFDA-5AADB092CD22}" srcOrd="1" destOrd="0" parTransId="{D077CD4F-7BAA-4893-80A3-F14ABFFAB5B1}" sibTransId="{669F6F43-6D38-4A8B-B8D0-3C782BF77983}"/>
    <dgm:cxn modelId="{BAF1009D-4143-47CF-A579-E6C31A2159C0}" type="presOf" srcId="{7C4B98AF-5682-4AB4-B3B7-877B9E93C366}" destId="{B415EC2C-8E22-4ECD-A626-B9DBA3F2D4B5}" srcOrd="0" destOrd="0" presId="urn:microsoft.com/office/officeart/2005/8/layout/chevron2"/>
    <dgm:cxn modelId="{6F3063A0-96B0-4080-B802-18ACF37167A0}" srcId="{54A980E2-ADDF-421F-B565-41FFA4B64C05}" destId="{870043A8-6FCA-4782-8338-4698A5547F6B}" srcOrd="0" destOrd="0" parTransId="{C5CAFFAE-F2DD-466F-B4A0-2F0FFE7CD37C}" sibTransId="{7ADC9D45-07C9-4211-BFBB-F370BBCF6638}"/>
    <dgm:cxn modelId="{3BE630B7-EB83-4C4D-9BB9-005A305CF28D}" type="presOf" srcId="{54A980E2-ADDF-421F-B565-41FFA4B64C05}" destId="{8E30618E-44BA-4BCF-AFC2-DE6867FFDE4B}" srcOrd="0" destOrd="0" presId="urn:microsoft.com/office/officeart/2005/8/layout/chevron2"/>
    <dgm:cxn modelId="{50BA46D2-FBD6-477A-95CD-DFA9EF67BD74}" srcId="{7C4B98AF-5682-4AB4-B3B7-877B9E93C366}" destId="{0E98AFC8-9BB5-499C-8349-429F87122654}" srcOrd="0" destOrd="0" parTransId="{12F041AD-8FEE-4F12-AE4A-86A7118CA630}" sibTransId="{2B4F83E7-938A-4B68-87CE-74737B276C29}"/>
    <dgm:cxn modelId="{57E942FB-CBF4-49FA-BE23-F60DC0E68B0D}" srcId="{A97D9AF1-740D-4F2B-BFDA-5AADB092CD22}" destId="{4962ED2E-12FD-49D8-B014-3D3311C3145E}" srcOrd="0" destOrd="0" parTransId="{81A27CD4-4540-4B97-AAF0-A930AAACC5E1}" sibTransId="{26CE5B15-5E3F-438D-9C8B-A3A74A971103}"/>
    <dgm:cxn modelId="{FB67B3C5-A4E9-4F7A-97E6-EAE2534443CE}" type="presParOf" srcId="{E54CAAB1-B886-44FE-92F9-2DF4BAD459AE}" destId="{3595814E-D37B-4E2A-9EAA-09B0FFBC37D7}" srcOrd="0" destOrd="0" presId="urn:microsoft.com/office/officeart/2005/8/layout/chevron2"/>
    <dgm:cxn modelId="{ED3CB2D5-11EC-4226-8F7E-3BCAE20D2DD4}" type="presParOf" srcId="{3595814E-D37B-4E2A-9EAA-09B0FFBC37D7}" destId="{8E30618E-44BA-4BCF-AFC2-DE6867FFDE4B}" srcOrd="0" destOrd="0" presId="urn:microsoft.com/office/officeart/2005/8/layout/chevron2"/>
    <dgm:cxn modelId="{1AF51764-F466-4803-AA41-B2A0D42280C4}" type="presParOf" srcId="{3595814E-D37B-4E2A-9EAA-09B0FFBC37D7}" destId="{A4C856CB-8753-435F-958F-9BF526130A85}" srcOrd="1" destOrd="0" presId="urn:microsoft.com/office/officeart/2005/8/layout/chevron2"/>
    <dgm:cxn modelId="{7B67A906-110C-423C-B356-1F7CA72938D5}" type="presParOf" srcId="{E54CAAB1-B886-44FE-92F9-2DF4BAD459AE}" destId="{A44868C6-014D-45E9-8E53-409735D3A14E}" srcOrd="1" destOrd="0" presId="urn:microsoft.com/office/officeart/2005/8/layout/chevron2"/>
    <dgm:cxn modelId="{BF925C92-E182-497C-9397-C11DD0387E7F}" type="presParOf" srcId="{E54CAAB1-B886-44FE-92F9-2DF4BAD459AE}" destId="{EE11E375-C257-43C3-AD47-E78CCF97CFCE}" srcOrd="2" destOrd="0" presId="urn:microsoft.com/office/officeart/2005/8/layout/chevron2"/>
    <dgm:cxn modelId="{D53BF420-2454-49D5-A145-562EA86D6A34}" type="presParOf" srcId="{EE11E375-C257-43C3-AD47-E78CCF97CFCE}" destId="{77F9B05E-5A9C-433F-B9CD-2B9EEBA197AF}" srcOrd="0" destOrd="0" presId="urn:microsoft.com/office/officeart/2005/8/layout/chevron2"/>
    <dgm:cxn modelId="{340435E4-5E72-4D24-B63D-7CCC4A990865}" type="presParOf" srcId="{EE11E375-C257-43C3-AD47-E78CCF97CFCE}" destId="{7A58CAF6-E686-47FB-A233-2E5B52F62FA0}" srcOrd="1" destOrd="0" presId="urn:microsoft.com/office/officeart/2005/8/layout/chevron2"/>
    <dgm:cxn modelId="{1344D6A8-2D66-4D47-846F-609286E8BE6B}" type="presParOf" srcId="{E54CAAB1-B886-44FE-92F9-2DF4BAD459AE}" destId="{570BC264-AEEF-4F63-8007-845A1AFE698F}" srcOrd="3" destOrd="0" presId="urn:microsoft.com/office/officeart/2005/8/layout/chevron2"/>
    <dgm:cxn modelId="{82EAEB4A-7327-4054-8A22-3C33DB578C1F}" type="presParOf" srcId="{E54CAAB1-B886-44FE-92F9-2DF4BAD459AE}" destId="{3FC0B179-EE3D-4A65-96DD-E27AD226F1E7}" srcOrd="4" destOrd="0" presId="urn:microsoft.com/office/officeart/2005/8/layout/chevron2"/>
    <dgm:cxn modelId="{6E3E1E57-1DC1-4E38-A1D9-9D9238E25851}" type="presParOf" srcId="{3FC0B179-EE3D-4A65-96DD-E27AD226F1E7}" destId="{B415EC2C-8E22-4ECD-A626-B9DBA3F2D4B5}" srcOrd="0" destOrd="0" presId="urn:microsoft.com/office/officeart/2005/8/layout/chevron2"/>
    <dgm:cxn modelId="{0FC830EF-0351-48CE-84CF-979EA785DECF}" type="presParOf" srcId="{3FC0B179-EE3D-4A65-96DD-E27AD226F1E7}" destId="{A1981850-FB55-46B4-B834-58BFF47AA26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8F42CE-E552-4AA5-AC78-18D6E1A7A84F}"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it-IT"/>
        </a:p>
      </dgm:t>
    </dgm:pt>
    <dgm:pt modelId="{9A2C2CCE-E2F1-4AA9-9B49-ACCF6EA95390}">
      <dgm:prSet phldrT="[Testo]"/>
      <dgm:spPr/>
      <dgm:t>
        <a:bodyPr/>
        <a:lstStyle/>
        <a:p>
          <a:r>
            <a:rPr lang="it-IT"/>
            <a:t>Issuer Domain</a:t>
          </a:r>
        </a:p>
      </dgm:t>
    </dgm:pt>
    <dgm:pt modelId="{24C540A6-0DBA-4EBF-BBEB-A8974F243F19}" type="parTrans" cxnId="{AFE80D16-32F2-4E45-8807-D4FC3A393B66}">
      <dgm:prSet/>
      <dgm:spPr/>
      <dgm:t>
        <a:bodyPr/>
        <a:lstStyle/>
        <a:p>
          <a:endParaRPr lang="it-IT"/>
        </a:p>
      </dgm:t>
    </dgm:pt>
    <dgm:pt modelId="{C9E41C84-5ABA-478A-8599-E0BFAE17AAB4}" type="sibTrans" cxnId="{AFE80D16-32F2-4E45-8807-D4FC3A393B66}">
      <dgm:prSet/>
      <dgm:spPr/>
      <dgm:t>
        <a:bodyPr/>
        <a:lstStyle/>
        <a:p>
          <a:endParaRPr lang="it-IT"/>
        </a:p>
      </dgm:t>
    </dgm:pt>
    <dgm:pt modelId="{2E3F65F4-8FC5-4541-AA00-6ABBFE92A7D6}">
      <dgm:prSet phldrT="[Testo]"/>
      <dgm:spPr/>
      <dgm:t>
        <a:bodyPr/>
        <a:lstStyle/>
        <a:p>
          <a:r>
            <a:rPr lang="it-IT" err="1"/>
            <a:t>Acquirer</a:t>
          </a:r>
          <a:r>
            <a:rPr lang="it-IT"/>
            <a:t> Domain</a:t>
          </a:r>
        </a:p>
      </dgm:t>
    </dgm:pt>
    <dgm:pt modelId="{92331135-8B10-41AB-A80C-B7667C7E27D3}" type="parTrans" cxnId="{214A881A-4923-4FAE-8F21-046C669DACE3}">
      <dgm:prSet/>
      <dgm:spPr/>
      <dgm:t>
        <a:bodyPr/>
        <a:lstStyle/>
        <a:p>
          <a:endParaRPr lang="it-IT"/>
        </a:p>
      </dgm:t>
    </dgm:pt>
    <dgm:pt modelId="{EA51A568-C3FC-4C29-9DDB-D28596950FF1}" type="sibTrans" cxnId="{214A881A-4923-4FAE-8F21-046C669DACE3}">
      <dgm:prSet/>
      <dgm:spPr/>
      <dgm:t>
        <a:bodyPr/>
        <a:lstStyle/>
        <a:p>
          <a:endParaRPr lang="it-IT"/>
        </a:p>
      </dgm:t>
    </dgm:pt>
    <dgm:pt modelId="{EA7A9EED-748B-4E6B-B0F5-AE64547E1417}">
      <dgm:prSet phldrT="[Testo]"/>
      <dgm:spPr/>
      <dgm:t>
        <a:bodyPr/>
        <a:lstStyle/>
        <a:p>
          <a:r>
            <a:rPr lang="it-IT"/>
            <a:t>Il commerciante e la banca acquirer avviano la transazione acquisendo i dati di pagamento e integrando il protocollo 3DS tramite plugin o soluzioni dedicate; in questo contesto, l’</a:t>
          </a:r>
          <a:r>
            <a:rPr lang="it-IT" b="1"/>
            <a:t>MPI</a:t>
          </a:r>
          <a:r>
            <a:rPr lang="it-IT"/>
            <a:t> (Merchant Plug-in), componente di questo dominio gestito dall’acquirer o da terzi, si occupa di creare ed elaborare i messaggi di autenticazione necessari per garantire la sicurezza della transazione.</a:t>
          </a:r>
        </a:p>
      </dgm:t>
    </dgm:pt>
    <dgm:pt modelId="{BC544776-FEAD-4930-866A-91471D121355}" type="parTrans" cxnId="{975A37CF-E1B1-4D41-954D-E7CA643F45A1}">
      <dgm:prSet/>
      <dgm:spPr/>
      <dgm:t>
        <a:bodyPr/>
        <a:lstStyle/>
        <a:p>
          <a:endParaRPr lang="it-IT"/>
        </a:p>
      </dgm:t>
    </dgm:pt>
    <dgm:pt modelId="{476F4598-B703-4E8D-B4CC-7C3AA7D0F185}" type="sibTrans" cxnId="{975A37CF-E1B1-4D41-954D-E7CA643F45A1}">
      <dgm:prSet/>
      <dgm:spPr/>
      <dgm:t>
        <a:bodyPr/>
        <a:lstStyle/>
        <a:p>
          <a:endParaRPr lang="it-IT"/>
        </a:p>
      </dgm:t>
    </dgm:pt>
    <dgm:pt modelId="{5C648968-A21B-479F-BAD7-FE31B0CD2F63}">
      <dgm:prSet phldrT="[Testo]"/>
      <dgm:spPr/>
      <dgm:t>
        <a:bodyPr/>
        <a:lstStyle/>
        <a:p>
          <a:r>
            <a:rPr lang="it-IT" err="1"/>
            <a:t>Interoperability</a:t>
          </a:r>
          <a:r>
            <a:rPr lang="it-IT"/>
            <a:t> Domain</a:t>
          </a:r>
        </a:p>
      </dgm:t>
    </dgm:pt>
    <dgm:pt modelId="{5B369A8A-1006-4586-9227-FC1D9FAF9057}" type="parTrans" cxnId="{174EB6E9-EEC7-45D3-9B2A-8A08AC4DFE09}">
      <dgm:prSet/>
      <dgm:spPr/>
      <dgm:t>
        <a:bodyPr/>
        <a:lstStyle/>
        <a:p>
          <a:endParaRPr lang="it-IT"/>
        </a:p>
      </dgm:t>
    </dgm:pt>
    <dgm:pt modelId="{2BAF118B-8EBC-44A4-B357-AD76C929D68C}" type="sibTrans" cxnId="{174EB6E9-EEC7-45D3-9B2A-8A08AC4DFE09}">
      <dgm:prSet/>
      <dgm:spPr/>
      <dgm:t>
        <a:bodyPr/>
        <a:lstStyle/>
        <a:p>
          <a:endParaRPr lang="it-IT"/>
        </a:p>
      </dgm:t>
    </dgm:pt>
    <dgm:pt modelId="{46C4C84C-2354-409F-A461-C95A40510988}">
      <dgm:prSet phldrT="[Testo]"/>
      <dgm:spPr/>
      <dgm:t>
        <a:bodyPr/>
        <a:lstStyle/>
        <a:p>
          <a:r>
            <a:rPr lang="it-IT"/>
            <a:t>La banca o l’istituzione finanziaria che ha emesso la carta, responsabile dell’autenticazione del titolare tramite il </a:t>
          </a:r>
          <a:r>
            <a:rPr lang="it-IT" b="1"/>
            <a:t>Server ACS </a:t>
          </a:r>
          <a:r>
            <a:rPr lang="it-IT"/>
            <a:t>(Access Control Server), che verifica l’iscrizione della carta al servizio 3DS e autentica il titolare per la transazione; tale servizio può essere gestito direttamente dall’emittente o da terzi.</a:t>
          </a:r>
        </a:p>
      </dgm:t>
    </dgm:pt>
    <dgm:pt modelId="{1A8338A6-4C80-4E24-A5AB-DA301632433B}" type="parTrans" cxnId="{DE30D0F3-77C3-4EC5-991C-F328BB61B734}">
      <dgm:prSet/>
      <dgm:spPr/>
      <dgm:t>
        <a:bodyPr/>
        <a:lstStyle/>
        <a:p>
          <a:endParaRPr lang="it-IT"/>
        </a:p>
      </dgm:t>
    </dgm:pt>
    <dgm:pt modelId="{9D879FB4-F2F9-46A8-A949-EB08CBED3F60}" type="sibTrans" cxnId="{DE30D0F3-77C3-4EC5-991C-F328BB61B734}">
      <dgm:prSet/>
      <dgm:spPr/>
      <dgm:t>
        <a:bodyPr/>
        <a:lstStyle/>
        <a:p>
          <a:endParaRPr lang="it-IT"/>
        </a:p>
      </dgm:t>
    </dgm:pt>
    <dgm:pt modelId="{0CA628A5-0872-4A3A-8AAC-40B24BB9C466}">
      <dgm:prSet phldrT="[Testo]"/>
      <dgm:spPr/>
      <dgm:t>
        <a:bodyPr/>
        <a:lstStyle/>
        <a:p>
          <a:r>
            <a:rPr lang="it-IT"/>
            <a:t> Comprende gli attori e le tecnologie (circuiti di carte, processori di pagamento e server di controllo accessi)che facilitano la comunicazione tra emittente e acquirer. Il </a:t>
          </a:r>
          <a:r>
            <a:rPr lang="it-IT" b="1"/>
            <a:t>DS </a:t>
          </a:r>
          <a:r>
            <a:rPr lang="it-IT"/>
            <a:t>(Directory Server), componente di questo dominio, coordina lo scambio di messaggi tra MPI e ACS e verifica la partecipazione di carta, acquirer o commerciante ai servizi 3DS.</a:t>
          </a:r>
        </a:p>
      </dgm:t>
    </dgm:pt>
    <dgm:pt modelId="{4B75B08B-1BD6-4333-A67F-9FA92D6DE695}" type="sibTrans" cxnId="{9BCEF29F-A11C-427A-BAD0-F2E0E565A3E7}">
      <dgm:prSet/>
      <dgm:spPr/>
      <dgm:t>
        <a:bodyPr/>
        <a:lstStyle/>
        <a:p>
          <a:endParaRPr lang="it-IT"/>
        </a:p>
      </dgm:t>
    </dgm:pt>
    <dgm:pt modelId="{C8B711DA-090B-430C-9E67-A668F59F31BD}" type="parTrans" cxnId="{9BCEF29F-A11C-427A-BAD0-F2E0E565A3E7}">
      <dgm:prSet/>
      <dgm:spPr/>
      <dgm:t>
        <a:bodyPr/>
        <a:lstStyle/>
        <a:p>
          <a:endParaRPr lang="it-IT"/>
        </a:p>
      </dgm:t>
    </dgm:pt>
    <dgm:pt modelId="{96E04EE7-8ECD-4015-80BC-5491D3978176}" type="pres">
      <dgm:prSet presAssocID="{EB8F42CE-E552-4AA5-AC78-18D6E1A7A84F}" presName="Name0" presStyleCnt="0">
        <dgm:presLayoutVars>
          <dgm:chMax val="7"/>
          <dgm:chPref val="7"/>
          <dgm:dir/>
        </dgm:presLayoutVars>
      </dgm:prSet>
      <dgm:spPr/>
    </dgm:pt>
    <dgm:pt modelId="{786A1C28-9701-49F0-A242-BB447ED47E55}" type="pres">
      <dgm:prSet presAssocID="{EB8F42CE-E552-4AA5-AC78-18D6E1A7A84F}" presName="Name1" presStyleCnt="0"/>
      <dgm:spPr/>
    </dgm:pt>
    <dgm:pt modelId="{65D171C3-CF84-4C7C-A0A3-BE51CBEBF0E3}" type="pres">
      <dgm:prSet presAssocID="{EB8F42CE-E552-4AA5-AC78-18D6E1A7A84F}" presName="cycle" presStyleCnt="0"/>
      <dgm:spPr/>
    </dgm:pt>
    <dgm:pt modelId="{4EBE4A3F-7A54-4F3F-9134-DF3D49D58ED0}" type="pres">
      <dgm:prSet presAssocID="{EB8F42CE-E552-4AA5-AC78-18D6E1A7A84F}" presName="srcNode" presStyleLbl="node1" presStyleIdx="0" presStyleCnt="3"/>
      <dgm:spPr/>
    </dgm:pt>
    <dgm:pt modelId="{6F9B415D-D609-4B5D-B9F2-424A2BD30719}" type="pres">
      <dgm:prSet presAssocID="{EB8F42CE-E552-4AA5-AC78-18D6E1A7A84F}" presName="conn" presStyleLbl="parChTrans1D2" presStyleIdx="0" presStyleCnt="1"/>
      <dgm:spPr/>
    </dgm:pt>
    <dgm:pt modelId="{A43B6733-1BAB-46B7-90E6-C231AFDE0265}" type="pres">
      <dgm:prSet presAssocID="{EB8F42CE-E552-4AA5-AC78-18D6E1A7A84F}" presName="extraNode" presStyleLbl="node1" presStyleIdx="0" presStyleCnt="3"/>
      <dgm:spPr/>
    </dgm:pt>
    <dgm:pt modelId="{A2A8EB9B-6089-482C-8726-B804A70862DF}" type="pres">
      <dgm:prSet presAssocID="{EB8F42CE-E552-4AA5-AC78-18D6E1A7A84F}" presName="dstNode" presStyleLbl="node1" presStyleIdx="0" presStyleCnt="3"/>
      <dgm:spPr/>
    </dgm:pt>
    <dgm:pt modelId="{F2360BA7-0D91-4B00-960B-E28017A5BD71}" type="pres">
      <dgm:prSet presAssocID="{9A2C2CCE-E2F1-4AA9-9B49-ACCF6EA95390}" presName="text_1" presStyleLbl="node1" presStyleIdx="0" presStyleCnt="3">
        <dgm:presLayoutVars>
          <dgm:bulletEnabled val="1"/>
        </dgm:presLayoutVars>
      </dgm:prSet>
      <dgm:spPr/>
    </dgm:pt>
    <dgm:pt modelId="{841C8EA1-D6D7-4A9E-BDE4-60612F9E843B}" type="pres">
      <dgm:prSet presAssocID="{9A2C2CCE-E2F1-4AA9-9B49-ACCF6EA95390}" presName="accent_1" presStyleCnt="0"/>
      <dgm:spPr/>
    </dgm:pt>
    <dgm:pt modelId="{66FF67BE-6368-4CB2-9A8F-41F405D478BF}" type="pres">
      <dgm:prSet presAssocID="{9A2C2CCE-E2F1-4AA9-9B49-ACCF6EA95390}" presName="accentRepeatNode" presStyleLbl="solidFgAcc1" presStyleIdx="0" presStyleCnt="3"/>
      <dgm:spPr>
        <a:blipFill rotWithShape="0">
          <a:blip xmlns:r="http://schemas.openxmlformats.org/officeDocument/2006/relationships" r:embed="rId1"/>
          <a:srcRect/>
          <a:stretch>
            <a:fillRect/>
          </a:stretch>
        </a:blipFill>
      </dgm:spPr>
    </dgm:pt>
    <dgm:pt modelId="{0A00649D-B484-4D82-B2DF-0E0DD52A19A5}" type="pres">
      <dgm:prSet presAssocID="{2E3F65F4-8FC5-4541-AA00-6ABBFE92A7D6}" presName="text_2" presStyleLbl="node1" presStyleIdx="1" presStyleCnt="3">
        <dgm:presLayoutVars>
          <dgm:bulletEnabled val="1"/>
        </dgm:presLayoutVars>
      </dgm:prSet>
      <dgm:spPr/>
    </dgm:pt>
    <dgm:pt modelId="{6D513AFF-5835-4670-936A-4B44F4388843}" type="pres">
      <dgm:prSet presAssocID="{2E3F65F4-8FC5-4541-AA00-6ABBFE92A7D6}" presName="accent_2" presStyleCnt="0"/>
      <dgm:spPr/>
    </dgm:pt>
    <dgm:pt modelId="{BDC9841B-792D-4548-B04F-2747E6CD40A0}" type="pres">
      <dgm:prSet presAssocID="{2E3F65F4-8FC5-4541-AA00-6ABBFE92A7D6}" presName="accentRepeatNode" presStyleLbl="solidFgAcc1" presStyleIdx="1" presStyleCnt="3"/>
      <dgm:spPr>
        <a:blipFill rotWithShape="0">
          <a:blip xmlns:r="http://schemas.openxmlformats.org/officeDocument/2006/relationships" r:embed="rId2"/>
          <a:srcRect/>
          <a:stretch>
            <a:fillRect/>
          </a:stretch>
        </a:blipFill>
      </dgm:spPr>
    </dgm:pt>
    <dgm:pt modelId="{418B7975-9D6E-46CF-AE1C-5C212C501271}" type="pres">
      <dgm:prSet presAssocID="{5C648968-A21B-479F-BAD7-FE31B0CD2F63}" presName="text_3" presStyleLbl="node1" presStyleIdx="2" presStyleCnt="3">
        <dgm:presLayoutVars>
          <dgm:bulletEnabled val="1"/>
        </dgm:presLayoutVars>
      </dgm:prSet>
      <dgm:spPr/>
    </dgm:pt>
    <dgm:pt modelId="{86C6968F-9F4C-4BF0-A639-094B357A7DF0}" type="pres">
      <dgm:prSet presAssocID="{5C648968-A21B-479F-BAD7-FE31B0CD2F63}" presName="accent_3" presStyleCnt="0"/>
      <dgm:spPr/>
    </dgm:pt>
    <dgm:pt modelId="{F0D3FCD8-618A-48E5-B831-A9194A6B58E0}" type="pres">
      <dgm:prSet presAssocID="{5C648968-A21B-479F-BAD7-FE31B0CD2F63}" presName="accentRepeatNode" presStyleLbl="solidFgAcc1" presStyleIdx="2" presStyleCnt="3"/>
      <dgm:spPr>
        <a:blipFill rotWithShape="0">
          <a:blip xmlns:r="http://schemas.openxmlformats.org/officeDocument/2006/relationships" r:embed="rId3"/>
          <a:srcRect/>
          <a:stretch>
            <a:fillRect/>
          </a:stretch>
        </a:blipFill>
      </dgm:spPr>
    </dgm:pt>
  </dgm:ptLst>
  <dgm:cxnLst>
    <dgm:cxn modelId="{AFE80D16-32F2-4E45-8807-D4FC3A393B66}" srcId="{EB8F42CE-E552-4AA5-AC78-18D6E1A7A84F}" destId="{9A2C2CCE-E2F1-4AA9-9B49-ACCF6EA95390}" srcOrd="0" destOrd="0" parTransId="{24C540A6-0DBA-4EBF-BBEB-A8974F243F19}" sibTransId="{C9E41C84-5ABA-478A-8599-E0BFAE17AAB4}"/>
    <dgm:cxn modelId="{214A881A-4923-4FAE-8F21-046C669DACE3}" srcId="{EB8F42CE-E552-4AA5-AC78-18D6E1A7A84F}" destId="{2E3F65F4-8FC5-4541-AA00-6ABBFE92A7D6}" srcOrd="1" destOrd="0" parTransId="{92331135-8B10-41AB-A80C-B7667C7E27D3}" sibTransId="{EA51A568-C3FC-4C29-9DDB-D28596950FF1}"/>
    <dgm:cxn modelId="{9311CE33-22CA-4D53-BA2C-A081CFD21DAB}" type="presOf" srcId="{5C648968-A21B-479F-BAD7-FE31B0CD2F63}" destId="{418B7975-9D6E-46CF-AE1C-5C212C501271}" srcOrd="0" destOrd="0" presId="urn:microsoft.com/office/officeart/2008/layout/VerticalCurvedList"/>
    <dgm:cxn modelId="{7F62316A-0334-41A1-A047-AB8C2B52B0A8}" type="presOf" srcId="{EB8F42CE-E552-4AA5-AC78-18D6E1A7A84F}" destId="{96E04EE7-8ECD-4015-80BC-5491D3978176}" srcOrd="0" destOrd="0" presId="urn:microsoft.com/office/officeart/2008/layout/VerticalCurvedList"/>
    <dgm:cxn modelId="{45599156-63BE-4532-9342-57CDE3E53D21}" type="presOf" srcId="{9A2C2CCE-E2F1-4AA9-9B49-ACCF6EA95390}" destId="{F2360BA7-0D91-4B00-960B-E28017A5BD71}" srcOrd="0" destOrd="0" presId="urn:microsoft.com/office/officeart/2008/layout/VerticalCurvedList"/>
    <dgm:cxn modelId="{AF516A8A-27B7-4A91-974B-2FD8DC00F232}" type="presOf" srcId="{EA7A9EED-748B-4E6B-B0F5-AE64547E1417}" destId="{0A00649D-B484-4D82-B2DF-0E0DD52A19A5}" srcOrd="0" destOrd="1" presId="urn:microsoft.com/office/officeart/2008/layout/VerticalCurvedList"/>
    <dgm:cxn modelId="{9BCEF29F-A11C-427A-BAD0-F2E0E565A3E7}" srcId="{5C648968-A21B-479F-BAD7-FE31B0CD2F63}" destId="{0CA628A5-0872-4A3A-8AAC-40B24BB9C466}" srcOrd="0" destOrd="0" parTransId="{C8B711DA-090B-430C-9E67-A668F59F31BD}" sibTransId="{4B75B08B-1BD6-4333-A67F-9FA92D6DE695}"/>
    <dgm:cxn modelId="{FCA182A1-E322-4260-8817-EA3E29513BC0}" type="presOf" srcId="{2E3F65F4-8FC5-4541-AA00-6ABBFE92A7D6}" destId="{0A00649D-B484-4D82-B2DF-0E0DD52A19A5}" srcOrd="0" destOrd="0" presId="urn:microsoft.com/office/officeart/2008/layout/VerticalCurvedList"/>
    <dgm:cxn modelId="{2D9D52AD-2C0B-4C1F-A459-D02FDF7BE3C8}" type="presOf" srcId="{46C4C84C-2354-409F-A461-C95A40510988}" destId="{F2360BA7-0D91-4B00-960B-E28017A5BD71}" srcOrd="0" destOrd="1" presId="urn:microsoft.com/office/officeart/2008/layout/VerticalCurvedList"/>
    <dgm:cxn modelId="{34D18BCA-8D47-4D31-BD3C-3264389DE9DC}" type="presOf" srcId="{0CA628A5-0872-4A3A-8AAC-40B24BB9C466}" destId="{418B7975-9D6E-46CF-AE1C-5C212C501271}" srcOrd="0" destOrd="1" presId="urn:microsoft.com/office/officeart/2008/layout/VerticalCurvedList"/>
    <dgm:cxn modelId="{975A37CF-E1B1-4D41-954D-E7CA643F45A1}" srcId="{2E3F65F4-8FC5-4541-AA00-6ABBFE92A7D6}" destId="{EA7A9EED-748B-4E6B-B0F5-AE64547E1417}" srcOrd="0" destOrd="0" parTransId="{BC544776-FEAD-4930-866A-91471D121355}" sibTransId="{476F4598-B703-4E8D-B4CC-7C3AA7D0F185}"/>
    <dgm:cxn modelId="{174EB6E9-EEC7-45D3-9B2A-8A08AC4DFE09}" srcId="{EB8F42CE-E552-4AA5-AC78-18D6E1A7A84F}" destId="{5C648968-A21B-479F-BAD7-FE31B0CD2F63}" srcOrd="2" destOrd="0" parTransId="{5B369A8A-1006-4586-9227-FC1D9FAF9057}" sibTransId="{2BAF118B-8EBC-44A4-B357-AD76C929D68C}"/>
    <dgm:cxn modelId="{1626C0EC-E3A0-49E7-90DC-7CD1D2A5401E}" type="presOf" srcId="{9D879FB4-F2F9-46A8-A949-EB08CBED3F60}" destId="{6F9B415D-D609-4B5D-B9F2-424A2BD30719}" srcOrd="0" destOrd="0" presId="urn:microsoft.com/office/officeart/2008/layout/VerticalCurvedList"/>
    <dgm:cxn modelId="{DE30D0F3-77C3-4EC5-991C-F328BB61B734}" srcId="{9A2C2CCE-E2F1-4AA9-9B49-ACCF6EA95390}" destId="{46C4C84C-2354-409F-A461-C95A40510988}" srcOrd="0" destOrd="0" parTransId="{1A8338A6-4C80-4E24-A5AB-DA301632433B}" sibTransId="{9D879FB4-F2F9-46A8-A949-EB08CBED3F60}"/>
    <dgm:cxn modelId="{BEF4246F-7140-4AEA-8BB7-7E6DF29B7B55}" type="presParOf" srcId="{96E04EE7-8ECD-4015-80BC-5491D3978176}" destId="{786A1C28-9701-49F0-A242-BB447ED47E55}" srcOrd="0" destOrd="0" presId="urn:microsoft.com/office/officeart/2008/layout/VerticalCurvedList"/>
    <dgm:cxn modelId="{20B229B4-FD1C-4F8B-9BE5-10A234F8C09B}" type="presParOf" srcId="{786A1C28-9701-49F0-A242-BB447ED47E55}" destId="{65D171C3-CF84-4C7C-A0A3-BE51CBEBF0E3}" srcOrd="0" destOrd="0" presId="urn:microsoft.com/office/officeart/2008/layout/VerticalCurvedList"/>
    <dgm:cxn modelId="{1FEC67C7-6BFE-48CC-A48D-81961DD963AE}" type="presParOf" srcId="{65D171C3-CF84-4C7C-A0A3-BE51CBEBF0E3}" destId="{4EBE4A3F-7A54-4F3F-9134-DF3D49D58ED0}" srcOrd="0" destOrd="0" presId="urn:microsoft.com/office/officeart/2008/layout/VerticalCurvedList"/>
    <dgm:cxn modelId="{03CED3BA-B1F7-40B2-A7C7-D50C95D346AC}" type="presParOf" srcId="{65D171C3-CF84-4C7C-A0A3-BE51CBEBF0E3}" destId="{6F9B415D-D609-4B5D-B9F2-424A2BD30719}" srcOrd="1" destOrd="0" presId="urn:microsoft.com/office/officeart/2008/layout/VerticalCurvedList"/>
    <dgm:cxn modelId="{D73D4B8F-B242-4AD7-85C6-A51EBF9720E8}" type="presParOf" srcId="{65D171C3-CF84-4C7C-A0A3-BE51CBEBF0E3}" destId="{A43B6733-1BAB-46B7-90E6-C231AFDE0265}" srcOrd="2" destOrd="0" presId="urn:microsoft.com/office/officeart/2008/layout/VerticalCurvedList"/>
    <dgm:cxn modelId="{927A9779-155B-4383-AD1D-DB00DDAB56A5}" type="presParOf" srcId="{65D171C3-CF84-4C7C-A0A3-BE51CBEBF0E3}" destId="{A2A8EB9B-6089-482C-8726-B804A70862DF}" srcOrd="3" destOrd="0" presId="urn:microsoft.com/office/officeart/2008/layout/VerticalCurvedList"/>
    <dgm:cxn modelId="{DBC2E76C-7B8A-4077-A30D-67E09210C560}" type="presParOf" srcId="{786A1C28-9701-49F0-A242-BB447ED47E55}" destId="{F2360BA7-0D91-4B00-960B-E28017A5BD71}" srcOrd="1" destOrd="0" presId="urn:microsoft.com/office/officeart/2008/layout/VerticalCurvedList"/>
    <dgm:cxn modelId="{F630F5C8-0448-41E9-A91A-C24C41A68295}" type="presParOf" srcId="{786A1C28-9701-49F0-A242-BB447ED47E55}" destId="{841C8EA1-D6D7-4A9E-BDE4-60612F9E843B}" srcOrd="2" destOrd="0" presId="urn:microsoft.com/office/officeart/2008/layout/VerticalCurvedList"/>
    <dgm:cxn modelId="{333C2963-1BBB-4C09-877D-98CF4AA18986}" type="presParOf" srcId="{841C8EA1-D6D7-4A9E-BDE4-60612F9E843B}" destId="{66FF67BE-6368-4CB2-9A8F-41F405D478BF}" srcOrd="0" destOrd="0" presId="urn:microsoft.com/office/officeart/2008/layout/VerticalCurvedList"/>
    <dgm:cxn modelId="{3E45EBB2-E2FD-4707-8ED8-EB6376CD495E}" type="presParOf" srcId="{786A1C28-9701-49F0-A242-BB447ED47E55}" destId="{0A00649D-B484-4D82-B2DF-0E0DD52A19A5}" srcOrd="3" destOrd="0" presId="urn:microsoft.com/office/officeart/2008/layout/VerticalCurvedList"/>
    <dgm:cxn modelId="{5D4A2176-C1FC-4FB7-A659-B910F6C7B9C3}" type="presParOf" srcId="{786A1C28-9701-49F0-A242-BB447ED47E55}" destId="{6D513AFF-5835-4670-936A-4B44F4388843}" srcOrd="4" destOrd="0" presId="urn:microsoft.com/office/officeart/2008/layout/VerticalCurvedList"/>
    <dgm:cxn modelId="{65687863-5BC1-4486-99B4-0A3C85103041}" type="presParOf" srcId="{6D513AFF-5835-4670-936A-4B44F4388843}" destId="{BDC9841B-792D-4548-B04F-2747E6CD40A0}" srcOrd="0" destOrd="0" presId="urn:microsoft.com/office/officeart/2008/layout/VerticalCurvedList"/>
    <dgm:cxn modelId="{DE2B68BF-6FE0-4DE2-BC81-65C16110D718}" type="presParOf" srcId="{786A1C28-9701-49F0-A242-BB447ED47E55}" destId="{418B7975-9D6E-46CF-AE1C-5C212C501271}" srcOrd="5" destOrd="0" presId="urn:microsoft.com/office/officeart/2008/layout/VerticalCurvedList"/>
    <dgm:cxn modelId="{41E1899D-E487-4529-A3E6-0FA9783067AE}" type="presParOf" srcId="{786A1C28-9701-49F0-A242-BB447ED47E55}" destId="{86C6968F-9F4C-4BF0-A639-094B357A7DF0}" srcOrd="6" destOrd="0" presId="urn:microsoft.com/office/officeart/2008/layout/VerticalCurvedList"/>
    <dgm:cxn modelId="{9DFB3AC6-0AFB-4F31-9BCC-F47618173E49}" type="presParOf" srcId="{86C6968F-9F4C-4BF0-A639-094B357A7DF0}" destId="{F0D3FCD8-618A-48E5-B831-A9194A6B58E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05FBEB-5BD8-406A-828D-078B90B88FFE}" type="doc">
      <dgm:prSet loTypeId="urn:microsoft.com/office/officeart/2008/layout/VerticalCurvedList" loCatId="list" qsTypeId="urn:microsoft.com/office/officeart/2005/8/quickstyle/simple1" qsCatId="simple" csTypeId="urn:microsoft.com/office/officeart/2005/8/colors/accent5_3" csCatId="accent5" phldr="1"/>
      <dgm:spPr/>
      <dgm:t>
        <a:bodyPr/>
        <a:lstStyle/>
        <a:p>
          <a:endParaRPr lang="it-IT"/>
        </a:p>
      </dgm:t>
    </dgm:pt>
    <dgm:pt modelId="{AE32B8E2-3D48-4B75-A1CA-69E24A5DDD7A}">
      <dgm:prSet phldrT="[Testo]" custT="1"/>
      <dgm:spPr/>
      <dgm:t>
        <a:bodyPr/>
        <a:lstStyle/>
        <a:p>
          <a:pPr>
            <a:buNone/>
          </a:pPr>
          <a:r>
            <a:rPr lang="it-IT" sz="1300">
              <a:solidFill>
                <a:schemeClr val="tx1"/>
              </a:solidFill>
              <a:latin typeface="+mn-lt"/>
            </a:rPr>
            <a:t>   </a:t>
          </a:r>
          <a:r>
            <a:rPr lang="it-IT" sz="1800">
              <a:solidFill>
                <a:schemeClr val="tx1"/>
              </a:solidFill>
              <a:latin typeface="+mn-lt"/>
            </a:rPr>
            <a:t>Le API moderne di PayPal si basano su REST tramite HTTPS, offrendo un'integrazione più flessibile ed efficiente. Ogni chiamata è indipendente e contiene tutte le informazioni necessarie per essere elaborata, eliminando così la necessità di conservare lo stato sul server. Questo approccio facilita il bilanciamento del carico e migliora la scalabilità dell’infrastruttura.</a:t>
          </a:r>
        </a:p>
      </dgm:t>
    </dgm:pt>
    <dgm:pt modelId="{74516434-979C-4D06-A2BA-B6632052F1BA}" type="parTrans" cxnId="{39CB1240-1452-45D3-8798-FFCCDA84B4F2}">
      <dgm:prSet/>
      <dgm:spPr/>
      <dgm:t>
        <a:bodyPr/>
        <a:lstStyle/>
        <a:p>
          <a:endParaRPr lang="it-IT"/>
        </a:p>
      </dgm:t>
    </dgm:pt>
    <dgm:pt modelId="{A1124618-33ED-4E20-8859-76A96498AB49}" type="sibTrans" cxnId="{39CB1240-1452-45D3-8798-FFCCDA84B4F2}">
      <dgm:prSet/>
      <dgm:spPr/>
      <dgm:t>
        <a:bodyPr/>
        <a:lstStyle/>
        <a:p>
          <a:endParaRPr lang="it-IT"/>
        </a:p>
      </dgm:t>
    </dgm:pt>
    <dgm:pt modelId="{EB4D8CBA-26DD-4A14-9DD6-D26E818D1376}">
      <dgm:prSet phldrT="[Testo]" custT="1"/>
      <dgm:spPr/>
      <dgm:t>
        <a:bodyPr/>
        <a:lstStyle/>
        <a:p>
          <a:r>
            <a:rPr lang="it-IT" sz="1600" b="0">
              <a:solidFill>
                <a:schemeClr val="tx1"/>
              </a:solidFill>
              <a:latin typeface="+mn-lt"/>
            </a:rPr>
            <a:t> PayPal invia notifiche in tempo reale tramite richieste HTTPS POST usando i </a:t>
          </a:r>
          <a:r>
            <a:rPr lang="it-IT" sz="1600" b="1">
              <a:solidFill>
                <a:schemeClr val="tx1"/>
              </a:solidFill>
              <a:latin typeface="+mn-lt"/>
            </a:rPr>
            <a:t>webhook</a:t>
          </a:r>
          <a:r>
            <a:rPr lang="it-IT" sz="1600" b="0">
              <a:solidFill>
                <a:schemeClr val="tx1"/>
              </a:solidFill>
              <a:latin typeface="+mn-lt"/>
            </a:rPr>
            <a:t>, che segnalano eventi specifici (es. pagamento completato, disputa aperta) a un endpoint sul server del merchant. Funzionano come chiamate API inverse: è PayPal a inviare l’informazione, non il merchant a richiederla. Sono utili per eventi esterni al sistema del merchant, come rimborsi o approvazioni gestiti direttamente su PayPal. Ogni messaggio è firmato digitalmente per garantirne autenticità e integrità.</a:t>
          </a:r>
        </a:p>
      </dgm:t>
    </dgm:pt>
    <dgm:pt modelId="{D1EBD424-382A-4BFD-AF76-65F87534C6EB}" type="parTrans" cxnId="{AB48E888-1B2A-45A5-A0C6-481EE2B6D335}">
      <dgm:prSet/>
      <dgm:spPr/>
      <dgm:t>
        <a:bodyPr/>
        <a:lstStyle/>
        <a:p>
          <a:endParaRPr lang="it-IT"/>
        </a:p>
      </dgm:t>
    </dgm:pt>
    <dgm:pt modelId="{AC6E162B-D5D2-4D6D-A93F-3A4706DFB465}" type="sibTrans" cxnId="{AB48E888-1B2A-45A5-A0C6-481EE2B6D335}">
      <dgm:prSet/>
      <dgm:spPr/>
      <dgm:t>
        <a:bodyPr/>
        <a:lstStyle/>
        <a:p>
          <a:endParaRPr lang="it-IT"/>
        </a:p>
      </dgm:t>
    </dgm:pt>
    <dgm:pt modelId="{98144220-790A-4F44-930D-DA3CE82B0E18}" type="pres">
      <dgm:prSet presAssocID="{2F05FBEB-5BD8-406A-828D-078B90B88FFE}" presName="Name0" presStyleCnt="0">
        <dgm:presLayoutVars>
          <dgm:chMax val="7"/>
          <dgm:chPref val="7"/>
          <dgm:dir/>
        </dgm:presLayoutVars>
      </dgm:prSet>
      <dgm:spPr/>
    </dgm:pt>
    <dgm:pt modelId="{BD1C9146-CF9A-4371-85A7-6F607D2302D6}" type="pres">
      <dgm:prSet presAssocID="{2F05FBEB-5BD8-406A-828D-078B90B88FFE}" presName="Name1" presStyleCnt="0"/>
      <dgm:spPr/>
    </dgm:pt>
    <dgm:pt modelId="{697C202E-9D4E-46A7-9F5D-AA9EB8B2F227}" type="pres">
      <dgm:prSet presAssocID="{2F05FBEB-5BD8-406A-828D-078B90B88FFE}" presName="cycle" presStyleCnt="0"/>
      <dgm:spPr/>
    </dgm:pt>
    <dgm:pt modelId="{1ABA58EF-8B12-44C8-91BA-B3468EA1A667}" type="pres">
      <dgm:prSet presAssocID="{2F05FBEB-5BD8-406A-828D-078B90B88FFE}" presName="srcNode" presStyleLbl="node1" presStyleIdx="0" presStyleCnt="2"/>
      <dgm:spPr/>
    </dgm:pt>
    <dgm:pt modelId="{3C278869-27AA-4D17-9A2C-63A82657D17F}" type="pres">
      <dgm:prSet presAssocID="{2F05FBEB-5BD8-406A-828D-078B90B88FFE}" presName="conn" presStyleLbl="parChTrans1D2" presStyleIdx="0" presStyleCnt="1"/>
      <dgm:spPr/>
    </dgm:pt>
    <dgm:pt modelId="{724E9C34-B1B3-4704-BEC7-9DC71F1F6FAF}" type="pres">
      <dgm:prSet presAssocID="{2F05FBEB-5BD8-406A-828D-078B90B88FFE}" presName="extraNode" presStyleLbl="node1" presStyleIdx="0" presStyleCnt="2"/>
      <dgm:spPr/>
    </dgm:pt>
    <dgm:pt modelId="{9BDA90B9-5914-4F65-AE05-7E10DC19D4CD}" type="pres">
      <dgm:prSet presAssocID="{2F05FBEB-5BD8-406A-828D-078B90B88FFE}" presName="dstNode" presStyleLbl="node1" presStyleIdx="0" presStyleCnt="2"/>
      <dgm:spPr/>
    </dgm:pt>
    <dgm:pt modelId="{5782FF74-DF46-4EB4-A28C-95F1E74A9E35}" type="pres">
      <dgm:prSet presAssocID="{AE32B8E2-3D48-4B75-A1CA-69E24A5DDD7A}" presName="text_1" presStyleLbl="node1" presStyleIdx="0" presStyleCnt="2">
        <dgm:presLayoutVars>
          <dgm:bulletEnabled val="1"/>
        </dgm:presLayoutVars>
      </dgm:prSet>
      <dgm:spPr/>
    </dgm:pt>
    <dgm:pt modelId="{17F3BA22-FE61-41B3-914C-2E669A6BB842}" type="pres">
      <dgm:prSet presAssocID="{AE32B8E2-3D48-4B75-A1CA-69E24A5DDD7A}" presName="accent_1" presStyleCnt="0"/>
      <dgm:spPr/>
    </dgm:pt>
    <dgm:pt modelId="{243FF115-53F2-4207-A359-DA0A8A866595}" type="pres">
      <dgm:prSet presAssocID="{AE32B8E2-3D48-4B75-A1CA-69E24A5DDD7A}" presName="accentRepeatNode" presStyleLbl="solidFgAcc1" presStyleIdx="0" presStyleCnt="2"/>
      <dgm:spPr>
        <a:blipFill rotWithShape="0">
          <a:blip xmlns:r="http://schemas.openxmlformats.org/officeDocument/2006/relationships" r:embed="rId1"/>
          <a:srcRect/>
          <a:stretch>
            <a:fillRect l="-13000" r="-13000"/>
          </a:stretch>
        </a:blipFill>
      </dgm:spPr>
    </dgm:pt>
    <dgm:pt modelId="{8E307AF1-0C12-46EC-BA77-462FF4D728BC}" type="pres">
      <dgm:prSet presAssocID="{EB4D8CBA-26DD-4A14-9DD6-D26E818D1376}" presName="text_2" presStyleLbl="node1" presStyleIdx="1" presStyleCnt="2">
        <dgm:presLayoutVars>
          <dgm:bulletEnabled val="1"/>
        </dgm:presLayoutVars>
      </dgm:prSet>
      <dgm:spPr/>
    </dgm:pt>
    <dgm:pt modelId="{7A230010-1C6A-42ED-91A4-15E034C2C6B8}" type="pres">
      <dgm:prSet presAssocID="{EB4D8CBA-26DD-4A14-9DD6-D26E818D1376}" presName="accent_2" presStyleCnt="0"/>
      <dgm:spPr/>
    </dgm:pt>
    <dgm:pt modelId="{C88C2021-2A1D-4541-8CE1-2645A211F54E}" type="pres">
      <dgm:prSet presAssocID="{EB4D8CBA-26DD-4A14-9DD6-D26E818D1376}" presName="accentRepeatNode" presStyleLbl="solidFgAcc1" presStyleIdx="1" presStyleCnt="2"/>
      <dgm:spPr>
        <a:blipFill rotWithShape="0">
          <a:blip xmlns:r="http://schemas.openxmlformats.org/officeDocument/2006/relationships" r:embed="rId2"/>
          <a:srcRect/>
          <a:stretch>
            <a:fillRect l="-25000" r="-25000"/>
          </a:stretch>
        </a:blipFill>
      </dgm:spPr>
    </dgm:pt>
  </dgm:ptLst>
  <dgm:cxnLst>
    <dgm:cxn modelId="{CDEFCE11-0E3E-4CA7-A9A4-6630396AC795}" type="presOf" srcId="{AE32B8E2-3D48-4B75-A1CA-69E24A5DDD7A}" destId="{5782FF74-DF46-4EB4-A28C-95F1E74A9E35}" srcOrd="0" destOrd="0" presId="urn:microsoft.com/office/officeart/2008/layout/VerticalCurvedList"/>
    <dgm:cxn modelId="{39CB1240-1452-45D3-8798-FFCCDA84B4F2}" srcId="{2F05FBEB-5BD8-406A-828D-078B90B88FFE}" destId="{AE32B8E2-3D48-4B75-A1CA-69E24A5DDD7A}" srcOrd="0" destOrd="0" parTransId="{74516434-979C-4D06-A2BA-B6632052F1BA}" sibTransId="{A1124618-33ED-4E20-8859-76A96498AB49}"/>
    <dgm:cxn modelId="{AB48E888-1B2A-45A5-A0C6-481EE2B6D335}" srcId="{2F05FBEB-5BD8-406A-828D-078B90B88FFE}" destId="{EB4D8CBA-26DD-4A14-9DD6-D26E818D1376}" srcOrd="1" destOrd="0" parTransId="{D1EBD424-382A-4BFD-AF76-65F87534C6EB}" sibTransId="{AC6E162B-D5D2-4D6D-A93F-3A4706DFB465}"/>
    <dgm:cxn modelId="{446F0091-F061-4033-80F9-683518A1DEB4}" type="presOf" srcId="{A1124618-33ED-4E20-8859-76A96498AB49}" destId="{3C278869-27AA-4D17-9A2C-63A82657D17F}" srcOrd="0" destOrd="0" presId="urn:microsoft.com/office/officeart/2008/layout/VerticalCurvedList"/>
    <dgm:cxn modelId="{867733CF-C5A2-4121-A10F-6BF30AAAD5E7}" type="presOf" srcId="{EB4D8CBA-26DD-4A14-9DD6-D26E818D1376}" destId="{8E307AF1-0C12-46EC-BA77-462FF4D728BC}" srcOrd="0" destOrd="0" presId="urn:microsoft.com/office/officeart/2008/layout/VerticalCurvedList"/>
    <dgm:cxn modelId="{7E990DE1-B97B-4C3F-A356-B61B7A58C216}" type="presOf" srcId="{2F05FBEB-5BD8-406A-828D-078B90B88FFE}" destId="{98144220-790A-4F44-930D-DA3CE82B0E18}" srcOrd="0" destOrd="0" presId="urn:microsoft.com/office/officeart/2008/layout/VerticalCurvedList"/>
    <dgm:cxn modelId="{0FDA2CAF-E74C-4954-97AF-FFAEE73D015F}" type="presParOf" srcId="{98144220-790A-4F44-930D-DA3CE82B0E18}" destId="{BD1C9146-CF9A-4371-85A7-6F607D2302D6}" srcOrd="0" destOrd="0" presId="urn:microsoft.com/office/officeart/2008/layout/VerticalCurvedList"/>
    <dgm:cxn modelId="{B1EB786F-EBA0-49F5-ACF6-2E8764307A29}" type="presParOf" srcId="{BD1C9146-CF9A-4371-85A7-6F607D2302D6}" destId="{697C202E-9D4E-46A7-9F5D-AA9EB8B2F227}" srcOrd="0" destOrd="0" presId="urn:microsoft.com/office/officeart/2008/layout/VerticalCurvedList"/>
    <dgm:cxn modelId="{2620B681-78FD-400D-BDF4-7865F63AD0FE}" type="presParOf" srcId="{697C202E-9D4E-46A7-9F5D-AA9EB8B2F227}" destId="{1ABA58EF-8B12-44C8-91BA-B3468EA1A667}" srcOrd="0" destOrd="0" presId="urn:microsoft.com/office/officeart/2008/layout/VerticalCurvedList"/>
    <dgm:cxn modelId="{B2AAD77F-FCE8-471F-9937-1866A8744F73}" type="presParOf" srcId="{697C202E-9D4E-46A7-9F5D-AA9EB8B2F227}" destId="{3C278869-27AA-4D17-9A2C-63A82657D17F}" srcOrd="1" destOrd="0" presId="urn:microsoft.com/office/officeart/2008/layout/VerticalCurvedList"/>
    <dgm:cxn modelId="{D87FF0D7-D095-4382-95B9-064572F2561B}" type="presParOf" srcId="{697C202E-9D4E-46A7-9F5D-AA9EB8B2F227}" destId="{724E9C34-B1B3-4704-BEC7-9DC71F1F6FAF}" srcOrd="2" destOrd="0" presId="urn:microsoft.com/office/officeart/2008/layout/VerticalCurvedList"/>
    <dgm:cxn modelId="{2CD6FEE0-29B0-40BD-8DE7-DA9EE45B9CF9}" type="presParOf" srcId="{697C202E-9D4E-46A7-9F5D-AA9EB8B2F227}" destId="{9BDA90B9-5914-4F65-AE05-7E10DC19D4CD}" srcOrd="3" destOrd="0" presId="urn:microsoft.com/office/officeart/2008/layout/VerticalCurvedList"/>
    <dgm:cxn modelId="{C562FE27-3196-4DD3-A629-28C346CDDBB2}" type="presParOf" srcId="{BD1C9146-CF9A-4371-85A7-6F607D2302D6}" destId="{5782FF74-DF46-4EB4-A28C-95F1E74A9E35}" srcOrd="1" destOrd="0" presId="urn:microsoft.com/office/officeart/2008/layout/VerticalCurvedList"/>
    <dgm:cxn modelId="{70B2F8A9-27D1-4528-888D-D21079FC328D}" type="presParOf" srcId="{BD1C9146-CF9A-4371-85A7-6F607D2302D6}" destId="{17F3BA22-FE61-41B3-914C-2E669A6BB842}" srcOrd="2" destOrd="0" presId="urn:microsoft.com/office/officeart/2008/layout/VerticalCurvedList"/>
    <dgm:cxn modelId="{253FA2D1-8ED7-44B8-92C5-D6D160A3CC78}" type="presParOf" srcId="{17F3BA22-FE61-41B3-914C-2E669A6BB842}" destId="{243FF115-53F2-4207-A359-DA0A8A866595}" srcOrd="0" destOrd="0" presId="urn:microsoft.com/office/officeart/2008/layout/VerticalCurvedList"/>
    <dgm:cxn modelId="{1BD0CC87-D381-4C14-B893-CC8464B24885}" type="presParOf" srcId="{BD1C9146-CF9A-4371-85A7-6F607D2302D6}" destId="{8E307AF1-0C12-46EC-BA77-462FF4D728BC}" srcOrd="3" destOrd="0" presId="urn:microsoft.com/office/officeart/2008/layout/VerticalCurvedList"/>
    <dgm:cxn modelId="{0BCCDEBB-C59E-400A-BBDB-72D4875F6C49}" type="presParOf" srcId="{BD1C9146-CF9A-4371-85A7-6F607D2302D6}" destId="{7A230010-1C6A-42ED-91A4-15E034C2C6B8}" srcOrd="4" destOrd="0" presId="urn:microsoft.com/office/officeart/2008/layout/VerticalCurvedList"/>
    <dgm:cxn modelId="{6F2E4383-2BCD-4867-8F8D-86B456E75DA1}" type="presParOf" srcId="{7A230010-1C6A-42ED-91A4-15E034C2C6B8}" destId="{C88C2021-2A1D-4541-8CE1-2645A211F54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5BA321-02EC-4A3A-B5B5-7219F2C8B311}" type="doc">
      <dgm:prSet loTypeId="urn:microsoft.com/office/officeart/2005/8/layout/vList3" loCatId="list" qsTypeId="urn:microsoft.com/office/officeart/2005/8/quickstyle/simple5" qsCatId="simple" csTypeId="urn:microsoft.com/office/officeart/2005/8/colors/accent5_5" csCatId="accent5" phldr="1"/>
      <dgm:spPr/>
      <dgm:t>
        <a:bodyPr/>
        <a:lstStyle/>
        <a:p>
          <a:endParaRPr lang="it-IT"/>
        </a:p>
      </dgm:t>
    </dgm:pt>
    <dgm:pt modelId="{6A23F237-7087-4175-B605-B4C844C700DF}">
      <dgm:prSet phldrT="[Testo]"/>
      <dgm:spPr/>
      <dgm:t>
        <a:bodyPr/>
        <a:lstStyle/>
        <a:p>
          <a:r>
            <a:rPr lang="it-IT" sz="1300" b="1" dirty="0">
              <a:solidFill>
                <a:schemeClr val="tx1"/>
              </a:solidFill>
            </a:rPr>
            <a:t>Revisione e qualità</a:t>
          </a:r>
        </a:p>
      </dgm:t>
    </dgm:pt>
    <dgm:pt modelId="{2EC89042-7A4C-45AC-9473-D49DFD3CF70F}" type="parTrans" cxnId="{E87D3DB4-5D54-4CBD-9A8B-83C353FBFE91}">
      <dgm:prSet/>
      <dgm:spPr/>
      <dgm:t>
        <a:bodyPr/>
        <a:lstStyle/>
        <a:p>
          <a:endParaRPr lang="it-IT"/>
        </a:p>
      </dgm:t>
    </dgm:pt>
    <dgm:pt modelId="{F610716A-0A1B-406A-A094-C6F68BE88FE0}" type="sibTrans" cxnId="{E87D3DB4-5D54-4CBD-9A8B-83C353FBFE91}">
      <dgm:prSet/>
      <dgm:spPr/>
      <dgm:t>
        <a:bodyPr/>
        <a:lstStyle/>
        <a:p>
          <a:endParaRPr lang="it-IT"/>
        </a:p>
      </dgm:t>
    </dgm:pt>
    <dgm:pt modelId="{D22F91E1-CB74-423C-AFC6-FF49D765195A}">
      <dgm:prSet/>
      <dgm:spPr/>
      <dgm:t>
        <a:bodyPr/>
        <a:lstStyle/>
        <a:p>
          <a:r>
            <a:rPr lang="it-IT" sz="1300" b="1" dirty="0">
              <a:solidFill>
                <a:schemeClr val="tx1"/>
              </a:solidFill>
            </a:rPr>
            <a:t>Identificazione delle corrispondenze</a:t>
          </a:r>
        </a:p>
      </dgm:t>
    </dgm:pt>
    <dgm:pt modelId="{BF2D37E1-7066-4698-83EB-DD9CCA364074}" type="parTrans" cxnId="{15997808-D456-4893-BC4D-ED740D7DBA49}">
      <dgm:prSet/>
      <dgm:spPr/>
      <dgm:t>
        <a:bodyPr/>
        <a:lstStyle/>
        <a:p>
          <a:endParaRPr lang="it-IT"/>
        </a:p>
      </dgm:t>
    </dgm:pt>
    <dgm:pt modelId="{373863F0-A9ED-4F72-A6F2-88E5FA02509A}" type="sibTrans" cxnId="{15997808-D456-4893-BC4D-ED740D7DBA49}">
      <dgm:prSet/>
      <dgm:spPr/>
      <dgm:t>
        <a:bodyPr/>
        <a:lstStyle/>
        <a:p>
          <a:endParaRPr lang="it-IT"/>
        </a:p>
      </dgm:t>
    </dgm:pt>
    <dgm:pt modelId="{8E796699-EBE8-45E4-A26B-E738E6D0A1DD}">
      <dgm:prSet phldrT="[Testo]"/>
      <dgm:spPr/>
      <dgm:t>
        <a:bodyPr/>
        <a:lstStyle/>
        <a:p>
          <a:r>
            <a:rPr lang="it-IT" sz="1300" b="1" dirty="0">
              <a:solidFill>
                <a:schemeClr val="tx1"/>
              </a:solidFill>
            </a:rPr>
            <a:t>Comprensione dei framework</a:t>
          </a:r>
        </a:p>
      </dgm:t>
    </dgm:pt>
    <dgm:pt modelId="{6E5F8CFE-8A41-41F9-A7F8-5BD77B020722}" type="parTrans" cxnId="{117CF5AA-EF24-4FD5-813E-A20E55F37B6E}">
      <dgm:prSet/>
      <dgm:spPr/>
      <dgm:t>
        <a:bodyPr/>
        <a:lstStyle/>
        <a:p>
          <a:endParaRPr lang="it-IT"/>
        </a:p>
      </dgm:t>
    </dgm:pt>
    <dgm:pt modelId="{2FE35DC0-D395-4E39-BCCD-727A639A5E98}" type="sibTrans" cxnId="{117CF5AA-EF24-4FD5-813E-A20E55F37B6E}">
      <dgm:prSet/>
      <dgm:spPr/>
      <dgm:t>
        <a:bodyPr/>
        <a:lstStyle/>
        <a:p>
          <a:endParaRPr lang="it-IT"/>
        </a:p>
      </dgm:t>
    </dgm:pt>
    <dgm:pt modelId="{5CA9188A-ED1F-4D36-99FD-0029C2648C61}">
      <dgm:prSet phldrT="[Testo]" custT="1"/>
      <dgm:spPr/>
      <dgm:t>
        <a:bodyPr/>
        <a:lstStyle/>
        <a:p>
          <a:r>
            <a:rPr lang="it-IT" sz="1400" dirty="0"/>
            <a:t>Poiché non tutte le corrispondenze sono dirette, </a:t>
          </a:r>
          <a:r>
            <a:rPr lang="it-IT" sz="1400" b="1" dirty="0"/>
            <a:t>i controlli CCM vengono classificati per </a:t>
          </a:r>
          <a:r>
            <a:rPr lang="it-IT" sz="1400" b="1" dirty="0">
              <a:solidFill>
                <a:schemeClr val="tx1"/>
              </a:solidFill>
            </a:rPr>
            <a:t>livello di allineamento </a:t>
          </a:r>
          <a:r>
            <a:rPr lang="it-IT" sz="1400" b="1" dirty="0"/>
            <a:t>con il NIST</a:t>
          </a:r>
          <a:r>
            <a:rPr lang="it-IT" sz="1400" dirty="0"/>
            <a:t>: diretto, parziale o assente.</a:t>
          </a:r>
        </a:p>
      </dgm:t>
    </dgm:pt>
    <dgm:pt modelId="{02B8F5A1-A167-47BF-9B92-F4823F1A0182}" type="parTrans" cxnId="{CF25BC66-0E4E-4ADC-B119-7E4D2B3EC93B}">
      <dgm:prSet/>
      <dgm:spPr/>
      <dgm:t>
        <a:bodyPr/>
        <a:lstStyle/>
        <a:p>
          <a:endParaRPr lang="it-IT"/>
        </a:p>
      </dgm:t>
    </dgm:pt>
    <dgm:pt modelId="{E930CA8E-7EA3-4CEE-9545-887842E49041}" type="sibTrans" cxnId="{CF25BC66-0E4E-4ADC-B119-7E4D2B3EC93B}">
      <dgm:prSet/>
      <dgm:spPr/>
      <dgm:t>
        <a:bodyPr/>
        <a:lstStyle/>
        <a:p>
          <a:endParaRPr lang="it-IT"/>
        </a:p>
      </dgm:t>
    </dgm:pt>
    <dgm:pt modelId="{39C0FEAB-D55A-422B-B831-C80C4126A27A}">
      <dgm:prSet phldrT="[Testo]" custT="1"/>
      <dgm:spPr/>
      <dgm:t>
        <a:bodyPr/>
        <a:lstStyle/>
        <a:p>
          <a:r>
            <a:rPr lang="it-IT" sz="1400" dirty="0"/>
            <a:t>Le mappature sono validate da esperti (</a:t>
          </a:r>
          <a:r>
            <a:rPr lang="it-IT" sz="1400" b="1" dirty="0">
              <a:solidFill>
                <a:schemeClr val="tx1"/>
              </a:solidFill>
            </a:rPr>
            <a:t>SME,</a:t>
          </a:r>
          <a:r>
            <a:rPr lang="en-US" sz="1400" b="1" dirty="0">
              <a:solidFill>
                <a:schemeClr val="tx1"/>
              </a:solidFill>
            </a:rPr>
            <a:t> CSA–ISACA Working Group</a:t>
          </a:r>
          <a:r>
            <a:rPr lang="it-IT" sz="1400" dirty="0"/>
            <a:t>) per garantirne coerenza, giustificabilità e ripetibilità, anche in contesti di audit ,</a:t>
          </a:r>
          <a:r>
            <a:rPr lang="it-IT" sz="1400" dirty="0" err="1"/>
            <a:t>assessment</a:t>
          </a:r>
          <a:r>
            <a:rPr lang="it-IT" sz="1400" dirty="0"/>
            <a:t> o certificazione.</a:t>
          </a:r>
        </a:p>
      </dgm:t>
    </dgm:pt>
    <dgm:pt modelId="{CF72B07C-9254-4DA5-9687-E2AD67761C3C}" type="sibTrans" cxnId="{AD358C53-D2EA-459E-AFCA-A2CE7F273DA2}">
      <dgm:prSet/>
      <dgm:spPr/>
      <dgm:t>
        <a:bodyPr/>
        <a:lstStyle/>
        <a:p>
          <a:endParaRPr lang="it-IT"/>
        </a:p>
      </dgm:t>
    </dgm:pt>
    <dgm:pt modelId="{807679EA-F155-4319-9690-8F7671ACDA1F}" type="parTrans" cxnId="{AD358C53-D2EA-459E-AFCA-A2CE7F273DA2}">
      <dgm:prSet/>
      <dgm:spPr/>
      <dgm:t>
        <a:bodyPr/>
        <a:lstStyle/>
        <a:p>
          <a:endParaRPr lang="it-IT"/>
        </a:p>
      </dgm:t>
    </dgm:pt>
    <dgm:pt modelId="{92388E08-3C4A-4EF8-9A1D-F94ADA88237F}">
      <dgm:prSet phldrT="[Testo]" custT="1"/>
      <dgm:spPr/>
      <dgm:t>
        <a:bodyPr/>
        <a:lstStyle/>
        <a:p>
          <a:r>
            <a:rPr lang="it-IT" sz="1400" dirty="0"/>
            <a:t>La mappatura è un processo dinamico, soggetto a </a:t>
          </a:r>
          <a:r>
            <a:rPr lang="it-IT" sz="1400" b="1" dirty="0">
              <a:solidFill>
                <a:schemeClr val="tx1"/>
              </a:solidFill>
            </a:rPr>
            <a:t>revisioni periodiche</a:t>
          </a:r>
          <a:r>
            <a:rPr lang="it-IT" sz="1400" dirty="0">
              <a:solidFill>
                <a:schemeClr val="tx1"/>
              </a:solidFill>
            </a:rPr>
            <a:t> </a:t>
          </a:r>
          <a:r>
            <a:rPr lang="it-IT" sz="1400" dirty="0"/>
            <a:t>e integrato nei sistemi GRC, per adattarsi all’evoluzione continua dei framework.</a:t>
          </a:r>
        </a:p>
      </dgm:t>
    </dgm:pt>
    <dgm:pt modelId="{99828EC3-0441-45C8-BD62-A6555503F43C}" type="parTrans" cxnId="{053FCACB-E15D-4BBB-AD6C-242B8D5D9DF9}">
      <dgm:prSet/>
      <dgm:spPr/>
      <dgm:t>
        <a:bodyPr/>
        <a:lstStyle/>
        <a:p>
          <a:endParaRPr lang="it-IT"/>
        </a:p>
      </dgm:t>
    </dgm:pt>
    <dgm:pt modelId="{88DD4720-4A0D-4801-B69A-4057C065B7F5}" type="sibTrans" cxnId="{053FCACB-E15D-4BBB-AD6C-242B8D5D9DF9}">
      <dgm:prSet/>
      <dgm:spPr/>
      <dgm:t>
        <a:bodyPr/>
        <a:lstStyle/>
        <a:p>
          <a:endParaRPr lang="it-IT"/>
        </a:p>
      </dgm:t>
    </dgm:pt>
    <dgm:pt modelId="{2D46009E-1DF2-4E9C-95C4-07377BB6EE68}">
      <dgm:prSet phldrT="[Testo]"/>
      <dgm:spPr/>
      <dgm:t>
        <a:bodyPr/>
        <a:lstStyle/>
        <a:p>
          <a:r>
            <a:rPr lang="it-IT" sz="1300" b="1" dirty="0">
              <a:solidFill>
                <a:schemeClr val="tx1"/>
              </a:solidFill>
            </a:rPr>
            <a:t>Aggiornamento e manutenzione</a:t>
          </a:r>
        </a:p>
      </dgm:t>
    </dgm:pt>
    <dgm:pt modelId="{2306C9FB-CFDD-4882-97F2-1E3BB9C39A90}" type="sibTrans" cxnId="{7BE4A661-27AF-4613-8E37-2E88259838AD}">
      <dgm:prSet/>
      <dgm:spPr/>
      <dgm:t>
        <a:bodyPr/>
        <a:lstStyle/>
        <a:p>
          <a:endParaRPr lang="it-IT"/>
        </a:p>
      </dgm:t>
    </dgm:pt>
    <dgm:pt modelId="{0E5F3EB9-0D87-4BCE-8420-DA3C2FE777AD}" type="parTrans" cxnId="{7BE4A661-27AF-4613-8E37-2E88259838AD}">
      <dgm:prSet/>
      <dgm:spPr/>
      <dgm:t>
        <a:bodyPr/>
        <a:lstStyle/>
        <a:p>
          <a:endParaRPr lang="it-IT"/>
        </a:p>
      </dgm:t>
    </dgm:pt>
    <dgm:pt modelId="{9A0275E3-8CB3-4E3F-AD90-DA0372EA6512}">
      <dgm:prSet phldrT="[Testo]" custT="1"/>
      <dgm:spPr/>
      <dgm:t>
        <a:bodyPr/>
        <a:lstStyle/>
        <a:p>
          <a:r>
            <a:rPr lang="it-IT" sz="1400" dirty="0"/>
            <a:t>La fase iniziale prevede l’analisi dei controlli CCM e NIST secondo i rispettivi domini e famiglie, valutandone scopo, contesto cloud e </a:t>
          </a:r>
          <a:r>
            <a:rPr lang="it-IT" sz="1400" b="1" dirty="0">
              <a:solidFill>
                <a:schemeClr val="tx1"/>
              </a:solidFill>
            </a:rPr>
            <a:t>requisiti di sicurezza</a:t>
          </a:r>
          <a:r>
            <a:rPr lang="it-IT" sz="1400" dirty="0"/>
            <a:t>.</a:t>
          </a:r>
        </a:p>
      </dgm:t>
    </dgm:pt>
    <dgm:pt modelId="{3299C183-DB66-41E0-B7DC-8D7F5BEFB397}" type="sibTrans" cxnId="{8827EACE-E78A-4D29-8FD8-B672AB9C0CC0}">
      <dgm:prSet/>
      <dgm:spPr/>
      <dgm:t>
        <a:bodyPr/>
        <a:lstStyle/>
        <a:p>
          <a:endParaRPr lang="it-IT"/>
        </a:p>
      </dgm:t>
    </dgm:pt>
    <dgm:pt modelId="{992C7B62-BB0B-45C7-B04F-9EFE18019778}" type="parTrans" cxnId="{8827EACE-E78A-4D29-8FD8-B672AB9C0CC0}">
      <dgm:prSet/>
      <dgm:spPr/>
      <dgm:t>
        <a:bodyPr/>
        <a:lstStyle/>
        <a:p>
          <a:endParaRPr lang="it-IT"/>
        </a:p>
      </dgm:t>
    </dgm:pt>
    <dgm:pt modelId="{A113A8B4-CE1C-4E58-BB4F-FCAB57284A7A}">
      <dgm:prSet custT="1"/>
      <dgm:spPr/>
      <dgm:t>
        <a:bodyPr/>
        <a:lstStyle/>
        <a:p>
          <a:r>
            <a:rPr lang="it-IT" sz="1400" dirty="0"/>
            <a:t>Ogni controllo CCM viene confrontato con i controlli NIST per individuare </a:t>
          </a:r>
          <a:r>
            <a:rPr lang="it-IT" sz="1400" b="1" dirty="0">
              <a:solidFill>
                <a:schemeClr val="tx1"/>
              </a:solidFill>
            </a:rPr>
            <a:t>equivalenze concettuali</a:t>
          </a:r>
          <a:r>
            <a:rPr lang="it-IT" sz="1400" dirty="0"/>
            <a:t>, puntando a un </a:t>
          </a:r>
          <a:r>
            <a:rPr lang="it-IT" sz="1400" b="1" dirty="0">
              <a:solidFill>
                <a:schemeClr val="tx1"/>
              </a:solidFill>
            </a:rPr>
            <a:t>allineamento funzionale </a:t>
          </a:r>
          <a:r>
            <a:rPr lang="it-IT" sz="1400" dirty="0"/>
            <a:t>piuttosto che letterale. Esempio, un controllo CCM relativo all’attività di log può essere mappato su controlli NIST come AU-6.</a:t>
          </a:r>
        </a:p>
      </dgm:t>
    </dgm:pt>
    <dgm:pt modelId="{049744F4-4915-4D40-BB71-A3DC1A83B227}" type="sibTrans" cxnId="{83B7D9C6-A54B-4BF8-9129-2C6B6A27F020}">
      <dgm:prSet/>
      <dgm:spPr/>
      <dgm:t>
        <a:bodyPr/>
        <a:lstStyle/>
        <a:p>
          <a:endParaRPr lang="it-IT"/>
        </a:p>
      </dgm:t>
    </dgm:pt>
    <dgm:pt modelId="{54B8DA80-4730-43D6-A4E5-76D16D48D3C0}" type="parTrans" cxnId="{83B7D9C6-A54B-4BF8-9129-2C6B6A27F020}">
      <dgm:prSet/>
      <dgm:spPr/>
      <dgm:t>
        <a:bodyPr/>
        <a:lstStyle/>
        <a:p>
          <a:endParaRPr lang="it-IT"/>
        </a:p>
      </dgm:t>
    </dgm:pt>
    <dgm:pt modelId="{7B96EEE5-4FC0-4A03-9C47-F782351C212B}">
      <dgm:prSet phldrT="[Testo]"/>
      <dgm:spPr/>
      <dgm:t>
        <a:bodyPr/>
        <a:lstStyle/>
        <a:p>
          <a:r>
            <a:rPr lang="it-IT" sz="1300" b="1" dirty="0">
              <a:solidFill>
                <a:schemeClr val="tx1"/>
              </a:solidFill>
            </a:rPr>
            <a:t>Valutazione del livello di allineamento</a:t>
          </a:r>
        </a:p>
      </dgm:t>
    </dgm:pt>
    <dgm:pt modelId="{BE3B11B9-2CFA-4C2B-BD97-1C5F8F17B976}" type="sibTrans" cxnId="{6434C42F-AA94-47CF-A564-DC1B54F92787}">
      <dgm:prSet/>
      <dgm:spPr/>
      <dgm:t>
        <a:bodyPr/>
        <a:lstStyle/>
        <a:p>
          <a:endParaRPr lang="it-IT"/>
        </a:p>
      </dgm:t>
    </dgm:pt>
    <dgm:pt modelId="{C274F6EC-503C-4F1F-A470-FE8C93E1FE18}" type="parTrans" cxnId="{6434C42F-AA94-47CF-A564-DC1B54F92787}">
      <dgm:prSet/>
      <dgm:spPr/>
      <dgm:t>
        <a:bodyPr/>
        <a:lstStyle/>
        <a:p>
          <a:endParaRPr lang="it-IT"/>
        </a:p>
      </dgm:t>
    </dgm:pt>
    <dgm:pt modelId="{7540C72B-0700-4BA2-8971-A76FB4DF2BF0}" type="pres">
      <dgm:prSet presAssocID="{055BA321-02EC-4A3A-B5B5-7219F2C8B311}" presName="linearFlow" presStyleCnt="0">
        <dgm:presLayoutVars>
          <dgm:dir/>
          <dgm:resizeHandles val="exact"/>
        </dgm:presLayoutVars>
      </dgm:prSet>
      <dgm:spPr/>
    </dgm:pt>
    <dgm:pt modelId="{B2E2FBC2-58BF-451D-A086-DD457A9FF74E}" type="pres">
      <dgm:prSet presAssocID="{8E796699-EBE8-45E4-A26B-E738E6D0A1DD}" presName="composite" presStyleCnt="0"/>
      <dgm:spPr/>
    </dgm:pt>
    <dgm:pt modelId="{B4316145-DB90-4BD4-BB5B-092C352A1AF5}" type="pres">
      <dgm:prSet presAssocID="{8E796699-EBE8-45E4-A26B-E738E6D0A1DD}" presName="imgShp" presStyleLbl="fgImgPlace1" presStyleIdx="0" presStyleCnt="5"/>
      <dgm:spPr>
        <a:blipFill rotWithShape="1">
          <a:blip xmlns:r="http://schemas.openxmlformats.org/officeDocument/2006/relationships" r:embed="rId1"/>
          <a:srcRect/>
          <a:stretch>
            <a:fillRect/>
          </a:stretch>
        </a:blipFill>
      </dgm:spPr>
    </dgm:pt>
    <dgm:pt modelId="{574AA896-F329-4DFB-89C2-52305D3D15C1}" type="pres">
      <dgm:prSet presAssocID="{8E796699-EBE8-45E4-A26B-E738E6D0A1DD}" presName="txShp" presStyleLbl="node1" presStyleIdx="0" presStyleCnt="5" custScaleY="140317">
        <dgm:presLayoutVars>
          <dgm:bulletEnabled val="1"/>
        </dgm:presLayoutVars>
      </dgm:prSet>
      <dgm:spPr/>
    </dgm:pt>
    <dgm:pt modelId="{DD9DD68D-19F5-462A-A3F7-E05D8629DA90}" type="pres">
      <dgm:prSet presAssocID="{2FE35DC0-D395-4E39-BCCD-727A639A5E98}" presName="spacing" presStyleCnt="0"/>
      <dgm:spPr/>
    </dgm:pt>
    <dgm:pt modelId="{DAFC18FC-3C85-4D37-9706-97FD786A7AA9}" type="pres">
      <dgm:prSet presAssocID="{D22F91E1-CB74-423C-AFC6-FF49D765195A}" presName="composite" presStyleCnt="0"/>
      <dgm:spPr/>
    </dgm:pt>
    <dgm:pt modelId="{43E3FD35-B40E-448F-A8CB-041854BFAF80}" type="pres">
      <dgm:prSet presAssocID="{D22F91E1-CB74-423C-AFC6-FF49D765195A}" presName="imgShp" presStyleLbl="fgImgPlace1" presStyleIdx="1" presStyleCnt="5"/>
      <dgm:spPr>
        <a:blipFill rotWithShape="1">
          <a:blip xmlns:r="http://schemas.openxmlformats.org/officeDocument/2006/relationships" r:embed="rId2"/>
          <a:srcRect/>
          <a:stretch>
            <a:fillRect/>
          </a:stretch>
        </a:blipFill>
      </dgm:spPr>
    </dgm:pt>
    <dgm:pt modelId="{BB214D61-93B4-4C67-A88D-59B70FBBBA12}" type="pres">
      <dgm:prSet presAssocID="{D22F91E1-CB74-423C-AFC6-FF49D765195A}" presName="txShp" presStyleLbl="node1" presStyleIdx="1" presStyleCnt="5" custScaleY="170822">
        <dgm:presLayoutVars>
          <dgm:bulletEnabled val="1"/>
        </dgm:presLayoutVars>
      </dgm:prSet>
      <dgm:spPr/>
    </dgm:pt>
    <dgm:pt modelId="{045A3FEA-57EB-4CE8-A2A3-6AAF432ED9F2}" type="pres">
      <dgm:prSet presAssocID="{373863F0-A9ED-4F72-A6F2-88E5FA02509A}" presName="spacing" presStyleCnt="0"/>
      <dgm:spPr/>
    </dgm:pt>
    <dgm:pt modelId="{2117C573-CDCB-4B75-B432-8D7274346E62}" type="pres">
      <dgm:prSet presAssocID="{7B96EEE5-4FC0-4A03-9C47-F782351C212B}" presName="composite" presStyleCnt="0"/>
      <dgm:spPr/>
    </dgm:pt>
    <dgm:pt modelId="{A65FB00E-005E-4500-891C-A17C58A5BB11}" type="pres">
      <dgm:prSet presAssocID="{7B96EEE5-4FC0-4A03-9C47-F782351C212B}" presName="imgShp" presStyleLbl="fgImgPlace1" presStyleIdx="2" presStyleCnt="5"/>
      <dgm:spPr>
        <a:blipFill rotWithShape="1">
          <a:blip xmlns:r="http://schemas.openxmlformats.org/officeDocument/2006/relationships" r:embed="rId3"/>
          <a:srcRect/>
          <a:stretch>
            <a:fillRect/>
          </a:stretch>
        </a:blipFill>
      </dgm:spPr>
    </dgm:pt>
    <dgm:pt modelId="{E5474B0D-EBFB-4A33-97FF-BDF497672270}" type="pres">
      <dgm:prSet presAssocID="{7B96EEE5-4FC0-4A03-9C47-F782351C212B}" presName="txShp" presStyleLbl="node1" presStyleIdx="2" presStyleCnt="5" custScaleY="131014">
        <dgm:presLayoutVars>
          <dgm:bulletEnabled val="1"/>
        </dgm:presLayoutVars>
      </dgm:prSet>
      <dgm:spPr/>
    </dgm:pt>
    <dgm:pt modelId="{8CD30EE7-A1FD-4AC3-8C50-899F84763EC1}" type="pres">
      <dgm:prSet presAssocID="{BE3B11B9-2CFA-4C2B-BD97-1C5F8F17B976}" presName="spacing" presStyleCnt="0"/>
      <dgm:spPr/>
    </dgm:pt>
    <dgm:pt modelId="{EA1D338B-111B-4086-B405-2B3CBFA5FE6B}" type="pres">
      <dgm:prSet presAssocID="{6A23F237-7087-4175-B605-B4C844C700DF}" presName="composite" presStyleCnt="0"/>
      <dgm:spPr/>
    </dgm:pt>
    <dgm:pt modelId="{497B0F74-13D4-41D4-8EFC-423F498C5556}" type="pres">
      <dgm:prSet presAssocID="{6A23F237-7087-4175-B605-B4C844C700DF}" presName="imgShp" presStyleLbl="fgImgPlace1" presStyleIdx="3" presStyleCnt="5"/>
      <dgm:spPr>
        <a:blipFill rotWithShape="1">
          <a:blip xmlns:r="http://schemas.openxmlformats.org/officeDocument/2006/relationships" r:embed="rId4"/>
          <a:srcRect/>
          <a:stretch>
            <a:fillRect/>
          </a:stretch>
        </a:blipFill>
      </dgm:spPr>
    </dgm:pt>
    <dgm:pt modelId="{98479E99-081E-430F-B949-2337F8EFC0E8}" type="pres">
      <dgm:prSet presAssocID="{6A23F237-7087-4175-B605-B4C844C700DF}" presName="txShp" presStyleLbl="node1" presStyleIdx="3" presStyleCnt="5" custScaleY="134434">
        <dgm:presLayoutVars>
          <dgm:bulletEnabled val="1"/>
        </dgm:presLayoutVars>
      </dgm:prSet>
      <dgm:spPr/>
    </dgm:pt>
    <dgm:pt modelId="{2FE211DB-8A6F-4E8E-BD44-10F91A6FF7A8}" type="pres">
      <dgm:prSet presAssocID="{F610716A-0A1B-406A-A094-C6F68BE88FE0}" presName="spacing" presStyleCnt="0"/>
      <dgm:spPr/>
    </dgm:pt>
    <dgm:pt modelId="{813AA2D5-5383-4FCD-9F27-0548809EC173}" type="pres">
      <dgm:prSet presAssocID="{2D46009E-1DF2-4E9C-95C4-07377BB6EE68}" presName="composite" presStyleCnt="0"/>
      <dgm:spPr/>
    </dgm:pt>
    <dgm:pt modelId="{50013974-2B21-454C-B379-A7DB47023299}" type="pres">
      <dgm:prSet presAssocID="{2D46009E-1DF2-4E9C-95C4-07377BB6EE68}" presName="imgShp" presStyleLbl="fgImgPlace1" presStyleIdx="4" presStyleCnt="5"/>
      <dgm:spPr>
        <a:blipFill rotWithShape="1">
          <a:blip xmlns:r="http://schemas.openxmlformats.org/officeDocument/2006/relationships" r:embed="rId5"/>
          <a:srcRect/>
          <a:stretch>
            <a:fillRect/>
          </a:stretch>
        </a:blipFill>
      </dgm:spPr>
    </dgm:pt>
    <dgm:pt modelId="{E78859C2-F2A6-4C6D-AB62-3E537961222C}" type="pres">
      <dgm:prSet presAssocID="{2D46009E-1DF2-4E9C-95C4-07377BB6EE68}" presName="txShp" presStyleLbl="node1" presStyleIdx="4" presStyleCnt="5" custScaleY="129671">
        <dgm:presLayoutVars>
          <dgm:bulletEnabled val="1"/>
        </dgm:presLayoutVars>
      </dgm:prSet>
      <dgm:spPr/>
    </dgm:pt>
  </dgm:ptLst>
  <dgm:cxnLst>
    <dgm:cxn modelId="{15997808-D456-4893-BC4D-ED740D7DBA49}" srcId="{055BA321-02EC-4A3A-B5B5-7219F2C8B311}" destId="{D22F91E1-CB74-423C-AFC6-FF49D765195A}" srcOrd="1" destOrd="0" parTransId="{BF2D37E1-7066-4698-83EB-DD9CCA364074}" sibTransId="{373863F0-A9ED-4F72-A6F2-88E5FA02509A}"/>
    <dgm:cxn modelId="{D5C4CB0F-7127-44D9-A9C8-585BBA16B3EE}" type="presOf" srcId="{2D46009E-1DF2-4E9C-95C4-07377BB6EE68}" destId="{E78859C2-F2A6-4C6D-AB62-3E537961222C}" srcOrd="0" destOrd="0" presId="urn:microsoft.com/office/officeart/2005/8/layout/vList3"/>
    <dgm:cxn modelId="{6434C42F-AA94-47CF-A564-DC1B54F92787}" srcId="{055BA321-02EC-4A3A-B5B5-7219F2C8B311}" destId="{7B96EEE5-4FC0-4A03-9C47-F782351C212B}" srcOrd="2" destOrd="0" parTransId="{C274F6EC-503C-4F1F-A470-FE8C93E1FE18}" sibTransId="{BE3B11B9-2CFA-4C2B-BD97-1C5F8F17B976}"/>
    <dgm:cxn modelId="{B3FA2A37-3395-402F-B4E8-2F743F7DEEFB}" type="presOf" srcId="{39C0FEAB-D55A-422B-B831-C80C4126A27A}" destId="{98479E99-081E-430F-B949-2337F8EFC0E8}" srcOrd="0" destOrd="1" presId="urn:microsoft.com/office/officeart/2005/8/layout/vList3"/>
    <dgm:cxn modelId="{FABFA83C-08F6-449E-AF1E-19858614F61A}" type="presOf" srcId="{92388E08-3C4A-4EF8-9A1D-F94ADA88237F}" destId="{E78859C2-F2A6-4C6D-AB62-3E537961222C}" srcOrd="0" destOrd="1" presId="urn:microsoft.com/office/officeart/2005/8/layout/vList3"/>
    <dgm:cxn modelId="{40DD0441-3BEB-46E5-9040-CCEEFE9CDF95}" type="presOf" srcId="{A113A8B4-CE1C-4E58-BB4F-FCAB57284A7A}" destId="{BB214D61-93B4-4C67-A88D-59B70FBBBA12}" srcOrd="0" destOrd="1" presId="urn:microsoft.com/office/officeart/2005/8/layout/vList3"/>
    <dgm:cxn modelId="{7BE4A661-27AF-4613-8E37-2E88259838AD}" srcId="{055BA321-02EC-4A3A-B5B5-7219F2C8B311}" destId="{2D46009E-1DF2-4E9C-95C4-07377BB6EE68}" srcOrd="4" destOrd="0" parTransId="{0E5F3EB9-0D87-4BCE-8420-DA3C2FE777AD}" sibTransId="{2306C9FB-CFDD-4882-97F2-1E3BB9C39A90}"/>
    <dgm:cxn modelId="{95CFB061-0F24-4281-BAC9-7E83F20FD183}" type="presOf" srcId="{D22F91E1-CB74-423C-AFC6-FF49D765195A}" destId="{BB214D61-93B4-4C67-A88D-59B70FBBBA12}" srcOrd="0" destOrd="0" presId="urn:microsoft.com/office/officeart/2005/8/layout/vList3"/>
    <dgm:cxn modelId="{CF25BC66-0E4E-4ADC-B119-7E4D2B3EC93B}" srcId="{7B96EEE5-4FC0-4A03-9C47-F782351C212B}" destId="{5CA9188A-ED1F-4D36-99FD-0029C2648C61}" srcOrd="0" destOrd="0" parTransId="{02B8F5A1-A167-47BF-9B92-F4823F1A0182}" sibTransId="{E930CA8E-7EA3-4CEE-9545-887842E49041}"/>
    <dgm:cxn modelId="{869FF649-3D20-43E2-8E4C-268AEBFEE1A3}" type="presOf" srcId="{9A0275E3-8CB3-4E3F-AD90-DA0372EA6512}" destId="{574AA896-F329-4DFB-89C2-52305D3D15C1}" srcOrd="0" destOrd="1" presId="urn:microsoft.com/office/officeart/2005/8/layout/vList3"/>
    <dgm:cxn modelId="{AD358C53-D2EA-459E-AFCA-A2CE7F273DA2}" srcId="{6A23F237-7087-4175-B605-B4C844C700DF}" destId="{39C0FEAB-D55A-422B-B831-C80C4126A27A}" srcOrd="0" destOrd="0" parTransId="{807679EA-F155-4319-9690-8F7671ACDA1F}" sibTransId="{CF72B07C-9254-4DA5-9687-E2AD67761C3C}"/>
    <dgm:cxn modelId="{E0989890-3256-47AB-AC4F-F67540288764}" type="presOf" srcId="{8E796699-EBE8-45E4-A26B-E738E6D0A1DD}" destId="{574AA896-F329-4DFB-89C2-52305D3D15C1}" srcOrd="0" destOrd="0" presId="urn:microsoft.com/office/officeart/2005/8/layout/vList3"/>
    <dgm:cxn modelId="{5992EB94-686F-4429-8993-E85E23B59B2D}" type="presOf" srcId="{055BA321-02EC-4A3A-B5B5-7219F2C8B311}" destId="{7540C72B-0700-4BA2-8971-A76FB4DF2BF0}" srcOrd="0" destOrd="0" presId="urn:microsoft.com/office/officeart/2005/8/layout/vList3"/>
    <dgm:cxn modelId="{117CF5AA-EF24-4FD5-813E-A20E55F37B6E}" srcId="{055BA321-02EC-4A3A-B5B5-7219F2C8B311}" destId="{8E796699-EBE8-45E4-A26B-E738E6D0A1DD}" srcOrd="0" destOrd="0" parTransId="{6E5F8CFE-8A41-41F9-A7F8-5BD77B020722}" sibTransId="{2FE35DC0-D395-4E39-BCCD-727A639A5E98}"/>
    <dgm:cxn modelId="{E87D3DB4-5D54-4CBD-9A8B-83C353FBFE91}" srcId="{055BA321-02EC-4A3A-B5B5-7219F2C8B311}" destId="{6A23F237-7087-4175-B605-B4C844C700DF}" srcOrd="3" destOrd="0" parTransId="{2EC89042-7A4C-45AC-9473-D49DFD3CF70F}" sibTransId="{F610716A-0A1B-406A-A094-C6F68BE88FE0}"/>
    <dgm:cxn modelId="{83B7D9C6-A54B-4BF8-9129-2C6B6A27F020}" srcId="{D22F91E1-CB74-423C-AFC6-FF49D765195A}" destId="{A113A8B4-CE1C-4E58-BB4F-FCAB57284A7A}" srcOrd="0" destOrd="0" parTransId="{54B8DA80-4730-43D6-A4E5-76D16D48D3C0}" sibTransId="{049744F4-4915-4D40-BB71-A3DC1A83B227}"/>
    <dgm:cxn modelId="{053FCACB-E15D-4BBB-AD6C-242B8D5D9DF9}" srcId="{2D46009E-1DF2-4E9C-95C4-07377BB6EE68}" destId="{92388E08-3C4A-4EF8-9A1D-F94ADA88237F}" srcOrd="0" destOrd="0" parTransId="{99828EC3-0441-45C8-BD62-A6555503F43C}" sibTransId="{88DD4720-4A0D-4801-B69A-4057C065B7F5}"/>
    <dgm:cxn modelId="{8827EACE-E78A-4D29-8FD8-B672AB9C0CC0}" srcId="{8E796699-EBE8-45E4-A26B-E738E6D0A1DD}" destId="{9A0275E3-8CB3-4E3F-AD90-DA0372EA6512}" srcOrd="0" destOrd="0" parTransId="{992C7B62-BB0B-45C7-B04F-9EFE18019778}" sibTransId="{3299C183-DB66-41E0-B7DC-8D7F5BEFB397}"/>
    <dgm:cxn modelId="{7B503AD1-E462-43A4-84A6-C58FADBBA8F2}" type="presOf" srcId="{7B96EEE5-4FC0-4A03-9C47-F782351C212B}" destId="{E5474B0D-EBFB-4A33-97FF-BDF497672270}" srcOrd="0" destOrd="0" presId="urn:microsoft.com/office/officeart/2005/8/layout/vList3"/>
    <dgm:cxn modelId="{348410E6-15C4-4E06-AB7B-C6891DD800FF}" type="presOf" srcId="{5CA9188A-ED1F-4D36-99FD-0029C2648C61}" destId="{E5474B0D-EBFB-4A33-97FF-BDF497672270}" srcOrd="0" destOrd="1" presId="urn:microsoft.com/office/officeart/2005/8/layout/vList3"/>
    <dgm:cxn modelId="{6E1440F6-79A7-476E-AC5B-CA6DCB000B24}" type="presOf" srcId="{6A23F237-7087-4175-B605-B4C844C700DF}" destId="{98479E99-081E-430F-B949-2337F8EFC0E8}" srcOrd="0" destOrd="0" presId="urn:microsoft.com/office/officeart/2005/8/layout/vList3"/>
    <dgm:cxn modelId="{ABC1B105-A0D0-45DF-A84B-533DF1738E7E}" type="presParOf" srcId="{7540C72B-0700-4BA2-8971-A76FB4DF2BF0}" destId="{B2E2FBC2-58BF-451D-A086-DD457A9FF74E}" srcOrd="0" destOrd="0" presId="urn:microsoft.com/office/officeart/2005/8/layout/vList3"/>
    <dgm:cxn modelId="{D837C5E9-CC38-414B-A107-7D2E8802CD8C}" type="presParOf" srcId="{B2E2FBC2-58BF-451D-A086-DD457A9FF74E}" destId="{B4316145-DB90-4BD4-BB5B-092C352A1AF5}" srcOrd="0" destOrd="0" presId="urn:microsoft.com/office/officeart/2005/8/layout/vList3"/>
    <dgm:cxn modelId="{49D7D11B-C7A6-4985-AF44-CE21B2E9AF3E}" type="presParOf" srcId="{B2E2FBC2-58BF-451D-A086-DD457A9FF74E}" destId="{574AA896-F329-4DFB-89C2-52305D3D15C1}" srcOrd="1" destOrd="0" presId="urn:microsoft.com/office/officeart/2005/8/layout/vList3"/>
    <dgm:cxn modelId="{EFCAEA10-0F56-4878-B0A5-C718B0A72326}" type="presParOf" srcId="{7540C72B-0700-4BA2-8971-A76FB4DF2BF0}" destId="{DD9DD68D-19F5-462A-A3F7-E05D8629DA90}" srcOrd="1" destOrd="0" presId="urn:microsoft.com/office/officeart/2005/8/layout/vList3"/>
    <dgm:cxn modelId="{BB824C47-72A0-4AE3-8D99-75018FCB7FD6}" type="presParOf" srcId="{7540C72B-0700-4BA2-8971-A76FB4DF2BF0}" destId="{DAFC18FC-3C85-4D37-9706-97FD786A7AA9}" srcOrd="2" destOrd="0" presId="urn:microsoft.com/office/officeart/2005/8/layout/vList3"/>
    <dgm:cxn modelId="{D975E7B0-0104-4F8C-BE11-37E0325BFA37}" type="presParOf" srcId="{DAFC18FC-3C85-4D37-9706-97FD786A7AA9}" destId="{43E3FD35-B40E-448F-A8CB-041854BFAF80}" srcOrd="0" destOrd="0" presId="urn:microsoft.com/office/officeart/2005/8/layout/vList3"/>
    <dgm:cxn modelId="{B3F4B159-4FBA-4061-A129-3C4A8BF3EB69}" type="presParOf" srcId="{DAFC18FC-3C85-4D37-9706-97FD786A7AA9}" destId="{BB214D61-93B4-4C67-A88D-59B70FBBBA12}" srcOrd="1" destOrd="0" presId="urn:microsoft.com/office/officeart/2005/8/layout/vList3"/>
    <dgm:cxn modelId="{14B3E33C-CB16-4473-821C-702E5575A8EA}" type="presParOf" srcId="{7540C72B-0700-4BA2-8971-A76FB4DF2BF0}" destId="{045A3FEA-57EB-4CE8-A2A3-6AAF432ED9F2}" srcOrd="3" destOrd="0" presId="urn:microsoft.com/office/officeart/2005/8/layout/vList3"/>
    <dgm:cxn modelId="{D09EA6CA-CFA8-4910-B70D-53AFD7665BFF}" type="presParOf" srcId="{7540C72B-0700-4BA2-8971-A76FB4DF2BF0}" destId="{2117C573-CDCB-4B75-B432-8D7274346E62}" srcOrd="4" destOrd="0" presId="urn:microsoft.com/office/officeart/2005/8/layout/vList3"/>
    <dgm:cxn modelId="{429E1C63-A17C-4D74-A371-68C2FFCFDD49}" type="presParOf" srcId="{2117C573-CDCB-4B75-B432-8D7274346E62}" destId="{A65FB00E-005E-4500-891C-A17C58A5BB11}" srcOrd="0" destOrd="0" presId="urn:microsoft.com/office/officeart/2005/8/layout/vList3"/>
    <dgm:cxn modelId="{7B49FB91-F380-4DDD-92B3-33A1499C035D}" type="presParOf" srcId="{2117C573-CDCB-4B75-B432-8D7274346E62}" destId="{E5474B0D-EBFB-4A33-97FF-BDF497672270}" srcOrd="1" destOrd="0" presId="urn:microsoft.com/office/officeart/2005/8/layout/vList3"/>
    <dgm:cxn modelId="{60D38B5F-BAA9-4834-BDE6-E422F274AAC5}" type="presParOf" srcId="{7540C72B-0700-4BA2-8971-A76FB4DF2BF0}" destId="{8CD30EE7-A1FD-4AC3-8C50-899F84763EC1}" srcOrd="5" destOrd="0" presId="urn:microsoft.com/office/officeart/2005/8/layout/vList3"/>
    <dgm:cxn modelId="{1373961C-DB16-4D3C-BEF5-F142D1348C38}" type="presParOf" srcId="{7540C72B-0700-4BA2-8971-A76FB4DF2BF0}" destId="{EA1D338B-111B-4086-B405-2B3CBFA5FE6B}" srcOrd="6" destOrd="0" presId="urn:microsoft.com/office/officeart/2005/8/layout/vList3"/>
    <dgm:cxn modelId="{4246F582-F060-46D0-88DA-B853B054AC5D}" type="presParOf" srcId="{EA1D338B-111B-4086-B405-2B3CBFA5FE6B}" destId="{497B0F74-13D4-41D4-8EFC-423F498C5556}" srcOrd="0" destOrd="0" presId="urn:microsoft.com/office/officeart/2005/8/layout/vList3"/>
    <dgm:cxn modelId="{F07E5D82-DB36-42CB-A4CC-80C235D1769F}" type="presParOf" srcId="{EA1D338B-111B-4086-B405-2B3CBFA5FE6B}" destId="{98479E99-081E-430F-B949-2337F8EFC0E8}" srcOrd="1" destOrd="0" presId="urn:microsoft.com/office/officeart/2005/8/layout/vList3"/>
    <dgm:cxn modelId="{1A5C335F-E757-47D0-9561-264A6F00B459}" type="presParOf" srcId="{7540C72B-0700-4BA2-8971-A76FB4DF2BF0}" destId="{2FE211DB-8A6F-4E8E-BD44-10F91A6FF7A8}" srcOrd="7" destOrd="0" presId="urn:microsoft.com/office/officeart/2005/8/layout/vList3"/>
    <dgm:cxn modelId="{924455EE-99BF-40F7-A429-1D142E4BC616}" type="presParOf" srcId="{7540C72B-0700-4BA2-8971-A76FB4DF2BF0}" destId="{813AA2D5-5383-4FCD-9F27-0548809EC173}" srcOrd="8" destOrd="0" presId="urn:microsoft.com/office/officeart/2005/8/layout/vList3"/>
    <dgm:cxn modelId="{E7D806D5-972D-4A64-9A1E-81747FD30468}" type="presParOf" srcId="{813AA2D5-5383-4FCD-9F27-0548809EC173}" destId="{50013974-2B21-454C-B379-A7DB47023299}" srcOrd="0" destOrd="0" presId="urn:microsoft.com/office/officeart/2005/8/layout/vList3"/>
    <dgm:cxn modelId="{A07D425C-1A4B-41CA-B754-10AA8A8B2506}" type="presParOf" srcId="{813AA2D5-5383-4FCD-9F27-0548809EC173}" destId="{E78859C2-F2A6-4C6D-AB62-3E537961222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F14841-57EE-46DA-B97F-F97BC7E1C3D6}"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it-IT"/>
        </a:p>
      </dgm:t>
    </dgm:pt>
    <dgm:pt modelId="{D43F8FA1-5FA6-4290-8767-A739AFFEC0DF}">
      <dgm:prSet/>
      <dgm:spPr/>
      <dgm:t>
        <a:bodyPr/>
        <a:lstStyle/>
        <a:p>
          <a:r>
            <a:rPr lang="it-IT" dirty="0"/>
            <a:t>Gestione inadeguata dei segreti, come chiavi API o credenziali</a:t>
          </a:r>
        </a:p>
      </dgm:t>
    </dgm:pt>
    <dgm:pt modelId="{9CBB0BD7-5382-4D75-A2E7-D7C4A4640436}" type="parTrans" cxnId="{8359F28E-97F9-4B9F-84D6-00EC2BF31F29}">
      <dgm:prSet/>
      <dgm:spPr/>
      <dgm:t>
        <a:bodyPr/>
        <a:lstStyle/>
        <a:p>
          <a:endParaRPr lang="it-IT"/>
        </a:p>
      </dgm:t>
    </dgm:pt>
    <dgm:pt modelId="{F6B743AD-9C15-44D5-B190-F3020EED5EA4}" type="sibTrans" cxnId="{8359F28E-97F9-4B9F-84D6-00EC2BF31F29}">
      <dgm:prSet/>
      <dgm:spPr/>
      <dgm:t>
        <a:bodyPr/>
        <a:lstStyle/>
        <a:p>
          <a:endParaRPr lang="it-IT"/>
        </a:p>
      </dgm:t>
    </dgm:pt>
    <dgm:pt modelId="{07EDF6F7-0419-4D37-9C78-90FA4996E015}">
      <dgm:prSet/>
      <dgm:spPr/>
      <dgm:t>
        <a:bodyPr/>
        <a:lstStyle/>
        <a:p>
          <a:r>
            <a:rPr lang="it-IT" dirty="0"/>
            <a:t>Disattivazione di sistemi di monitoraggio e logging</a:t>
          </a:r>
        </a:p>
      </dgm:t>
    </dgm:pt>
    <dgm:pt modelId="{B4AF4ED9-5209-4C76-AAC6-72F4F29314C9}" type="parTrans" cxnId="{6705D852-6CDA-47A3-BAB5-AC6CB42C1AEB}">
      <dgm:prSet/>
      <dgm:spPr/>
      <dgm:t>
        <a:bodyPr/>
        <a:lstStyle/>
        <a:p>
          <a:endParaRPr lang="it-IT"/>
        </a:p>
      </dgm:t>
    </dgm:pt>
    <dgm:pt modelId="{CCB260AF-5A7A-4C1B-B5A1-474B18A19BA4}" type="sibTrans" cxnId="{6705D852-6CDA-47A3-BAB5-AC6CB42C1AEB}">
      <dgm:prSet/>
      <dgm:spPr/>
      <dgm:t>
        <a:bodyPr/>
        <a:lstStyle/>
        <a:p>
          <a:endParaRPr lang="it-IT"/>
        </a:p>
      </dgm:t>
    </dgm:pt>
    <dgm:pt modelId="{A6FFE1C7-6BED-45CC-86B2-DAD97AA91344}">
      <dgm:prSet/>
      <dgm:spPr/>
      <dgm:t>
        <a:bodyPr/>
        <a:lstStyle/>
        <a:p>
          <a:r>
            <a:rPr lang="it-IT" dirty="0"/>
            <a:t>Accesso allo storage non regolamentato o con permessi eccessivi</a:t>
          </a:r>
        </a:p>
      </dgm:t>
    </dgm:pt>
    <dgm:pt modelId="{BA14F109-692D-4C23-814B-E659C2FE94C3}" type="parTrans" cxnId="{3ED819F4-5833-4F04-9D00-1F7023A020FB}">
      <dgm:prSet/>
      <dgm:spPr/>
      <dgm:t>
        <a:bodyPr/>
        <a:lstStyle/>
        <a:p>
          <a:endParaRPr lang="it-IT"/>
        </a:p>
      </dgm:t>
    </dgm:pt>
    <dgm:pt modelId="{DC2D8001-7630-4756-A5D4-C2D4F4F65C36}" type="sibTrans" cxnId="{3ED819F4-5833-4F04-9D00-1F7023A020FB}">
      <dgm:prSet/>
      <dgm:spPr/>
      <dgm:t>
        <a:bodyPr/>
        <a:lstStyle/>
        <a:p>
          <a:endParaRPr lang="it-IT"/>
        </a:p>
      </dgm:t>
    </dgm:pt>
    <dgm:pt modelId="{1E069D7C-9666-404D-AC80-A8806545A48B}">
      <dgm:prSet/>
      <dgm:spPr/>
      <dgm:t>
        <a:bodyPr/>
        <a:lstStyle/>
        <a:p>
          <a:r>
            <a:rPr lang="it-IT" dirty="0"/>
            <a:t>Esposizione di porte di rete non sicure (diverse da quelle standard come HTTP/HTTPS)</a:t>
          </a:r>
        </a:p>
      </dgm:t>
    </dgm:pt>
    <dgm:pt modelId="{4CF09FAF-1886-460B-814C-6CDFDCED05FE}" type="parTrans" cxnId="{F69F1C49-7D61-4739-9F99-AEDA8028941E}">
      <dgm:prSet/>
      <dgm:spPr/>
      <dgm:t>
        <a:bodyPr/>
        <a:lstStyle/>
        <a:p>
          <a:endParaRPr lang="it-IT"/>
        </a:p>
      </dgm:t>
    </dgm:pt>
    <dgm:pt modelId="{A4DD9FC4-E36E-461D-998F-55962E799834}" type="sibTrans" cxnId="{F69F1C49-7D61-4739-9F99-AEDA8028941E}">
      <dgm:prSet/>
      <dgm:spPr/>
      <dgm:t>
        <a:bodyPr/>
        <a:lstStyle/>
        <a:p>
          <a:endParaRPr lang="it-IT"/>
        </a:p>
      </dgm:t>
    </dgm:pt>
    <dgm:pt modelId="{D91C459C-BC3C-4DEA-A9A3-625B53B9FC42}">
      <dgm:prSet/>
      <dgm:spPr/>
      <dgm:t>
        <a:bodyPr/>
        <a:lstStyle/>
        <a:p>
          <a:r>
            <a:rPr lang="it-IT" dirty="0"/>
            <a:t>Attribuzione di privilegi troppo ampi a risorse come macchine virtuali, container o host</a:t>
          </a:r>
        </a:p>
      </dgm:t>
    </dgm:pt>
    <dgm:pt modelId="{DEEF93E3-532F-4B92-A316-0B52D32FAAA1}" type="parTrans" cxnId="{C8A2B154-9FFF-4190-9F8F-37934B3889E3}">
      <dgm:prSet/>
      <dgm:spPr/>
      <dgm:t>
        <a:bodyPr/>
        <a:lstStyle/>
        <a:p>
          <a:endParaRPr lang="it-IT"/>
        </a:p>
      </dgm:t>
    </dgm:pt>
    <dgm:pt modelId="{EC5D1A1E-337E-48CE-8B35-E374F7039612}" type="sibTrans" cxnId="{C8A2B154-9FFF-4190-9F8F-37934B3889E3}">
      <dgm:prSet/>
      <dgm:spPr/>
      <dgm:t>
        <a:bodyPr/>
        <a:lstStyle/>
        <a:p>
          <a:endParaRPr lang="it-IT"/>
        </a:p>
      </dgm:t>
    </dgm:pt>
    <dgm:pt modelId="{D223194C-1D10-4A27-8879-7616C5CD12E8}" type="pres">
      <dgm:prSet presAssocID="{4EF14841-57EE-46DA-B97F-F97BC7E1C3D6}" presName="CompostProcess" presStyleCnt="0">
        <dgm:presLayoutVars>
          <dgm:dir/>
          <dgm:resizeHandles val="exact"/>
        </dgm:presLayoutVars>
      </dgm:prSet>
      <dgm:spPr/>
    </dgm:pt>
    <dgm:pt modelId="{6244D3C9-09CF-4792-AD1A-19B231E6CDED}" type="pres">
      <dgm:prSet presAssocID="{4EF14841-57EE-46DA-B97F-F97BC7E1C3D6}" presName="arrow" presStyleLbl="bgShp" presStyleIdx="0" presStyleCnt="1" custLinFactNeighborX="4280" custLinFactNeighborY="-53308"/>
      <dgm:spPr/>
    </dgm:pt>
    <dgm:pt modelId="{EAF8A85F-7858-440E-AFC6-8813D7741983}" type="pres">
      <dgm:prSet presAssocID="{4EF14841-57EE-46DA-B97F-F97BC7E1C3D6}" presName="linearProcess" presStyleCnt="0"/>
      <dgm:spPr/>
    </dgm:pt>
    <dgm:pt modelId="{B0012DFA-1B45-4C5E-860B-ABEE89CDE33B}" type="pres">
      <dgm:prSet presAssocID="{D43F8FA1-5FA6-4290-8767-A739AFFEC0DF}" presName="textNode" presStyleLbl="node1" presStyleIdx="0" presStyleCnt="5">
        <dgm:presLayoutVars>
          <dgm:bulletEnabled val="1"/>
        </dgm:presLayoutVars>
      </dgm:prSet>
      <dgm:spPr/>
    </dgm:pt>
    <dgm:pt modelId="{CBAED61F-3477-439B-94FB-9BC96BE87D58}" type="pres">
      <dgm:prSet presAssocID="{F6B743AD-9C15-44D5-B190-F3020EED5EA4}" presName="sibTrans" presStyleCnt="0"/>
      <dgm:spPr/>
    </dgm:pt>
    <dgm:pt modelId="{6E3DD8AB-DBD3-4635-B6AC-CFBBCCD4A4C7}" type="pres">
      <dgm:prSet presAssocID="{07EDF6F7-0419-4D37-9C78-90FA4996E015}" presName="textNode" presStyleLbl="node1" presStyleIdx="1" presStyleCnt="5">
        <dgm:presLayoutVars>
          <dgm:bulletEnabled val="1"/>
        </dgm:presLayoutVars>
      </dgm:prSet>
      <dgm:spPr/>
    </dgm:pt>
    <dgm:pt modelId="{84CD2508-9B4F-405A-9BF6-DEF0892D9995}" type="pres">
      <dgm:prSet presAssocID="{CCB260AF-5A7A-4C1B-B5A1-474B18A19BA4}" presName="sibTrans" presStyleCnt="0"/>
      <dgm:spPr/>
    </dgm:pt>
    <dgm:pt modelId="{436316B7-B3B9-42BD-83E0-6D2F9B2E488E}" type="pres">
      <dgm:prSet presAssocID="{A6FFE1C7-6BED-45CC-86B2-DAD97AA91344}" presName="textNode" presStyleLbl="node1" presStyleIdx="2" presStyleCnt="5">
        <dgm:presLayoutVars>
          <dgm:bulletEnabled val="1"/>
        </dgm:presLayoutVars>
      </dgm:prSet>
      <dgm:spPr/>
    </dgm:pt>
    <dgm:pt modelId="{E8658313-B8E2-4E63-86D6-9E71A3C6C56D}" type="pres">
      <dgm:prSet presAssocID="{DC2D8001-7630-4756-A5D4-C2D4F4F65C36}" presName="sibTrans" presStyleCnt="0"/>
      <dgm:spPr/>
    </dgm:pt>
    <dgm:pt modelId="{098F11C9-D0C6-4CAB-AFB0-349763B47DAF}" type="pres">
      <dgm:prSet presAssocID="{D91C459C-BC3C-4DEA-A9A3-625B53B9FC42}" presName="textNode" presStyleLbl="node1" presStyleIdx="3" presStyleCnt="5">
        <dgm:presLayoutVars>
          <dgm:bulletEnabled val="1"/>
        </dgm:presLayoutVars>
      </dgm:prSet>
      <dgm:spPr/>
    </dgm:pt>
    <dgm:pt modelId="{53F09F88-826D-4D6B-8634-FE1716601CFA}" type="pres">
      <dgm:prSet presAssocID="{EC5D1A1E-337E-48CE-8B35-E374F7039612}" presName="sibTrans" presStyleCnt="0"/>
      <dgm:spPr/>
    </dgm:pt>
    <dgm:pt modelId="{7B317391-342C-46C7-AE5C-DD083811D583}" type="pres">
      <dgm:prSet presAssocID="{1E069D7C-9666-404D-AC80-A8806545A48B}" presName="textNode" presStyleLbl="node1" presStyleIdx="4" presStyleCnt="5">
        <dgm:presLayoutVars>
          <dgm:bulletEnabled val="1"/>
        </dgm:presLayoutVars>
      </dgm:prSet>
      <dgm:spPr/>
    </dgm:pt>
  </dgm:ptLst>
  <dgm:cxnLst>
    <dgm:cxn modelId="{09C7CE06-B74D-47D8-B89E-AB460B7D6CBC}" type="presOf" srcId="{D43F8FA1-5FA6-4290-8767-A739AFFEC0DF}" destId="{B0012DFA-1B45-4C5E-860B-ABEE89CDE33B}" srcOrd="0" destOrd="0" presId="urn:microsoft.com/office/officeart/2005/8/layout/hProcess9"/>
    <dgm:cxn modelId="{F69F1C49-7D61-4739-9F99-AEDA8028941E}" srcId="{4EF14841-57EE-46DA-B97F-F97BC7E1C3D6}" destId="{1E069D7C-9666-404D-AC80-A8806545A48B}" srcOrd="4" destOrd="0" parTransId="{4CF09FAF-1886-460B-814C-6CDFDCED05FE}" sibTransId="{A4DD9FC4-E36E-461D-998F-55962E799834}"/>
    <dgm:cxn modelId="{ADA9D74E-FB7F-4C9F-93B2-8EE70E7E6FAF}" type="presOf" srcId="{1E069D7C-9666-404D-AC80-A8806545A48B}" destId="{7B317391-342C-46C7-AE5C-DD083811D583}" srcOrd="0" destOrd="0" presId="urn:microsoft.com/office/officeart/2005/8/layout/hProcess9"/>
    <dgm:cxn modelId="{6705D852-6CDA-47A3-BAB5-AC6CB42C1AEB}" srcId="{4EF14841-57EE-46DA-B97F-F97BC7E1C3D6}" destId="{07EDF6F7-0419-4D37-9C78-90FA4996E015}" srcOrd="1" destOrd="0" parTransId="{B4AF4ED9-5209-4C76-AAC6-72F4F29314C9}" sibTransId="{CCB260AF-5A7A-4C1B-B5A1-474B18A19BA4}"/>
    <dgm:cxn modelId="{C8A2B154-9FFF-4190-9F8F-37934B3889E3}" srcId="{4EF14841-57EE-46DA-B97F-F97BC7E1C3D6}" destId="{D91C459C-BC3C-4DEA-A9A3-625B53B9FC42}" srcOrd="3" destOrd="0" parTransId="{DEEF93E3-532F-4B92-A316-0B52D32FAAA1}" sibTransId="{EC5D1A1E-337E-48CE-8B35-E374F7039612}"/>
    <dgm:cxn modelId="{1665337D-9CF5-4C1C-83B2-D009E162FCBA}" type="presOf" srcId="{4EF14841-57EE-46DA-B97F-F97BC7E1C3D6}" destId="{D223194C-1D10-4A27-8879-7616C5CD12E8}" srcOrd="0" destOrd="0" presId="urn:microsoft.com/office/officeart/2005/8/layout/hProcess9"/>
    <dgm:cxn modelId="{8359F28E-97F9-4B9F-84D6-00EC2BF31F29}" srcId="{4EF14841-57EE-46DA-B97F-F97BC7E1C3D6}" destId="{D43F8FA1-5FA6-4290-8767-A739AFFEC0DF}" srcOrd="0" destOrd="0" parTransId="{9CBB0BD7-5382-4D75-A2E7-D7C4A4640436}" sibTransId="{F6B743AD-9C15-44D5-B190-F3020EED5EA4}"/>
    <dgm:cxn modelId="{942757B7-C8FF-47C3-91E0-D0318E0E783F}" type="presOf" srcId="{D91C459C-BC3C-4DEA-A9A3-625B53B9FC42}" destId="{098F11C9-D0C6-4CAB-AFB0-349763B47DAF}" srcOrd="0" destOrd="0" presId="urn:microsoft.com/office/officeart/2005/8/layout/hProcess9"/>
    <dgm:cxn modelId="{09E4D0D9-38B1-47F2-A831-70A8C0982327}" type="presOf" srcId="{A6FFE1C7-6BED-45CC-86B2-DAD97AA91344}" destId="{436316B7-B3B9-42BD-83E0-6D2F9B2E488E}" srcOrd="0" destOrd="0" presId="urn:microsoft.com/office/officeart/2005/8/layout/hProcess9"/>
    <dgm:cxn modelId="{947F05E3-FBD6-49D2-A1B2-4854C6366C09}" type="presOf" srcId="{07EDF6F7-0419-4D37-9C78-90FA4996E015}" destId="{6E3DD8AB-DBD3-4635-B6AC-CFBBCCD4A4C7}" srcOrd="0" destOrd="0" presId="urn:microsoft.com/office/officeart/2005/8/layout/hProcess9"/>
    <dgm:cxn modelId="{3ED819F4-5833-4F04-9D00-1F7023A020FB}" srcId="{4EF14841-57EE-46DA-B97F-F97BC7E1C3D6}" destId="{A6FFE1C7-6BED-45CC-86B2-DAD97AA91344}" srcOrd="2" destOrd="0" parTransId="{BA14F109-692D-4C23-814B-E659C2FE94C3}" sibTransId="{DC2D8001-7630-4756-A5D4-C2D4F4F65C36}"/>
    <dgm:cxn modelId="{DD61DA6D-2676-45E7-B3D0-F981A3FAFEAB}" type="presParOf" srcId="{D223194C-1D10-4A27-8879-7616C5CD12E8}" destId="{6244D3C9-09CF-4792-AD1A-19B231E6CDED}" srcOrd="0" destOrd="0" presId="urn:microsoft.com/office/officeart/2005/8/layout/hProcess9"/>
    <dgm:cxn modelId="{B008860B-A3B5-4077-82CE-4605DC4EF64F}" type="presParOf" srcId="{D223194C-1D10-4A27-8879-7616C5CD12E8}" destId="{EAF8A85F-7858-440E-AFC6-8813D7741983}" srcOrd="1" destOrd="0" presId="urn:microsoft.com/office/officeart/2005/8/layout/hProcess9"/>
    <dgm:cxn modelId="{D7F7BD11-B166-4010-BAF8-79A98D43F0B7}" type="presParOf" srcId="{EAF8A85F-7858-440E-AFC6-8813D7741983}" destId="{B0012DFA-1B45-4C5E-860B-ABEE89CDE33B}" srcOrd="0" destOrd="0" presId="urn:microsoft.com/office/officeart/2005/8/layout/hProcess9"/>
    <dgm:cxn modelId="{9ACA87EA-988C-4C68-92C8-5EEBCC1968BC}" type="presParOf" srcId="{EAF8A85F-7858-440E-AFC6-8813D7741983}" destId="{CBAED61F-3477-439B-94FB-9BC96BE87D58}" srcOrd="1" destOrd="0" presId="urn:microsoft.com/office/officeart/2005/8/layout/hProcess9"/>
    <dgm:cxn modelId="{4AEE0D16-29AC-4EC4-A4BE-8BB3846E78D5}" type="presParOf" srcId="{EAF8A85F-7858-440E-AFC6-8813D7741983}" destId="{6E3DD8AB-DBD3-4635-B6AC-CFBBCCD4A4C7}" srcOrd="2" destOrd="0" presId="urn:microsoft.com/office/officeart/2005/8/layout/hProcess9"/>
    <dgm:cxn modelId="{7D20427B-24D0-4138-BA0B-8DEB1BDA3E12}" type="presParOf" srcId="{EAF8A85F-7858-440E-AFC6-8813D7741983}" destId="{84CD2508-9B4F-405A-9BF6-DEF0892D9995}" srcOrd="3" destOrd="0" presId="urn:microsoft.com/office/officeart/2005/8/layout/hProcess9"/>
    <dgm:cxn modelId="{096247FC-71C9-4F3F-BB73-756CAB6290CC}" type="presParOf" srcId="{EAF8A85F-7858-440E-AFC6-8813D7741983}" destId="{436316B7-B3B9-42BD-83E0-6D2F9B2E488E}" srcOrd="4" destOrd="0" presId="urn:microsoft.com/office/officeart/2005/8/layout/hProcess9"/>
    <dgm:cxn modelId="{0485A7CC-079E-4CD3-992A-FA46985755D7}" type="presParOf" srcId="{EAF8A85F-7858-440E-AFC6-8813D7741983}" destId="{E8658313-B8E2-4E63-86D6-9E71A3C6C56D}" srcOrd="5" destOrd="0" presId="urn:microsoft.com/office/officeart/2005/8/layout/hProcess9"/>
    <dgm:cxn modelId="{E28C6F68-019B-4A86-A529-025E2E9E696E}" type="presParOf" srcId="{EAF8A85F-7858-440E-AFC6-8813D7741983}" destId="{098F11C9-D0C6-4CAB-AFB0-349763B47DAF}" srcOrd="6" destOrd="0" presId="urn:microsoft.com/office/officeart/2005/8/layout/hProcess9"/>
    <dgm:cxn modelId="{1AF2EEF0-FC39-46AA-85C5-1FD8A33D8F90}" type="presParOf" srcId="{EAF8A85F-7858-440E-AFC6-8813D7741983}" destId="{53F09F88-826D-4D6B-8634-FE1716601CFA}" srcOrd="7" destOrd="0" presId="urn:microsoft.com/office/officeart/2005/8/layout/hProcess9"/>
    <dgm:cxn modelId="{2829CC4F-C27B-4EF3-A616-18B2EC153B41}" type="presParOf" srcId="{EAF8A85F-7858-440E-AFC6-8813D7741983}" destId="{7B317391-342C-46C7-AE5C-DD083811D58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FCAC3FD-345C-4492-AA45-995EE02D39A6}"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it-IT"/>
        </a:p>
      </dgm:t>
    </dgm:pt>
    <dgm:pt modelId="{283AF2EE-5C61-46E9-A227-DFF4346B259B}">
      <dgm:prSet phldrT="[Testo]"/>
      <dgm:spPr/>
      <dgm:t>
        <a:bodyPr/>
        <a:lstStyle/>
        <a:p>
          <a:r>
            <a:rPr lang="it-IT" dirty="0"/>
            <a:t>Applicare il principio del privilegio minimo, in modo tale che, gli utenti dispongano esclusivamente dei diritti di accesso necessari per svolgere le proprie attività, limitando così l'impatto in caso di eventuali violazioni.</a:t>
          </a:r>
        </a:p>
      </dgm:t>
    </dgm:pt>
    <dgm:pt modelId="{2EA6BD53-F4E2-4393-A127-BD90C4E59647}" type="parTrans" cxnId="{8010F7C2-01BE-4BCF-A1CE-72A89E967A18}">
      <dgm:prSet/>
      <dgm:spPr/>
      <dgm:t>
        <a:bodyPr/>
        <a:lstStyle/>
        <a:p>
          <a:endParaRPr lang="it-IT"/>
        </a:p>
      </dgm:t>
    </dgm:pt>
    <dgm:pt modelId="{64495989-21F0-4BAE-B2A0-89FBA025D799}" type="sibTrans" cxnId="{8010F7C2-01BE-4BCF-A1CE-72A89E967A18}">
      <dgm:prSet/>
      <dgm:spPr/>
      <dgm:t>
        <a:bodyPr/>
        <a:lstStyle/>
        <a:p>
          <a:endParaRPr lang="it-IT"/>
        </a:p>
      </dgm:t>
    </dgm:pt>
    <dgm:pt modelId="{963F79AF-97E2-45B3-9329-E095DDDD0739}">
      <dgm:prSet phldrT="[Testo]"/>
      <dgm:spPr/>
      <dgm:t>
        <a:bodyPr/>
        <a:lstStyle/>
        <a:p>
          <a:r>
            <a:rPr lang="it-IT" dirty="0"/>
            <a:t> Automatizzare il provisioning e il de-provisioning per gestire l’intero ciclo di vita degli account e delle autorizzazioni, garantendo aggiornamenti tempestivi e la revoca degli accessi non più necessari.</a:t>
          </a:r>
        </a:p>
      </dgm:t>
    </dgm:pt>
    <dgm:pt modelId="{D9AFF85D-F658-47A6-AA9A-C6FECB6A6568}" type="parTrans" cxnId="{7467E50D-232E-4FDF-9603-ABA25AF6C580}">
      <dgm:prSet/>
      <dgm:spPr/>
      <dgm:t>
        <a:bodyPr/>
        <a:lstStyle/>
        <a:p>
          <a:endParaRPr lang="it-IT"/>
        </a:p>
      </dgm:t>
    </dgm:pt>
    <dgm:pt modelId="{EC0B50E7-E314-4089-AE7B-8171CF3A851D}" type="sibTrans" cxnId="{7467E50D-232E-4FDF-9603-ABA25AF6C580}">
      <dgm:prSet/>
      <dgm:spPr/>
      <dgm:t>
        <a:bodyPr/>
        <a:lstStyle/>
        <a:p>
          <a:endParaRPr lang="it-IT"/>
        </a:p>
      </dgm:t>
    </dgm:pt>
    <dgm:pt modelId="{37F6F466-341F-40DA-B5CB-0103939CAEE7}">
      <dgm:prSet phldrT="[Testo]" custT="1"/>
      <dgm:spPr/>
      <dgm:t>
        <a:bodyPr/>
        <a:lstStyle/>
        <a:p>
          <a:r>
            <a:rPr lang="it-IT" sz="1400" dirty="0"/>
            <a:t>Adottare soluzioni di Identity and Access Management (IAM) che garantiscano un'autenticazione robusta, una gestione centralizzata e una visibilità completa delle attività di accesso anche in ambienti multi-cloud.</a:t>
          </a:r>
        </a:p>
      </dgm:t>
    </dgm:pt>
    <dgm:pt modelId="{1482EE3A-1EA1-476F-980F-0D79FB48C549}" type="sibTrans" cxnId="{116E6BF3-7A91-4086-8D80-55E519D581AE}">
      <dgm:prSet/>
      <dgm:spPr/>
      <dgm:t>
        <a:bodyPr/>
        <a:lstStyle/>
        <a:p>
          <a:endParaRPr lang="it-IT"/>
        </a:p>
      </dgm:t>
    </dgm:pt>
    <dgm:pt modelId="{58C838C5-EFD9-4302-B5E8-7D2ED3FEACF8}" type="parTrans" cxnId="{116E6BF3-7A91-4086-8D80-55E519D581AE}">
      <dgm:prSet/>
      <dgm:spPr/>
      <dgm:t>
        <a:bodyPr/>
        <a:lstStyle/>
        <a:p>
          <a:endParaRPr lang="it-IT"/>
        </a:p>
      </dgm:t>
    </dgm:pt>
    <dgm:pt modelId="{C2260809-7A75-44C8-A594-41CC82C2C303}">
      <dgm:prSet/>
      <dgm:spPr/>
      <dgm:t>
        <a:bodyPr/>
        <a:lstStyle/>
        <a:p>
          <a:r>
            <a:rPr lang="it-IT" dirty="0"/>
            <a:t>Implementare soluzioni automatizzate per gestire gli account e le autorizzazioni, assicurando aggiornamenti regolari e la rimozione degli accessi superflui. Inoltre, adottare sistemi di monitoraggio continuo della sicurezza in grado di rilevare, segnalare e prevenire tentativi di accesso non autorizzati.</a:t>
          </a:r>
        </a:p>
      </dgm:t>
    </dgm:pt>
    <dgm:pt modelId="{96A30911-F406-40A1-A43C-3DAA2501AC03}" type="parTrans" cxnId="{4769B0CA-15A5-4431-A425-B0E3AF83382A}">
      <dgm:prSet/>
      <dgm:spPr/>
      <dgm:t>
        <a:bodyPr/>
        <a:lstStyle/>
        <a:p>
          <a:endParaRPr lang="it-IT"/>
        </a:p>
      </dgm:t>
    </dgm:pt>
    <dgm:pt modelId="{6AA320B4-F447-4171-8AA1-42FDC2F98FE3}" type="sibTrans" cxnId="{4769B0CA-15A5-4431-A425-B0E3AF83382A}">
      <dgm:prSet/>
      <dgm:spPr/>
      <dgm:t>
        <a:bodyPr/>
        <a:lstStyle/>
        <a:p>
          <a:endParaRPr lang="it-IT"/>
        </a:p>
      </dgm:t>
    </dgm:pt>
    <dgm:pt modelId="{AFE10499-CB84-4F7B-9688-34A7D4E69BE4}" type="pres">
      <dgm:prSet presAssocID="{6FCAC3FD-345C-4492-AA45-995EE02D39A6}" presName="Name0" presStyleCnt="0">
        <dgm:presLayoutVars>
          <dgm:chMax val="7"/>
          <dgm:chPref val="7"/>
          <dgm:dir/>
        </dgm:presLayoutVars>
      </dgm:prSet>
      <dgm:spPr/>
    </dgm:pt>
    <dgm:pt modelId="{6E826549-061E-452C-B077-95E0583CF696}" type="pres">
      <dgm:prSet presAssocID="{6FCAC3FD-345C-4492-AA45-995EE02D39A6}" presName="Name1" presStyleCnt="0"/>
      <dgm:spPr/>
    </dgm:pt>
    <dgm:pt modelId="{079EE25B-AA19-41E3-8CB5-AEF01B792DD2}" type="pres">
      <dgm:prSet presAssocID="{6FCAC3FD-345C-4492-AA45-995EE02D39A6}" presName="cycle" presStyleCnt="0"/>
      <dgm:spPr/>
    </dgm:pt>
    <dgm:pt modelId="{8822CD17-6DE9-4DBA-8221-B343BA988A2C}" type="pres">
      <dgm:prSet presAssocID="{6FCAC3FD-345C-4492-AA45-995EE02D39A6}" presName="srcNode" presStyleLbl="node1" presStyleIdx="0" presStyleCnt="4"/>
      <dgm:spPr/>
    </dgm:pt>
    <dgm:pt modelId="{5BC2AA6C-BA63-4295-8207-678EED4E9E4D}" type="pres">
      <dgm:prSet presAssocID="{6FCAC3FD-345C-4492-AA45-995EE02D39A6}" presName="conn" presStyleLbl="parChTrans1D2" presStyleIdx="0" presStyleCnt="1"/>
      <dgm:spPr/>
    </dgm:pt>
    <dgm:pt modelId="{6D404325-5191-4048-A34A-6C9644B77DDB}" type="pres">
      <dgm:prSet presAssocID="{6FCAC3FD-345C-4492-AA45-995EE02D39A6}" presName="extraNode" presStyleLbl="node1" presStyleIdx="0" presStyleCnt="4"/>
      <dgm:spPr/>
    </dgm:pt>
    <dgm:pt modelId="{9A07176D-55E8-41E6-B785-4C92F6FEAE59}" type="pres">
      <dgm:prSet presAssocID="{6FCAC3FD-345C-4492-AA45-995EE02D39A6}" presName="dstNode" presStyleLbl="node1" presStyleIdx="0" presStyleCnt="4"/>
      <dgm:spPr/>
    </dgm:pt>
    <dgm:pt modelId="{B73C17B6-8AAF-4FD0-8546-54740B3060E3}" type="pres">
      <dgm:prSet presAssocID="{37F6F466-341F-40DA-B5CB-0103939CAEE7}" presName="text_1" presStyleLbl="node1" presStyleIdx="0" presStyleCnt="4">
        <dgm:presLayoutVars>
          <dgm:bulletEnabled val="1"/>
        </dgm:presLayoutVars>
      </dgm:prSet>
      <dgm:spPr/>
    </dgm:pt>
    <dgm:pt modelId="{A398E3EF-70C9-40F5-AED5-C7B6AEFA8458}" type="pres">
      <dgm:prSet presAssocID="{37F6F466-341F-40DA-B5CB-0103939CAEE7}" presName="accent_1" presStyleCnt="0"/>
      <dgm:spPr/>
    </dgm:pt>
    <dgm:pt modelId="{E4CD31B6-7F4F-4EBB-909D-3D4EC6072B1A}" type="pres">
      <dgm:prSet presAssocID="{37F6F466-341F-40DA-B5CB-0103939CAEE7}" presName="accentRepeatNode" presStyleLbl="solidFgAcc1" presStyleIdx="0" presStyleCnt="4"/>
      <dgm:spPr>
        <a:blipFill rotWithShape="0">
          <a:blip xmlns:r="http://schemas.openxmlformats.org/officeDocument/2006/relationships" r:embed="rId1"/>
          <a:srcRect/>
          <a:stretch>
            <a:fillRect/>
          </a:stretch>
        </a:blipFill>
      </dgm:spPr>
    </dgm:pt>
    <dgm:pt modelId="{D638EBF0-AB2D-464C-B0B0-A17D73E3F549}" type="pres">
      <dgm:prSet presAssocID="{283AF2EE-5C61-46E9-A227-DFF4346B259B}" presName="text_2" presStyleLbl="node1" presStyleIdx="1" presStyleCnt="4">
        <dgm:presLayoutVars>
          <dgm:bulletEnabled val="1"/>
        </dgm:presLayoutVars>
      </dgm:prSet>
      <dgm:spPr/>
    </dgm:pt>
    <dgm:pt modelId="{054C8ED5-8F0B-4B15-9E9F-3D839A4FBF0C}" type="pres">
      <dgm:prSet presAssocID="{283AF2EE-5C61-46E9-A227-DFF4346B259B}" presName="accent_2" presStyleCnt="0"/>
      <dgm:spPr/>
    </dgm:pt>
    <dgm:pt modelId="{FFC1056A-DAEE-439E-8219-134EF9B510FF}" type="pres">
      <dgm:prSet presAssocID="{283AF2EE-5C61-46E9-A227-DFF4346B259B}" presName="accentRepeatNode" presStyleLbl="solidFgAcc1" presStyleIdx="1" presStyleCnt="4"/>
      <dgm:spPr>
        <a:blipFill rotWithShape="0">
          <a:blip xmlns:r="http://schemas.openxmlformats.org/officeDocument/2006/relationships" r:embed="rId2"/>
          <a:srcRect/>
          <a:stretch>
            <a:fillRect/>
          </a:stretch>
        </a:blipFill>
      </dgm:spPr>
    </dgm:pt>
    <dgm:pt modelId="{B940C485-56AF-4F01-9B5E-47BB45B6F151}" type="pres">
      <dgm:prSet presAssocID="{963F79AF-97E2-45B3-9329-E095DDDD0739}" presName="text_3" presStyleLbl="node1" presStyleIdx="2" presStyleCnt="4">
        <dgm:presLayoutVars>
          <dgm:bulletEnabled val="1"/>
        </dgm:presLayoutVars>
      </dgm:prSet>
      <dgm:spPr/>
    </dgm:pt>
    <dgm:pt modelId="{5B090C35-4793-49A9-AD87-387641127AA0}" type="pres">
      <dgm:prSet presAssocID="{963F79AF-97E2-45B3-9329-E095DDDD0739}" presName="accent_3" presStyleCnt="0"/>
      <dgm:spPr/>
    </dgm:pt>
    <dgm:pt modelId="{AA8CF74E-B0F7-46A0-A661-D9010FD3D89A}" type="pres">
      <dgm:prSet presAssocID="{963F79AF-97E2-45B3-9329-E095DDDD0739}" presName="accentRepeatNode" presStyleLbl="solidFgAcc1" presStyleIdx="2" presStyleCnt="4"/>
      <dgm:spPr>
        <a:blipFill rotWithShape="0">
          <a:blip xmlns:r="http://schemas.openxmlformats.org/officeDocument/2006/relationships" r:embed="rId3"/>
          <a:srcRect/>
          <a:stretch>
            <a:fillRect l="-17000" r="-17000"/>
          </a:stretch>
        </a:blipFill>
      </dgm:spPr>
    </dgm:pt>
    <dgm:pt modelId="{A3D06661-411C-44CF-87FF-74A460FDC932}" type="pres">
      <dgm:prSet presAssocID="{C2260809-7A75-44C8-A594-41CC82C2C303}" presName="text_4" presStyleLbl="node1" presStyleIdx="3" presStyleCnt="4">
        <dgm:presLayoutVars>
          <dgm:bulletEnabled val="1"/>
        </dgm:presLayoutVars>
      </dgm:prSet>
      <dgm:spPr/>
    </dgm:pt>
    <dgm:pt modelId="{92A3C127-1926-4A67-9FB9-B2CBF198977A}" type="pres">
      <dgm:prSet presAssocID="{C2260809-7A75-44C8-A594-41CC82C2C303}" presName="accent_4" presStyleCnt="0"/>
      <dgm:spPr/>
    </dgm:pt>
    <dgm:pt modelId="{478E1891-41BE-432C-B05D-0A566A170745}" type="pres">
      <dgm:prSet presAssocID="{C2260809-7A75-44C8-A594-41CC82C2C303}" presName="accentRepeatNode" presStyleLbl="solidFgAcc1" presStyleIdx="3" presStyleCnt="4"/>
      <dgm:spPr>
        <a:blipFill rotWithShape="0">
          <a:blip xmlns:r="http://schemas.openxmlformats.org/officeDocument/2006/relationships" r:embed="rId4"/>
          <a:srcRect/>
          <a:stretch>
            <a:fillRect/>
          </a:stretch>
        </a:blipFill>
      </dgm:spPr>
    </dgm:pt>
  </dgm:ptLst>
  <dgm:cxnLst>
    <dgm:cxn modelId="{7467E50D-232E-4FDF-9603-ABA25AF6C580}" srcId="{6FCAC3FD-345C-4492-AA45-995EE02D39A6}" destId="{963F79AF-97E2-45B3-9329-E095DDDD0739}" srcOrd="2" destOrd="0" parTransId="{D9AFF85D-F658-47A6-AA9A-C6FECB6A6568}" sibTransId="{EC0B50E7-E314-4089-AE7B-8171CF3A851D}"/>
    <dgm:cxn modelId="{77BECF4F-17FC-4136-A507-8074031F5CF9}" type="presOf" srcId="{37F6F466-341F-40DA-B5CB-0103939CAEE7}" destId="{B73C17B6-8AAF-4FD0-8546-54740B3060E3}" srcOrd="0" destOrd="0" presId="urn:microsoft.com/office/officeart/2008/layout/VerticalCurvedList"/>
    <dgm:cxn modelId="{B8A02476-91A9-4AE4-8620-E6267DCC6661}" type="presOf" srcId="{6FCAC3FD-345C-4492-AA45-995EE02D39A6}" destId="{AFE10499-CB84-4F7B-9688-34A7D4E69BE4}" srcOrd="0" destOrd="0" presId="urn:microsoft.com/office/officeart/2008/layout/VerticalCurvedList"/>
    <dgm:cxn modelId="{AAD55F81-DEB3-4DA5-A5DC-B29F8A4DAC5B}" type="presOf" srcId="{963F79AF-97E2-45B3-9329-E095DDDD0739}" destId="{B940C485-56AF-4F01-9B5E-47BB45B6F151}" srcOrd="0" destOrd="0" presId="urn:microsoft.com/office/officeart/2008/layout/VerticalCurvedList"/>
    <dgm:cxn modelId="{2DA47191-812E-4DF2-94F9-677B67C76886}" type="presOf" srcId="{1482EE3A-1EA1-476F-980F-0D79FB48C549}" destId="{5BC2AA6C-BA63-4295-8207-678EED4E9E4D}" srcOrd="0" destOrd="0" presId="urn:microsoft.com/office/officeart/2008/layout/VerticalCurvedList"/>
    <dgm:cxn modelId="{8010F7C2-01BE-4BCF-A1CE-72A89E967A18}" srcId="{6FCAC3FD-345C-4492-AA45-995EE02D39A6}" destId="{283AF2EE-5C61-46E9-A227-DFF4346B259B}" srcOrd="1" destOrd="0" parTransId="{2EA6BD53-F4E2-4393-A127-BD90C4E59647}" sibTransId="{64495989-21F0-4BAE-B2A0-89FBA025D799}"/>
    <dgm:cxn modelId="{4769B0CA-15A5-4431-A425-B0E3AF83382A}" srcId="{6FCAC3FD-345C-4492-AA45-995EE02D39A6}" destId="{C2260809-7A75-44C8-A594-41CC82C2C303}" srcOrd="3" destOrd="0" parTransId="{96A30911-F406-40A1-A43C-3DAA2501AC03}" sibTransId="{6AA320B4-F447-4171-8AA1-42FDC2F98FE3}"/>
    <dgm:cxn modelId="{B3BD77F0-8791-419E-BCF7-CE7A6FAAB0DD}" type="presOf" srcId="{C2260809-7A75-44C8-A594-41CC82C2C303}" destId="{A3D06661-411C-44CF-87FF-74A460FDC932}" srcOrd="0" destOrd="0" presId="urn:microsoft.com/office/officeart/2008/layout/VerticalCurvedList"/>
    <dgm:cxn modelId="{116E6BF3-7A91-4086-8D80-55E519D581AE}" srcId="{6FCAC3FD-345C-4492-AA45-995EE02D39A6}" destId="{37F6F466-341F-40DA-B5CB-0103939CAEE7}" srcOrd="0" destOrd="0" parTransId="{58C838C5-EFD9-4302-B5E8-7D2ED3FEACF8}" sibTransId="{1482EE3A-1EA1-476F-980F-0D79FB48C549}"/>
    <dgm:cxn modelId="{D4A751F3-4523-4E2F-A6A2-2E9F9B978040}" type="presOf" srcId="{283AF2EE-5C61-46E9-A227-DFF4346B259B}" destId="{D638EBF0-AB2D-464C-B0B0-A17D73E3F549}" srcOrd="0" destOrd="0" presId="urn:microsoft.com/office/officeart/2008/layout/VerticalCurvedList"/>
    <dgm:cxn modelId="{7C3FF4DF-2A8A-472B-B794-65D9F982BA2B}" type="presParOf" srcId="{AFE10499-CB84-4F7B-9688-34A7D4E69BE4}" destId="{6E826549-061E-452C-B077-95E0583CF696}" srcOrd="0" destOrd="0" presId="urn:microsoft.com/office/officeart/2008/layout/VerticalCurvedList"/>
    <dgm:cxn modelId="{10EF6361-0C38-45F1-9C08-D07D54CB7419}" type="presParOf" srcId="{6E826549-061E-452C-B077-95E0583CF696}" destId="{079EE25B-AA19-41E3-8CB5-AEF01B792DD2}" srcOrd="0" destOrd="0" presId="urn:microsoft.com/office/officeart/2008/layout/VerticalCurvedList"/>
    <dgm:cxn modelId="{E08C8EDA-A74A-4DAD-9E07-4D98D9AFE78E}" type="presParOf" srcId="{079EE25B-AA19-41E3-8CB5-AEF01B792DD2}" destId="{8822CD17-6DE9-4DBA-8221-B343BA988A2C}" srcOrd="0" destOrd="0" presId="urn:microsoft.com/office/officeart/2008/layout/VerticalCurvedList"/>
    <dgm:cxn modelId="{5A4B9932-388B-4BB0-A47A-5630FEB6C211}" type="presParOf" srcId="{079EE25B-AA19-41E3-8CB5-AEF01B792DD2}" destId="{5BC2AA6C-BA63-4295-8207-678EED4E9E4D}" srcOrd="1" destOrd="0" presId="urn:microsoft.com/office/officeart/2008/layout/VerticalCurvedList"/>
    <dgm:cxn modelId="{9539437E-223A-4CA8-8795-CAC6C91DC652}" type="presParOf" srcId="{079EE25B-AA19-41E3-8CB5-AEF01B792DD2}" destId="{6D404325-5191-4048-A34A-6C9644B77DDB}" srcOrd="2" destOrd="0" presId="urn:microsoft.com/office/officeart/2008/layout/VerticalCurvedList"/>
    <dgm:cxn modelId="{76F3CE83-91F1-4D73-8CF6-A7C65EED01A0}" type="presParOf" srcId="{079EE25B-AA19-41E3-8CB5-AEF01B792DD2}" destId="{9A07176D-55E8-41E6-B785-4C92F6FEAE59}" srcOrd="3" destOrd="0" presId="urn:microsoft.com/office/officeart/2008/layout/VerticalCurvedList"/>
    <dgm:cxn modelId="{FBD71BB4-2D64-47DC-84F2-183CA3E52E54}" type="presParOf" srcId="{6E826549-061E-452C-B077-95E0583CF696}" destId="{B73C17B6-8AAF-4FD0-8546-54740B3060E3}" srcOrd="1" destOrd="0" presId="urn:microsoft.com/office/officeart/2008/layout/VerticalCurvedList"/>
    <dgm:cxn modelId="{DC6FBDE4-8F26-426A-89AD-A85F04DBABEA}" type="presParOf" srcId="{6E826549-061E-452C-B077-95E0583CF696}" destId="{A398E3EF-70C9-40F5-AED5-C7B6AEFA8458}" srcOrd="2" destOrd="0" presId="urn:microsoft.com/office/officeart/2008/layout/VerticalCurvedList"/>
    <dgm:cxn modelId="{D2C82482-34A8-412D-AB01-C54711C93B69}" type="presParOf" srcId="{A398E3EF-70C9-40F5-AED5-C7B6AEFA8458}" destId="{E4CD31B6-7F4F-4EBB-909D-3D4EC6072B1A}" srcOrd="0" destOrd="0" presId="urn:microsoft.com/office/officeart/2008/layout/VerticalCurvedList"/>
    <dgm:cxn modelId="{E6D64FBF-FED9-4815-AC8D-9E2C90BE975C}" type="presParOf" srcId="{6E826549-061E-452C-B077-95E0583CF696}" destId="{D638EBF0-AB2D-464C-B0B0-A17D73E3F549}" srcOrd="3" destOrd="0" presId="urn:microsoft.com/office/officeart/2008/layout/VerticalCurvedList"/>
    <dgm:cxn modelId="{7587FFA6-642F-42AE-926C-7694823F54E7}" type="presParOf" srcId="{6E826549-061E-452C-B077-95E0583CF696}" destId="{054C8ED5-8F0B-4B15-9E9F-3D839A4FBF0C}" srcOrd="4" destOrd="0" presId="urn:microsoft.com/office/officeart/2008/layout/VerticalCurvedList"/>
    <dgm:cxn modelId="{EB64BFCF-E6DF-4872-86EB-B0B04FDF23A0}" type="presParOf" srcId="{054C8ED5-8F0B-4B15-9E9F-3D839A4FBF0C}" destId="{FFC1056A-DAEE-439E-8219-134EF9B510FF}" srcOrd="0" destOrd="0" presId="urn:microsoft.com/office/officeart/2008/layout/VerticalCurvedList"/>
    <dgm:cxn modelId="{6DDA9F34-C349-45C7-96A2-ECD417B8F63D}" type="presParOf" srcId="{6E826549-061E-452C-B077-95E0583CF696}" destId="{B940C485-56AF-4F01-9B5E-47BB45B6F151}" srcOrd="5" destOrd="0" presId="urn:microsoft.com/office/officeart/2008/layout/VerticalCurvedList"/>
    <dgm:cxn modelId="{2B1BABBE-22FE-4436-BFE0-85F5902613C9}" type="presParOf" srcId="{6E826549-061E-452C-B077-95E0583CF696}" destId="{5B090C35-4793-49A9-AD87-387641127AA0}" srcOrd="6" destOrd="0" presId="urn:microsoft.com/office/officeart/2008/layout/VerticalCurvedList"/>
    <dgm:cxn modelId="{5467CAEE-9FF4-46C6-A0C7-A0E9BCD96977}" type="presParOf" srcId="{5B090C35-4793-49A9-AD87-387641127AA0}" destId="{AA8CF74E-B0F7-46A0-A661-D9010FD3D89A}" srcOrd="0" destOrd="0" presId="urn:microsoft.com/office/officeart/2008/layout/VerticalCurvedList"/>
    <dgm:cxn modelId="{1FD32B57-AC28-49C9-A3B6-1AF2205318C4}" type="presParOf" srcId="{6E826549-061E-452C-B077-95E0583CF696}" destId="{A3D06661-411C-44CF-87FF-74A460FDC932}" srcOrd="7" destOrd="0" presId="urn:microsoft.com/office/officeart/2008/layout/VerticalCurvedList"/>
    <dgm:cxn modelId="{B6160536-9179-4118-8769-2F24D4B7A9CC}" type="presParOf" srcId="{6E826549-061E-452C-B077-95E0583CF696}" destId="{92A3C127-1926-4A67-9FB9-B2CBF198977A}" srcOrd="8" destOrd="0" presId="urn:microsoft.com/office/officeart/2008/layout/VerticalCurvedList"/>
    <dgm:cxn modelId="{E53A4EC5-8F95-488E-A63D-A3BA2AAFA9B7}" type="presParOf" srcId="{92A3C127-1926-4A67-9FB9-B2CBF198977A}" destId="{478E1891-41BE-432C-B05D-0A566A17074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8CB368-AAEF-4333-B055-BE712CA86685}" type="doc">
      <dgm:prSet loTypeId="urn:microsoft.com/office/officeart/2005/8/layout/hList6" loCatId="list" qsTypeId="urn:microsoft.com/office/officeart/2005/8/quickstyle/simple1" qsCatId="simple" csTypeId="urn:microsoft.com/office/officeart/2005/8/colors/colorful4" csCatId="colorful" phldr="1"/>
      <dgm:spPr/>
    </dgm:pt>
    <dgm:pt modelId="{04339F2F-8342-4395-9443-91DE5BC5517E}">
      <dgm:prSet phldrT="[Testo]" custT="1"/>
      <dgm:spPr/>
      <dgm:t>
        <a:bodyPr/>
        <a:lstStyle/>
        <a:p>
          <a:r>
            <a:rPr lang="it-IT" sz="1600" dirty="0">
              <a:solidFill>
                <a:schemeClr val="tx1"/>
              </a:solidFill>
            </a:rPr>
            <a:t>Al posto di token statici o username/password, considerare l’uso di credenziali a breve durata con rotazione automatica basata sul tempo</a:t>
          </a:r>
          <a:r>
            <a:rPr lang="it-IT" sz="1400" dirty="0">
              <a:solidFill>
                <a:schemeClr val="tx1"/>
              </a:solidFill>
            </a:rPr>
            <a:t>.</a:t>
          </a:r>
        </a:p>
      </dgm:t>
    </dgm:pt>
    <dgm:pt modelId="{0AA14C0A-E271-4357-928D-68E496402B6F}" type="parTrans" cxnId="{60894D5C-72EA-4AC5-9A3B-D36308135ED0}">
      <dgm:prSet/>
      <dgm:spPr/>
      <dgm:t>
        <a:bodyPr/>
        <a:lstStyle/>
        <a:p>
          <a:endParaRPr lang="it-IT"/>
        </a:p>
      </dgm:t>
    </dgm:pt>
    <dgm:pt modelId="{705DE07E-E5FD-453C-8771-E8A4A6ABAF28}" type="sibTrans" cxnId="{60894D5C-72EA-4AC5-9A3B-D36308135ED0}">
      <dgm:prSet/>
      <dgm:spPr/>
      <dgm:t>
        <a:bodyPr/>
        <a:lstStyle/>
        <a:p>
          <a:endParaRPr lang="it-IT"/>
        </a:p>
      </dgm:t>
    </dgm:pt>
    <dgm:pt modelId="{B0A3FA67-2D60-4217-AC0E-9695CB18B56B}">
      <dgm:prSet phldrT="[Testo]" custT="1"/>
      <dgm:spPr/>
      <dgm:t>
        <a:bodyPr/>
        <a:lstStyle/>
        <a:p>
          <a:r>
            <a:rPr lang="it-IT" sz="1600" dirty="0">
              <a:solidFill>
                <a:schemeClr val="tx1"/>
              </a:solidFill>
            </a:rPr>
            <a:t>Le interfacce utente accessibili agli umani dovrebbero utilizzare l’autenticazione a più fattori (MFA) per una maggiore sicurezza.</a:t>
          </a:r>
        </a:p>
      </dgm:t>
    </dgm:pt>
    <dgm:pt modelId="{50A7628B-27FE-469C-9EC5-59C1A28B4DF0}" type="parTrans" cxnId="{FA7CACC8-8EEC-4288-8B45-986F98BE819A}">
      <dgm:prSet/>
      <dgm:spPr/>
      <dgm:t>
        <a:bodyPr/>
        <a:lstStyle/>
        <a:p>
          <a:endParaRPr lang="it-IT"/>
        </a:p>
      </dgm:t>
    </dgm:pt>
    <dgm:pt modelId="{50E5459D-5007-448B-A182-8B512A1E164C}" type="sibTrans" cxnId="{FA7CACC8-8EEC-4288-8B45-986F98BE819A}">
      <dgm:prSet/>
      <dgm:spPr/>
      <dgm:t>
        <a:bodyPr/>
        <a:lstStyle/>
        <a:p>
          <a:endParaRPr lang="it-IT"/>
        </a:p>
      </dgm:t>
    </dgm:pt>
    <dgm:pt modelId="{437D1C68-5E5E-4BD7-8D98-B87CC38F7BF1}">
      <dgm:prSet phldrT="[Testo]" custT="1"/>
      <dgm:spPr/>
      <dgm:t>
        <a:bodyPr/>
        <a:lstStyle/>
        <a:p>
          <a:r>
            <a:rPr lang="it-IT" sz="1600" dirty="0">
              <a:solidFill>
                <a:schemeClr val="tx1"/>
              </a:solidFill>
            </a:rPr>
            <a:t>Abilitare i log di audit sia a livello applicativo che di sistema per garantire una tracciabilità completa delle chiamate API.</a:t>
          </a:r>
        </a:p>
      </dgm:t>
    </dgm:pt>
    <dgm:pt modelId="{8F28EBB3-0DF7-4183-B85F-B8908FBCCDD0}" type="parTrans" cxnId="{1D94D85B-AF98-4441-8616-8275017169D0}">
      <dgm:prSet/>
      <dgm:spPr/>
      <dgm:t>
        <a:bodyPr/>
        <a:lstStyle/>
        <a:p>
          <a:endParaRPr lang="it-IT"/>
        </a:p>
      </dgm:t>
    </dgm:pt>
    <dgm:pt modelId="{CCE49C38-678F-448B-A792-1ED4EE2E0B04}" type="sibTrans" cxnId="{1D94D85B-AF98-4441-8616-8275017169D0}">
      <dgm:prSet/>
      <dgm:spPr/>
      <dgm:t>
        <a:bodyPr/>
        <a:lstStyle/>
        <a:p>
          <a:endParaRPr lang="it-IT"/>
        </a:p>
      </dgm:t>
    </dgm:pt>
    <dgm:pt modelId="{05D02CE8-2568-40E4-A168-62AC7DE2DE57}">
      <dgm:prSet phldrT="[Testo]" custT="1"/>
      <dgm:spPr/>
      <dgm:t>
        <a:bodyPr/>
        <a:lstStyle/>
        <a:p>
          <a:r>
            <a:rPr lang="it-IT" sz="1600" dirty="0">
              <a:solidFill>
                <a:schemeClr val="tx1"/>
              </a:solidFill>
            </a:rPr>
            <a:t>Implementare rate </a:t>
          </a:r>
          <a:r>
            <a:rPr lang="it-IT" sz="1600" dirty="0" err="1">
              <a:solidFill>
                <a:schemeClr val="tx1"/>
              </a:solidFill>
            </a:rPr>
            <a:t>limiting</a:t>
          </a:r>
          <a:r>
            <a:rPr lang="it-IT" sz="1600" dirty="0">
              <a:solidFill>
                <a:schemeClr val="tx1"/>
              </a:solidFill>
            </a:rPr>
            <a:t> e </a:t>
          </a:r>
          <a:r>
            <a:rPr lang="it-IT" sz="1600" dirty="0" err="1">
              <a:solidFill>
                <a:schemeClr val="tx1"/>
              </a:solidFill>
            </a:rPr>
            <a:t>throttling</a:t>
          </a:r>
          <a:r>
            <a:rPr lang="it-IT" sz="1600" dirty="0">
              <a:solidFill>
                <a:schemeClr val="tx1"/>
              </a:solidFill>
            </a:rPr>
            <a:t> per proteggersi da attacchi di tipo </a:t>
          </a:r>
          <a:r>
            <a:rPr lang="it-IT" sz="1600" dirty="0" err="1">
              <a:solidFill>
                <a:schemeClr val="tx1"/>
              </a:solidFill>
            </a:rPr>
            <a:t>Denial</a:t>
          </a:r>
          <a:r>
            <a:rPr lang="it-IT" sz="1600" dirty="0">
              <a:solidFill>
                <a:schemeClr val="tx1"/>
              </a:solidFill>
            </a:rPr>
            <a:t> of Service (</a:t>
          </a:r>
          <a:r>
            <a:rPr lang="it-IT" sz="1600" dirty="0" err="1">
              <a:solidFill>
                <a:schemeClr val="tx1"/>
              </a:solidFill>
            </a:rPr>
            <a:t>DoS</a:t>
          </a:r>
          <a:r>
            <a:rPr lang="it-IT" sz="1600" dirty="0">
              <a:solidFill>
                <a:schemeClr val="tx1"/>
              </a:solidFill>
            </a:rPr>
            <a:t>) e </a:t>
          </a:r>
          <a:r>
            <a:rPr lang="it-IT" sz="1600" dirty="0" err="1">
              <a:solidFill>
                <a:schemeClr val="tx1"/>
              </a:solidFill>
            </a:rPr>
            <a:t>credential</a:t>
          </a:r>
          <a:r>
            <a:rPr lang="it-IT" sz="1600" dirty="0">
              <a:solidFill>
                <a:schemeClr val="tx1"/>
              </a:solidFill>
            </a:rPr>
            <a:t> </a:t>
          </a:r>
          <a:r>
            <a:rPr lang="it-IT" sz="1600" dirty="0" err="1">
              <a:solidFill>
                <a:schemeClr val="tx1"/>
              </a:solidFill>
            </a:rPr>
            <a:t>stuffing</a:t>
          </a:r>
          <a:r>
            <a:rPr lang="it-IT" sz="1600" dirty="0">
              <a:solidFill>
                <a:schemeClr val="tx1"/>
              </a:solidFill>
            </a:rPr>
            <a:t>.</a:t>
          </a:r>
        </a:p>
      </dgm:t>
    </dgm:pt>
    <dgm:pt modelId="{CD81DC9A-2183-4F60-A026-3DB236788AF5}" type="sibTrans" cxnId="{EB2A274D-15A6-4E80-ADC2-D0F4C1F9D51D}">
      <dgm:prSet/>
      <dgm:spPr/>
      <dgm:t>
        <a:bodyPr/>
        <a:lstStyle/>
        <a:p>
          <a:endParaRPr lang="it-IT"/>
        </a:p>
      </dgm:t>
    </dgm:pt>
    <dgm:pt modelId="{41EE4932-2351-4213-B5CA-4FE8C99ADA26}" type="parTrans" cxnId="{EB2A274D-15A6-4E80-ADC2-D0F4C1F9D51D}">
      <dgm:prSet/>
      <dgm:spPr/>
      <dgm:t>
        <a:bodyPr/>
        <a:lstStyle/>
        <a:p>
          <a:endParaRPr lang="it-IT"/>
        </a:p>
      </dgm:t>
    </dgm:pt>
    <dgm:pt modelId="{0028AE7E-A4CD-4193-B991-A85F1B5EC7DE}">
      <dgm:prSet phldrT="[Testo]" custT="1"/>
      <dgm:spPr/>
      <dgm:t>
        <a:bodyPr/>
        <a:lstStyle/>
        <a:p>
          <a:r>
            <a:rPr lang="it-IT" sz="1600" dirty="0">
              <a:solidFill>
                <a:schemeClr val="tx1"/>
              </a:solidFill>
            </a:rPr>
            <a:t>Tutti i token legati agli eventi di autenticazione dovrebbero rispettare standard che ne permettano l’ispezione, incluso il </a:t>
          </a:r>
          <a:r>
            <a:rPr lang="it-IT" sz="1600" dirty="0" err="1">
              <a:solidFill>
                <a:schemeClr val="tx1"/>
              </a:solidFill>
            </a:rPr>
            <a:t>timestamp</a:t>
          </a:r>
          <a:r>
            <a:rPr lang="it-IT" sz="1600" dirty="0">
              <a:solidFill>
                <a:schemeClr val="tx1"/>
              </a:solidFill>
            </a:rPr>
            <a:t> di emissione.</a:t>
          </a:r>
        </a:p>
      </dgm:t>
    </dgm:pt>
    <dgm:pt modelId="{DD3B07B1-B582-4A8B-8871-09A0156478D9}" type="parTrans" cxnId="{528563EA-067A-4628-AD23-D001F95FF837}">
      <dgm:prSet/>
      <dgm:spPr/>
      <dgm:t>
        <a:bodyPr/>
        <a:lstStyle/>
        <a:p>
          <a:endParaRPr lang="it-IT"/>
        </a:p>
      </dgm:t>
    </dgm:pt>
    <dgm:pt modelId="{E77E34BC-F39A-4309-8571-BB2D9A2F7EE4}" type="sibTrans" cxnId="{528563EA-067A-4628-AD23-D001F95FF837}">
      <dgm:prSet/>
      <dgm:spPr/>
      <dgm:t>
        <a:bodyPr/>
        <a:lstStyle/>
        <a:p>
          <a:endParaRPr lang="it-IT"/>
        </a:p>
      </dgm:t>
    </dgm:pt>
    <dgm:pt modelId="{9545583A-7495-42AD-98DA-DF6B3990B00D}" type="pres">
      <dgm:prSet presAssocID="{338CB368-AAEF-4333-B055-BE712CA86685}" presName="Name0" presStyleCnt="0">
        <dgm:presLayoutVars>
          <dgm:dir/>
          <dgm:resizeHandles val="exact"/>
        </dgm:presLayoutVars>
      </dgm:prSet>
      <dgm:spPr/>
    </dgm:pt>
    <dgm:pt modelId="{9A60967B-325D-49A9-BEEE-B5D64ABF0D29}" type="pres">
      <dgm:prSet presAssocID="{05D02CE8-2568-40E4-A168-62AC7DE2DE57}" presName="node" presStyleLbl="node1" presStyleIdx="0" presStyleCnt="5">
        <dgm:presLayoutVars>
          <dgm:bulletEnabled val="1"/>
        </dgm:presLayoutVars>
      </dgm:prSet>
      <dgm:spPr/>
    </dgm:pt>
    <dgm:pt modelId="{87970F1C-CF20-462B-993E-6018809D1E26}" type="pres">
      <dgm:prSet presAssocID="{CD81DC9A-2183-4F60-A026-3DB236788AF5}" presName="sibTrans" presStyleCnt="0"/>
      <dgm:spPr/>
    </dgm:pt>
    <dgm:pt modelId="{2882162F-FC1F-4BE4-AA6F-B7E53320D64E}" type="pres">
      <dgm:prSet presAssocID="{04339F2F-8342-4395-9443-91DE5BC5517E}" presName="node" presStyleLbl="node1" presStyleIdx="1" presStyleCnt="5">
        <dgm:presLayoutVars>
          <dgm:bulletEnabled val="1"/>
        </dgm:presLayoutVars>
      </dgm:prSet>
      <dgm:spPr/>
    </dgm:pt>
    <dgm:pt modelId="{817BE2EB-B4A9-4C6B-82ED-629E6D9B83E1}" type="pres">
      <dgm:prSet presAssocID="{705DE07E-E5FD-453C-8771-E8A4A6ABAF28}" presName="sibTrans" presStyleCnt="0"/>
      <dgm:spPr/>
    </dgm:pt>
    <dgm:pt modelId="{CAE920E5-1368-43B5-B8A2-21ABD21E8D1D}" type="pres">
      <dgm:prSet presAssocID="{B0A3FA67-2D60-4217-AC0E-9695CB18B56B}" presName="node" presStyleLbl="node1" presStyleIdx="2" presStyleCnt="5">
        <dgm:presLayoutVars>
          <dgm:bulletEnabled val="1"/>
        </dgm:presLayoutVars>
      </dgm:prSet>
      <dgm:spPr/>
    </dgm:pt>
    <dgm:pt modelId="{FD9069D4-532B-4DD7-A1FB-68DAC3F85E39}" type="pres">
      <dgm:prSet presAssocID="{50E5459D-5007-448B-A182-8B512A1E164C}" presName="sibTrans" presStyleCnt="0"/>
      <dgm:spPr/>
    </dgm:pt>
    <dgm:pt modelId="{E06DE310-1AE3-4390-B794-E0BF9EE16EFF}" type="pres">
      <dgm:prSet presAssocID="{0028AE7E-A4CD-4193-B991-A85F1B5EC7DE}" presName="node" presStyleLbl="node1" presStyleIdx="3" presStyleCnt="5">
        <dgm:presLayoutVars>
          <dgm:bulletEnabled val="1"/>
        </dgm:presLayoutVars>
      </dgm:prSet>
      <dgm:spPr/>
    </dgm:pt>
    <dgm:pt modelId="{B50F5A3E-BF30-4805-88F4-D814CCD90997}" type="pres">
      <dgm:prSet presAssocID="{E77E34BC-F39A-4309-8571-BB2D9A2F7EE4}" presName="sibTrans" presStyleCnt="0"/>
      <dgm:spPr/>
    </dgm:pt>
    <dgm:pt modelId="{99DAD91E-7355-4BF4-930C-5DC826256A44}" type="pres">
      <dgm:prSet presAssocID="{437D1C68-5E5E-4BD7-8D98-B87CC38F7BF1}" presName="node" presStyleLbl="node1" presStyleIdx="4" presStyleCnt="5">
        <dgm:presLayoutVars>
          <dgm:bulletEnabled val="1"/>
        </dgm:presLayoutVars>
      </dgm:prSet>
      <dgm:spPr/>
    </dgm:pt>
  </dgm:ptLst>
  <dgm:cxnLst>
    <dgm:cxn modelId="{9E5B3514-4D01-4DD3-A814-8B5E26CEF14C}" type="presOf" srcId="{338CB368-AAEF-4333-B055-BE712CA86685}" destId="{9545583A-7495-42AD-98DA-DF6B3990B00D}" srcOrd="0" destOrd="0" presId="urn:microsoft.com/office/officeart/2005/8/layout/hList6"/>
    <dgm:cxn modelId="{1D94D85B-AF98-4441-8616-8275017169D0}" srcId="{338CB368-AAEF-4333-B055-BE712CA86685}" destId="{437D1C68-5E5E-4BD7-8D98-B87CC38F7BF1}" srcOrd="4" destOrd="0" parTransId="{8F28EBB3-0DF7-4183-B85F-B8908FBCCDD0}" sibTransId="{CCE49C38-678F-448B-A792-1ED4EE2E0B04}"/>
    <dgm:cxn modelId="{60894D5C-72EA-4AC5-9A3B-D36308135ED0}" srcId="{338CB368-AAEF-4333-B055-BE712CA86685}" destId="{04339F2F-8342-4395-9443-91DE5BC5517E}" srcOrd="1" destOrd="0" parTransId="{0AA14C0A-E271-4357-928D-68E496402B6F}" sibTransId="{705DE07E-E5FD-453C-8771-E8A4A6ABAF28}"/>
    <dgm:cxn modelId="{EB2A274D-15A6-4E80-ADC2-D0F4C1F9D51D}" srcId="{338CB368-AAEF-4333-B055-BE712CA86685}" destId="{05D02CE8-2568-40E4-A168-62AC7DE2DE57}" srcOrd="0" destOrd="0" parTransId="{41EE4932-2351-4213-B5CA-4FE8C99ADA26}" sibTransId="{CD81DC9A-2183-4F60-A026-3DB236788AF5}"/>
    <dgm:cxn modelId="{FFDDB457-F806-4B98-8C1D-E6106611A1CC}" type="presOf" srcId="{0028AE7E-A4CD-4193-B991-A85F1B5EC7DE}" destId="{E06DE310-1AE3-4390-B794-E0BF9EE16EFF}" srcOrd="0" destOrd="0" presId="urn:microsoft.com/office/officeart/2005/8/layout/hList6"/>
    <dgm:cxn modelId="{F30B0E5A-3977-4CCF-A968-08099081F339}" type="presOf" srcId="{437D1C68-5E5E-4BD7-8D98-B87CC38F7BF1}" destId="{99DAD91E-7355-4BF4-930C-5DC826256A44}" srcOrd="0" destOrd="0" presId="urn:microsoft.com/office/officeart/2005/8/layout/hList6"/>
    <dgm:cxn modelId="{C29BA5C0-1982-4983-BCD9-CD5A464279D5}" type="presOf" srcId="{04339F2F-8342-4395-9443-91DE5BC5517E}" destId="{2882162F-FC1F-4BE4-AA6F-B7E53320D64E}" srcOrd="0" destOrd="0" presId="urn:microsoft.com/office/officeart/2005/8/layout/hList6"/>
    <dgm:cxn modelId="{FA7CACC8-8EEC-4288-8B45-986F98BE819A}" srcId="{338CB368-AAEF-4333-B055-BE712CA86685}" destId="{B0A3FA67-2D60-4217-AC0E-9695CB18B56B}" srcOrd="2" destOrd="0" parTransId="{50A7628B-27FE-469C-9EC5-59C1A28B4DF0}" sibTransId="{50E5459D-5007-448B-A182-8B512A1E164C}"/>
    <dgm:cxn modelId="{79C929E0-1708-4051-A7E7-BC7968EE8B40}" type="presOf" srcId="{05D02CE8-2568-40E4-A168-62AC7DE2DE57}" destId="{9A60967B-325D-49A9-BEEE-B5D64ABF0D29}" srcOrd="0" destOrd="0" presId="urn:microsoft.com/office/officeart/2005/8/layout/hList6"/>
    <dgm:cxn modelId="{528563EA-067A-4628-AD23-D001F95FF837}" srcId="{338CB368-AAEF-4333-B055-BE712CA86685}" destId="{0028AE7E-A4CD-4193-B991-A85F1B5EC7DE}" srcOrd="3" destOrd="0" parTransId="{DD3B07B1-B582-4A8B-8871-09A0156478D9}" sibTransId="{E77E34BC-F39A-4309-8571-BB2D9A2F7EE4}"/>
    <dgm:cxn modelId="{A3D87AEE-35ED-46E7-B4D5-E60FD491AD91}" type="presOf" srcId="{B0A3FA67-2D60-4217-AC0E-9695CB18B56B}" destId="{CAE920E5-1368-43B5-B8A2-21ABD21E8D1D}" srcOrd="0" destOrd="0" presId="urn:microsoft.com/office/officeart/2005/8/layout/hList6"/>
    <dgm:cxn modelId="{98A6E8B0-D6A2-4E0C-A800-004FE82AB0D0}" type="presParOf" srcId="{9545583A-7495-42AD-98DA-DF6B3990B00D}" destId="{9A60967B-325D-49A9-BEEE-B5D64ABF0D29}" srcOrd="0" destOrd="0" presId="urn:microsoft.com/office/officeart/2005/8/layout/hList6"/>
    <dgm:cxn modelId="{F4D2EDBD-A7E6-49AB-8C6B-271FCB5D2504}" type="presParOf" srcId="{9545583A-7495-42AD-98DA-DF6B3990B00D}" destId="{87970F1C-CF20-462B-993E-6018809D1E26}" srcOrd="1" destOrd="0" presId="urn:microsoft.com/office/officeart/2005/8/layout/hList6"/>
    <dgm:cxn modelId="{3252D259-6182-4E4C-8B2E-A5DD2233FEA9}" type="presParOf" srcId="{9545583A-7495-42AD-98DA-DF6B3990B00D}" destId="{2882162F-FC1F-4BE4-AA6F-B7E53320D64E}" srcOrd="2" destOrd="0" presId="urn:microsoft.com/office/officeart/2005/8/layout/hList6"/>
    <dgm:cxn modelId="{27E4A5E4-37DE-46E4-A0AA-A82DB96CE1B7}" type="presParOf" srcId="{9545583A-7495-42AD-98DA-DF6B3990B00D}" destId="{817BE2EB-B4A9-4C6B-82ED-629E6D9B83E1}" srcOrd="3" destOrd="0" presId="urn:microsoft.com/office/officeart/2005/8/layout/hList6"/>
    <dgm:cxn modelId="{B639931F-1FE6-4BB5-9A59-BEA87AE5B84D}" type="presParOf" srcId="{9545583A-7495-42AD-98DA-DF6B3990B00D}" destId="{CAE920E5-1368-43B5-B8A2-21ABD21E8D1D}" srcOrd="4" destOrd="0" presId="urn:microsoft.com/office/officeart/2005/8/layout/hList6"/>
    <dgm:cxn modelId="{3DA0609C-E483-40B8-A25F-1E94D9F7ADBB}" type="presParOf" srcId="{9545583A-7495-42AD-98DA-DF6B3990B00D}" destId="{FD9069D4-532B-4DD7-A1FB-68DAC3F85E39}" srcOrd="5" destOrd="0" presId="urn:microsoft.com/office/officeart/2005/8/layout/hList6"/>
    <dgm:cxn modelId="{C9107F23-C0BD-4434-8C26-B937956353CE}" type="presParOf" srcId="{9545583A-7495-42AD-98DA-DF6B3990B00D}" destId="{E06DE310-1AE3-4390-B794-E0BF9EE16EFF}" srcOrd="6" destOrd="0" presId="urn:microsoft.com/office/officeart/2005/8/layout/hList6"/>
    <dgm:cxn modelId="{7DE058F9-85A2-4A20-80EE-19A2E1C9BB88}" type="presParOf" srcId="{9545583A-7495-42AD-98DA-DF6B3990B00D}" destId="{B50F5A3E-BF30-4805-88F4-D814CCD90997}" srcOrd="7" destOrd="0" presId="urn:microsoft.com/office/officeart/2005/8/layout/hList6"/>
    <dgm:cxn modelId="{15D30319-2048-448F-86EF-1B689AA8E6C4}" type="presParOf" srcId="{9545583A-7495-42AD-98DA-DF6B3990B00D}" destId="{99DAD91E-7355-4BF4-930C-5DC826256A44}"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2B28A-DA8D-4669-BFC9-F31D54BC8D3D}">
      <dsp:nvSpPr>
        <dsp:cNvPr id="0" name=""/>
        <dsp:cNvSpPr/>
      </dsp:nvSpPr>
      <dsp:spPr>
        <a:xfrm>
          <a:off x="0" y="403752"/>
          <a:ext cx="8128000" cy="793012"/>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395732" rIns="630823" bIns="135128" numCol="1" spcCol="1270" anchor="t" anchorCtr="0">
          <a:noAutofit/>
        </a:bodyPr>
        <a:lstStyle/>
        <a:p>
          <a:pPr marL="171450" lvl="1" indent="-171450" algn="l" defTabSz="844550">
            <a:lnSpc>
              <a:spcPct val="90000"/>
            </a:lnSpc>
            <a:spcBef>
              <a:spcPct val="0"/>
            </a:spcBef>
            <a:spcAft>
              <a:spcPct val="15000"/>
            </a:spcAft>
            <a:buChar char="•"/>
          </a:pPr>
          <a:r>
            <a:rPr lang="it-IT" sz="1900" kern="1200"/>
            <a:t>CERTIFICATO RSA</a:t>
          </a:r>
          <a:r>
            <a:rPr lang="it-IT" sz="1900" kern="1200">
              <a:sym typeface="Wingdings" panose="05000000000000000000" pitchFamily="2" charset="2"/>
            </a:rPr>
            <a:t> Intermedio(R10 o R11)  ISRG Root X1</a:t>
          </a:r>
          <a:endParaRPr lang="it-IT" sz="1900" kern="1200"/>
        </a:p>
      </dsp:txBody>
      <dsp:txXfrm>
        <a:off x="0" y="403752"/>
        <a:ext cx="8128000" cy="793012"/>
      </dsp:txXfrm>
    </dsp:sp>
    <dsp:sp modelId="{53CDD377-D2D2-4C31-BF14-8C5F54E759FB}">
      <dsp:nvSpPr>
        <dsp:cNvPr id="0" name=""/>
        <dsp:cNvSpPr/>
      </dsp:nvSpPr>
      <dsp:spPr>
        <a:xfrm>
          <a:off x="406400" y="123312"/>
          <a:ext cx="5689600"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44550">
            <a:lnSpc>
              <a:spcPct val="90000"/>
            </a:lnSpc>
            <a:spcBef>
              <a:spcPct val="0"/>
            </a:spcBef>
            <a:spcAft>
              <a:spcPct val="35000"/>
            </a:spcAft>
            <a:buNone/>
          </a:pPr>
          <a:r>
            <a:rPr lang="it-IT" sz="1900" kern="1200"/>
            <a:t>I </a:t>
          </a:r>
          <a:r>
            <a:rPr lang="it-IT" sz="1900" kern="1200" err="1"/>
            <a:t>certifcati</a:t>
          </a:r>
          <a:r>
            <a:rPr lang="it-IT" sz="1900" kern="1200"/>
            <a:t> RSA hanno una sola catena disponibile</a:t>
          </a:r>
        </a:p>
      </dsp:txBody>
      <dsp:txXfrm>
        <a:off x="433780" y="150692"/>
        <a:ext cx="5634840" cy="506120"/>
      </dsp:txXfrm>
    </dsp:sp>
    <dsp:sp modelId="{D52E7533-97E2-4094-8846-CA95FF71F972}">
      <dsp:nvSpPr>
        <dsp:cNvPr id="0" name=""/>
        <dsp:cNvSpPr/>
      </dsp:nvSpPr>
      <dsp:spPr>
        <a:xfrm>
          <a:off x="0" y="1579804"/>
          <a:ext cx="8128000" cy="1107225"/>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395732" rIns="630823" bIns="135128" numCol="1" spcCol="1270" anchor="t" anchorCtr="0">
          <a:noAutofit/>
        </a:bodyPr>
        <a:lstStyle/>
        <a:p>
          <a:pPr marL="171450" lvl="1" indent="-171450" algn="l" defTabSz="844550">
            <a:lnSpc>
              <a:spcPct val="90000"/>
            </a:lnSpc>
            <a:spcBef>
              <a:spcPct val="0"/>
            </a:spcBef>
            <a:spcAft>
              <a:spcPct val="15000"/>
            </a:spcAft>
            <a:buChar char="•"/>
          </a:pPr>
          <a:r>
            <a:rPr lang="it-IT" sz="1900" kern="1200"/>
            <a:t>CERTIFICATO ECDSA</a:t>
          </a:r>
          <a:r>
            <a:rPr lang="it-IT" sz="1900" kern="1200">
              <a:sym typeface="Wingdings" panose="05000000000000000000" pitchFamily="2" charset="2"/>
            </a:rPr>
            <a:t> Intermedio(E5 o E6)  ISRG Root X1</a:t>
          </a:r>
          <a:endParaRPr lang="it-IT" sz="1900" kern="1200"/>
        </a:p>
        <a:p>
          <a:pPr marL="171450" lvl="1" indent="-171450" algn="l" defTabSz="844550">
            <a:lnSpc>
              <a:spcPct val="90000"/>
            </a:lnSpc>
            <a:spcBef>
              <a:spcPct val="0"/>
            </a:spcBef>
            <a:spcAft>
              <a:spcPct val="15000"/>
            </a:spcAft>
            <a:buChar char="•"/>
          </a:pPr>
          <a:r>
            <a:rPr lang="it-IT" sz="1900" kern="1200"/>
            <a:t>CERTIFICATO ECDSA</a:t>
          </a:r>
          <a:r>
            <a:rPr lang="it-IT" sz="1900" kern="1200">
              <a:sym typeface="Wingdings" panose="05000000000000000000" pitchFamily="2" charset="2"/>
            </a:rPr>
            <a:t> Intermedio(E5 o E6)  ISRG Root X2</a:t>
          </a:r>
          <a:endParaRPr lang="it-IT" sz="1900" kern="1200"/>
        </a:p>
      </dsp:txBody>
      <dsp:txXfrm>
        <a:off x="0" y="1579804"/>
        <a:ext cx="8128000" cy="1107225"/>
      </dsp:txXfrm>
    </dsp:sp>
    <dsp:sp modelId="{93B7BAE1-FDB6-43DF-BCB2-6DB21E3FCF40}">
      <dsp:nvSpPr>
        <dsp:cNvPr id="0" name=""/>
        <dsp:cNvSpPr/>
      </dsp:nvSpPr>
      <dsp:spPr>
        <a:xfrm>
          <a:off x="406400" y="1299364"/>
          <a:ext cx="5689600" cy="56088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44550">
            <a:lnSpc>
              <a:spcPct val="90000"/>
            </a:lnSpc>
            <a:spcBef>
              <a:spcPct val="0"/>
            </a:spcBef>
            <a:spcAft>
              <a:spcPct val="35000"/>
            </a:spcAft>
            <a:buNone/>
          </a:pPr>
          <a:r>
            <a:rPr lang="it-IT" sz="1900" kern="1200"/>
            <a:t>I </a:t>
          </a:r>
          <a:r>
            <a:rPr lang="it-IT" sz="1900" kern="1200" err="1"/>
            <a:t>certifcati</a:t>
          </a:r>
          <a:r>
            <a:rPr lang="it-IT" sz="1900" kern="1200"/>
            <a:t> ECDSA hanno due catene disponibili</a:t>
          </a:r>
        </a:p>
      </dsp:txBody>
      <dsp:txXfrm>
        <a:off x="433780" y="1326744"/>
        <a:ext cx="563484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6ED71-C160-4906-A760-55AD1835E245}">
      <dsp:nvSpPr>
        <dsp:cNvPr id="0" name=""/>
        <dsp:cNvSpPr/>
      </dsp:nvSpPr>
      <dsp:spPr>
        <a:xfrm>
          <a:off x="0" y="2715029"/>
          <a:ext cx="9918469" cy="891133"/>
        </a:xfrm>
        <a:prstGeom prst="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it-IT" sz="1600" kern="1200" dirty="0"/>
            <a:t>Progettare reti cloud, account, dati, gestione delle identità e confini appropriati secondo le migliori pratiche, focalizzandosi sulla strategia e sugli obiettivi definiti per il cloud.</a:t>
          </a:r>
        </a:p>
      </dsp:txBody>
      <dsp:txXfrm>
        <a:off x="0" y="2715029"/>
        <a:ext cx="9918469" cy="891133"/>
      </dsp:txXfrm>
    </dsp:sp>
    <dsp:sp modelId="{252BB78B-CD51-4D63-A180-A5EDD62AC3C4}">
      <dsp:nvSpPr>
        <dsp:cNvPr id="0" name=""/>
        <dsp:cNvSpPr/>
      </dsp:nvSpPr>
      <dsp:spPr>
        <a:xfrm rot="10800000">
          <a:off x="0" y="1357833"/>
          <a:ext cx="9918469" cy="1370562"/>
        </a:xfrm>
        <a:prstGeom prst="upArrowCallout">
          <a:avLst/>
        </a:prstGeom>
        <a:solidFill>
          <a:schemeClr val="accent5">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it-IT" sz="1600" kern="1200" dirty="0"/>
            <a:t>Considerare errori umani, minacce persistenti e l’assenza di controlli protettivi essenziali (es. difesa in profondità, configurazioni leggere nei modelli cloud) nella strategia di sicurezza del cloud.</a:t>
          </a:r>
        </a:p>
      </dsp:txBody>
      <dsp:txXfrm rot="10800000">
        <a:off x="0" y="1357833"/>
        <a:ext cx="9918469" cy="890550"/>
      </dsp:txXfrm>
    </dsp:sp>
    <dsp:sp modelId="{3506302B-C7F4-48EF-8EDA-8952AD22469A}">
      <dsp:nvSpPr>
        <dsp:cNvPr id="0" name=""/>
        <dsp:cNvSpPr/>
      </dsp:nvSpPr>
      <dsp:spPr>
        <a:xfrm rot="10800000">
          <a:off x="0" y="637"/>
          <a:ext cx="9918469" cy="1370562"/>
        </a:xfrm>
        <a:prstGeom prst="upArrowCallout">
          <a:avLst/>
        </a:prstGeom>
        <a:solidFill>
          <a:schemeClr val="accent5">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it-IT" sz="1600" kern="1200" dirty="0"/>
            <a:t>Ideare una strategia di sicurezza cloud basata su principi chiave con obiettivi chiari, considerando obiettivi aziendali, rischi, efficienza, minacce e conformità legale nella progettazione e implementazione dei servizi.</a:t>
          </a:r>
        </a:p>
      </dsp:txBody>
      <dsp:txXfrm rot="10800000">
        <a:off x="0" y="637"/>
        <a:ext cx="9918469" cy="8905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09301-A628-4937-92C3-ACC4D550CF58}">
      <dsp:nvSpPr>
        <dsp:cNvPr id="0" name=""/>
        <dsp:cNvSpPr/>
      </dsp:nvSpPr>
      <dsp:spPr>
        <a:xfrm>
          <a:off x="11" y="0"/>
          <a:ext cx="2220097" cy="3075228"/>
        </a:xfrm>
        <a:prstGeom prst="roundRect">
          <a:avLst>
            <a:gd name="adj" fmla="val 10000"/>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Analizzare le dipendenze,</a:t>
          </a:r>
          <a:r>
            <a:rPr lang="it-IT" sz="1600" kern="1200" dirty="0"/>
            <a:t> mediante strumenti di </a:t>
          </a:r>
          <a:r>
            <a:rPr lang="it-IT" sz="1600" b="1" kern="1200" dirty="0"/>
            <a:t>Software </a:t>
          </a:r>
          <a:r>
            <a:rPr lang="it-IT" sz="1600" b="1" kern="1200" dirty="0" err="1"/>
            <a:t>Composition</a:t>
          </a:r>
          <a:r>
            <a:rPr lang="it-IT" sz="1600" b="1" kern="1200" dirty="0"/>
            <a:t> Analysis</a:t>
          </a:r>
          <a:r>
            <a:rPr lang="it-IT" sz="1600" kern="1200" dirty="0"/>
            <a:t> (SCA) per individuare librerie e componenti di terze parti e creare una SBOM o </a:t>
          </a:r>
          <a:r>
            <a:rPr lang="it-IT" sz="1600" kern="1200" dirty="0" err="1"/>
            <a:t>SaaSBOM</a:t>
          </a:r>
          <a:r>
            <a:rPr lang="it-IT" sz="1600" kern="1200" dirty="0"/>
            <a:t>, ossia un inventario strutturato e aggiornato dei software utilizzati.</a:t>
          </a:r>
        </a:p>
      </dsp:txBody>
      <dsp:txXfrm>
        <a:off x="65035" y="65024"/>
        <a:ext cx="2090049" cy="2945180"/>
      </dsp:txXfrm>
    </dsp:sp>
    <dsp:sp modelId="{79ECA066-AC3B-4EF4-90DB-1558769B948B}">
      <dsp:nvSpPr>
        <dsp:cNvPr id="0" name=""/>
        <dsp:cNvSpPr/>
      </dsp:nvSpPr>
      <dsp:spPr>
        <a:xfrm>
          <a:off x="2595350" y="0"/>
          <a:ext cx="2220097" cy="3075228"/>
        </a:xfrm>
        <a:prstGeom prst="roundRect">
          <a:avLst>
            <a:gd name="adj" fmla="val 10000"/>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dirty="0"/>
            <a:t>Eseguire </a:t>
          </a:r>
          <a:r>
            <a:rPr lang="it-IT" sz="1800" b="1" kern="1200" dirty="0"/>
            <a:t>revisioni periodiche</a:t>
          </a:r>
          <a:r>
            <a:rPr lang="it-IT" sz="1800" kern="1200" dirty="0"/>
            <a:t>, per eliminare componenti obsoleti o inutili, oltre a verificare i permessi assegnati a risorse critiche quali repository, infrastrutture e applicazioni sensibili.</a:t>
          </a:r>
        </a:p>
      </dsp:txBody>
      <dsp:txXfrm>
        <a:off x="2660374" y="65024"/>
        <a:ext cx="2090049" cy="2945180"/>
      </dsp:txXfrm>
    </dsp:sp>
    <dsp:sp modelId="{294C58DE-3A5C-406C-9CD4-DE4FD0FEED61}">
      <dsp:nvSpPr>
        <dsp:cNvPr id="0" name=""/>
        <dsp:cNvSpPr/>
      </dsp:nvSpPr>
      <dsp:spPr>
        <a:xfrm>
          <a:off x="5188424" y="0"/>
          <a:ext cx="2220097" cy="3075228"/>
        </a:xfrm>
        <a:prstGeom prst="roundRect">
          <a:avLst>
            <a:gd name="adj" fmla="val 10000"/>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Monitorare attentamente i fornitori</a:t>
          </a:r>
          <a:r>
            <a:rPr lang="it-IT" sz="1600" kern="1200" dirty="0"/>
            <a:t>, mantenendo aggiornate le SBOM per conoscere con precisione i componenti utilizzati e intervenire tempestivamente in caso di vulnerabilità, prevenendo l’identificazione tardiva dopo un eventuale incidente.</a:t>
          </a:r>
        </a:p>
      </dsp:txBody>
      <dsp:txXfrm>
        <a:off x="5253448" y="65024"/>
        <a:ext cx="2090049" cy="2945180"/>
      </dsp:txXfrm>
    </dsp:sp>
    <dsp:sp modelId="{8DFD94C5-6459-4945-89BC-773A0FE3322A}">
      <dsp:nvSpPr>
        <dsp:cNvPr id="0" name=""/>
        <dsp:cNvSpPr/>
      </dsp:nvSpPr>
      <dsp:spPr>
        <a:xfrm>
          <a:off x="7781498" y="0"/>
          <a:ext cx="2220097" cy="3075228"/>
        </a:xfrm>
        <a:prstGeom prst="roundRect">
          <a:avLst>
            <a:gd name="adj" fmla="val 10000"/>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Collaborare attivamente con i fornitori</a:t>
          </a:r>
          <a:r>
            <a:rPr lang="it-IT" sz="1600" kern="1200" dirty="0"/>
            <a:t>, assicurandosi che siano in possesso delle competenze e degli strumenti adeguati per effettuare test automatizzati di sicurezza lungo l’intero ciclo di sviluppo.</a:t>
          </a:r>
        </a:p>
      </dsp:txBody>
      <dsp:txXfrm>
        <a:off x="7846522" y="65024"/>
        <a:ext cx="2090049" cy="29451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37C13-FFD6-45BB-9414-0C85486B7043}">
      <dsp:nvSpPr>
        <dsp:cNvPr id="0" name=""/>
        <dsp:cNvSpPr/>
      </dsp:nvSpPr>
      <dsp:spPr>
        <a:xfrm>
          <a:off x="4344" y="445450"/>
          <a:ext cx="1899459" cy="2578738"/>
        </a:xfrm>
        <a:prstGeom prst="roundRect">
          <a:avLst>
            <a:gd name="adj" fmla="val 1000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a:t>Implementare un </a:t>
          </a:r>
          <a:r>
            <a:rPr lang="it-IT" sz="1700" b="1" kern="1200"/>
            <a:t>SDLC</a:t>
          </a:r>
          <a:r>
            <a:rPr lang="it-IT" sz="1700" kern="1200"/>
            <a:t> sicuro,in modo tale, da integrare l’analisi di vulnerabilità già in fase di progettazione, sviluppo e operatività.</a:t>
          </a:r>
          <a:endParaRPr lang="it-IT" sz="1700" kern="1200" dirty="0"/>
        </a:p>
      </dsp:txBody>
      <dsp:txXfrm>
        <a:off x="59977" y="501083"/>
        <a:ext cx="1788193" cy="2467472"/>
      </dsp:txXfrm>
    </dsp:sp>
    <dsp:sp modelId="{4D24E8A1-5308-4FC4-A0AD-4CD1DC865B00}">
      <dsp:nvSpPr>
        <dsp:cNvPr id="0" name=""/>
        <dsp:cNvSpPr/>
      </dsp:nvSpPr>
      <dsp:spPr>
        <a:xfrm>
          <a:off x="2093749" y="1499286"/>
          <a:ext cx="402685" cy="471065"/>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2093749" y="1593499"/>
        <a:ext cx="281880" cy="282639"/>
      </dsp:txXfrm>
    </dsp:sp>
    <dsp:sp modelId="{C92BFF09-0908-4E91-BF28-E3ADE3090801}">
      <dsp:nvSpPr>
        <dsp:cNvPr id="0" name=""/>
        <dsp:cNvSpPr/>
      </dsp:nvSpPr>
      <dsp:spPr>
        <a:xfrm>
          <a:off x="2663587" y="445450"/>
          <a:ext cx="1899459" cy="2578738"/>
        </a:xfrm>
        <a:prstGeom prst="roundRect">
          <a:avLst>
            <a:gd name="adj" fmla="val 10000"/>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dirty="0"/>
            <a:t>Garantire una gestione tempestiva delle patch, sia lato CSP sia lato sviluppatore.</a:t>
          </a:r>
        </a:p>
      </dsp:txBody>
      <dsp:txXfrm>
        <a:off x="2719220" y="501083"/>
        <a:ext cx="1788193" cy="2467472"/>
      </dsp:txXfrm>
    </dsp:sp>
    <dsp:sp modelId="{4FB5DBA6-8BC0-434E-AD35-E365F7DDFA6F}">
      <dsp:nvSpPr>
        <dsp:cNvPr id="0" name=""/>
        <dsp:cNvSpPr/>
      </dsp:nvSpPr>
      <dsp:spPr>
        <a:xfrm>
          <a:off x="4752992" y="1499286"/>
          <a:ext cx="402685" cy="471065"/>
        </a:xfrm>
        <a:prstGeom prst="rightArrow">
          <a:avLst>
            <a:gd name="adj1" fmla="val 60000"/>
            <a:gd name="adj2" fmla="val 50000"/>
          </a:avLst>
        </a:prstGeom>
        <a:solidFill>
          <a:schemeClr val="accent3">
            <a:shade val="90000"/>
            <a:hueOff val="0"/>
            <a:satOff val="0"/>
            <a:lumOff val="153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4752992" y="1593499"/>
        <a:ext cx="281880" cy="282639"/>
      </dsp:txXfrm>
    </dsp:sp>
    <dsp:sp modelId="{6DB341D0-B938-45E2-A63B-627A9A54BBA2}">
      <dsp:nvSpPr>
        <dsp:cNvPr id="0" name=""/>
        <dsp:cNvSpPr/>
      </dsp:nvSpPr>
      <dsp:spPr>
        <a:xfrm>
          <a:off x="5322829" y="445450"/>
          <a:ext cx="1899459" cy="2578738"/>
        </a:xfrm>
        <a:prstGeom prst="roundRect">
          <a:avLst>
            <a:gd name="adj" fmla="val 10000"/>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a:t>Accettare che nessun software è completamente sicuro, ma sfruttare il cloud per aumentare resilienza e sicurezza.</a:t>
          </a:r>
          <a:endParaRPr lang="it-IT" sz="1700" kern="1200" dirty="0"/>
        </a:p>
      </dsp:txBody>
      <dsp:txXfrm>
        <a:off x="5378462" y="501083"/>
        <a:ext cx="1788193" cy="2467472"/>
      </dsp:txXfrm>
    </dsp:sp>
    <dsp:sp modelId="{7A34A17A-F8E1-45D0-9A2E-4810A13CB780}">
      <dsp:nvSpPr>
        <dsp:cNvPr id="0" name=""/>
        <dsp:cNvSpPr/>
      </dsp:nvSpPr>
      <dsp:spPr>
        <a:xfrm>
          <a:off x="7412234" y="1499286"/>
          <a:ext cx="402685" cy="471065"/>
        </a:xfrm>
        <a:prstGeom prst="rightArrow">
          <a:avLst>
            <a:gd name="adj1" fmla="val 60000"/>
            <a:gd name="adj2" fmla="val 50000"/>
          </a:avLst>
        </a:prstGeom>
        <a:solidFill>
          <a:schemeClr val="accent3">
            <a:shade val="90000"/>
            <a:hueOff val="0"/>
            <a:satOff val="0"/>
            <a:lumOff val="153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7412234" y="1593499"/>
        <a:ext cx="281880" cy="282639"/>
      </dsp:txXfrm>
    </dsp:sp>
    <dsp:sp modelId="{283358B8-064E-4F80-B2CA-D88FA5F89C18}">
      <dsp:nvSpPr>
        <dsp:cNvPr id="0" name=""/>
        <dsp:cNvSpPr/>
      </dsp:nvSpPr>
      <dsp:spPr>
        <a:xfrm>
          <a:off x="7982072" y="445450"/>
          <a:ext cx="1899459" cy="2578738"/>
        </a:xfrm>
        <a:prstGeom prst="roundRect">
          <a:avLst>
            <a:gd name="adj" fmla="val 10000"/>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it-IT" sz="1700" kern="1200"/>
            <a:t>Seguire le linee guida dei CSP, adottando framework come il Well-Architected Framework e pattern di progettazione sicura.</a:t>
          </a:r>
          <a:endParaRPr lang="it-IT" sz="1700" kern="1200" dirty="0"/>
        </a:p>
      </dsp:txBody>
      <dsp:txXfrm>
        <a:off x="8037705" y="501083"/>
        <a:ext cx="1788193" cy="24674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17B57-5FC4-42FB-9AB1-9558BAB9289D}">
      <dsp:nvSpPr>
        <dsp:cNvPr id="0" name=""/>
        <dsp:cNvSpPr/>
      </dsp:nvSpPr>
      <dsp:spPr>
        <a:xfrm>
          <a:off x="88699" y="0"/>
          <a:ext cx="10338201" cy="171354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868600-AE34-470A-81ED-723E591C22C6}">
      <dsp:nvSpPr>
        <dsp:cNvPr id="0" name=""/>
        <dsp:cNvSpPr/>
      </dsp:nvSpPr>
      <dsp:spPr>
        <a:xfrm>
          <a:off x="315468" y="228472"/>
          <a:ext cx="3088957" cy="1256601"/>
        </a:xfrm>
        <a:prstGeom prst="roundRect">
          <a:avLst>
            <a:gd name="adj" fmla="val 10000"/>
          </a:avLst>
        </a:prstGeom>
        <a:blipFill rotWithShape="1">
          <a:blip xmlns:r="http://schemas.openxmlformats.org/officeDocument/2006/relationships" r:embed="rId1"/>
          <a:srcRect/>
          <a:stretch>
            <a:fillRect t="-19000" b="-19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ADB74E-11C6-4DEE-A883-01787CC7C281}">
      <dsp:nvSpPr>
        <dsp:cNvPr id="0" name=""/>
        <dsp:cNvSpPr/>
      </dsp:nvSpPr>
      <dsp:spPr>
        <a:xfrm rot="10800000">
          <a:off x="315468" y="1713547"/>
          <a:ext cx="3088957" cy="2094335"/>
        </a:xfrm>
        <a:prstGeom prst="round2SameRect">
          <a:avLst>
            <a:gd name="adj1" fmla="val 10500"/>
            <a:gd name="adj2" fmla="val 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it-IT" sz="1400" kern="1200" dirty="0"/>
            <a:t>Tutte le piattaforme cloud sono soggette a errori di configurazione o a errori umani, per i quali le soluzioni tecnologiche sono limitate; per questo sono necessari programmi di formazione, auditing IT e pianificazione legale.</a:t>
          </a:r>
        </a:p>
      </dsp:txBody>
      <dsp:txXfrm rot="10800000">
        <a:off x="379876" y="1713547"/>
        <a:ext cx="2960141" cy="2029927"/>
      </dsp:txXfrm>
    </dsp:sp>
    <dsp:sp modelId="{78385627-EA33-42D7-B889-59E2E08A171D}">
      <dsp:nvSpPr>
        <dsp:cNvPr id="0" name=""/>
        <dsp:cNvSpPr/>
      </dsp:nvSpPr>
      <dsp:spPr>
        <a:xfrm>
          <a:off x="3713321" y="228472"/>
          <a:ext cx="3088957" cy="1256601"/>
        </a:xfrm>
        <a:prstGeom prst="roundRect">
          <a:avLst>
            <a:gd name="adj" fmla="val 10000"/>
          </a:avLst>
        </a:prstGeom>
        <a:blipFill rotWithShape="1">
          <a:blip xmlns:r="http://schemas.openxmlformats.org/officeDocument/2006/relationships" r:embed="rId2"/>
          <a:srcRect/>
          <a:stretch>
            <a:fillRect t="-15000" b="-1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4E7F8A-603A-4556-806E-E114B5465B6D}">
      <dsp:nvSpPr>
        <dsp:cNvPr id="0" name=""/>
        <dsp:cNvSpPr/>
      </dsp:nvSpPr>
      <dsp:spPr>
        <a:xfrm rot="10800000">
          <a:off x="3713321" y="1713547"/>
          <a:ext cx="3088957" cy="2094335"/>
        </a:xfrm>
        <a:prstGeom prst="round2SameRect">
          <a:avLst>
            <a:gd name="adj1" fmla="val 10500"/>
            <a:gd name="adj2" fmla="val 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it-IT" sz="1400" kern="1200"/>
            <a:t>Implementare politiche IAM a minimo privilegio per i database, controllando rigorosamente gli accessi; evitare le ACL (Access Control List), meno flessibili, e adottare un’architettura Zero Trust per maggiore sicurezza.</a:t>
          </a:r>
        </a:p>
      </dsp:txBody>
      <dsp:txXfrm rot="10800000">
        <a:off x="3777729" y="1713547"/>
        <a:ext cx="2960141" cy="2029927"/>
      </dsp:txXfrm>
    </dsp:sp>
    <dsp:sp modelId="{2AA8CA27-F7EA-4374-93C8-3D9AA7E5FD09}">
      <dsp:nvSpPr>
        <dsp:cNvPr id="0" name=""/>
        <dsp:cNvSpPr/>
      </dsp:nvSpPr>
      <dsp:spPr>
        <a:xfrm>
          <a:off x="7111174" y="228472"/>
          <a:ext cx="3088957" cy="1256601"/>
        </a:xfrm>
        <a:prstGeom prst="roundRect">
          <a:avLst>
            <a:gd name="adj" fmla="val 10000"/>
          </a:avLst>
        </a:prstGeom>
        <a:blipFill rotWithShape="1">
          <a:blip xmlns:r="http://schemas.openxmlformats.org/officeDocument/2006/relationships" r:embed="rId3"/>
          <a:srcRect/>
          <a:stretch>
            <a:fillRect t="-35000" b="-3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25639-C68C-4B99-9A30-C87D73949DB9}">
      <dsp:nvSpPr>
        <dsp:cNvPr id="0" name=""/>
        <dsp:cNvSpPr/>
      </dsp:nvSpPr>
      <dsp:spPr>
        <a:xfrm rot="10800000">
          <a:off x="7111174" y="1713547"/>
          <a:ext cx="3088957" cy="2094335"/>
        </a:xfrm>
        <a:prstGeom prst="round2SameRect">
          <a:avLst>
            <a:gd name="adj1" fmla="val 10500"/>
            <a:gd name="adj2" fmla="val 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it-IT" sz="1400" kern="1200" dirty="0"/>
            <a:t>Configurare bucket o </a:t>
          </a:r>
          <a:r>
            <a:rPr lang="it-IT" sz="1400" kern="1200" dirty="0" err="1"/>
            <a:t>spaces</a:t>
          </a:r>
          <a:r>
            <a:rPr lang="it-IT" sz="1400" kern="1200" dirty="0"/>
            <a:t> come privati, crittografare i dati e utilizzare password robuste con MFA riduce significativamente i rischi; Amazon, Google e Microsoft forniscono guide dettagliate per queste configurazioni.</a:t>
          </a:r>
        </a:p>
      </dsp:txBody>
      <dsp:txXfrm rot="10800000">
        <a:off x="7175582" y="1713547"/>
        <a:ext cx="2960141" cy="202992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BC5A7-711D-4C43-882E-86B556EA9B05}">
      <dsp:nvSpPr>
        <dsp:cNvPr id="0" name=""/>
        <dsp:cNvSpPr/>
      </dsp:nvSpPr>
      <dsp:spPr>
        <a:xfrm>
          <a:off x="1924" y="1071832"/>
          <a:ext cx="2212382" cy="110619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kern="1200" dirty="0"/>
            <a:t>la configurazione errata, che si verifica quando i servizi cloud vengono lanciati con impostazioni predefinite o inadeguate.</a:t>
          </a:r>
        </a:p>
      </dsp:txBody>
      <dsp:txXfrm>
        <a:off x="34323" y="1104231"/>
        <a:ext cx="2147584" cy="1041393"/>
      </dsp:txXfrm>
    </dsp:sp>
    <dsp:sp modelId="{12927A0F-8585-434E-864D-9E5A6BE50A30}">
      <dsp:nvSpPr>
        <dsp:cNvPr id="0" name=""/>
        <dsp:cNvSpPr/>
      </dsp:nvSpPr>
      <dsp:spPr>
        <a:xfrm>
          <a:off x="2767403" y="1071832"/>
          <a:ext cx="2212382" cy="1106191"/>
        </a:xfrm>
        <a:prstGeom prst="roundRect">
          <a:avLst>
            <a:gd name="adj" fmla="val 10000"/>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kern="1200" dirty="0"/>
            <a:t>il software non aggiornato, presenta difetti noti ma non ancora corretti con le patch disponibili.</a:t>
          </a:r>
        </a:p>
      </dsp:txBody>
      <dsp:txXfrm>
        <a:off x="2799802" y="1104231"/>
        <a:ext cx="2147584" cy="1041393"/>
      </dsp:txXfrm>
    </dsp:sp>
    <dsp:sp modelId="{305710F5-EF2F-48DA-B9F9-60FED535CE94}">
      <dsp:nvSpPr>
        <dsp:cNvPr id="0" name=""/>
        <dsp:cNvSpPr/>
      </dsp:nvSpPr>
      <dsp:spPr>
        <a:xfrm>
          <a:off x="5532881" y="1071832"/>
          <a:ext cx="2212382" cy="1106191"/>
        </a:xfrm>
        <a:prstGeom prst="roundRect">
          <a:avLst>
            <a:gd name="adj" fmla="val 10000"/>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kern="1200" dirty="0"/>
            <a:t>le vulnerabilità zero-day, cioè falle sconosciute ai fornitori ma già sfruttate da attaccanti.</a:t>
          </a:r>
        </a:p>
      </dsp:txBody>
      <dsp:txXfrm>
        <a:off x="5565280" y="1104231"/>
        <a:ext cx="2147584" cy="1041393"/>
      </dsp:txXfrm>
    </dsp:sp>
    <dsp:sp modelId="{2E51BE9F-B02E-43EA-82CC-02F1B3B89D19}">
      <dsp:nvSpPr>
        <dsp:cNvPr id="0" name=""/>
        <dsp:cNvSpPr/>
      </dsp:nvSpPr>
      <dsp:spPr>
        <a:xfrm>
          <a:off x="8298360" y="1071832"/>
          <a:ext cx="2212382" cy="1106191"/>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kern="1200" dirty="0"/>
            <a:t>l’uso di credenziali deboli o predefinite rende più facile l’accesso non autorizzato a dati e sistemi in assenza di misure di autenticazione solide.</a:t>
          </a:r>
        </a:p>
      </dsp:txBody>
      <dsp:txXfrm>
        <a:off x="8330759" y="1104231"/>
        <a:ext cx="2147584" cy="10413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CF631-11F5-4C9E-9C65-740B8B7D5803}">
      <dsp:nvSpPr>
        <dsp:cNvPr id="0" name=""/>
        <dsp:cNvSpPr/>
      </dsp:nvSpPr>
      <dsp:spPr>
        <a:xfrm>
          <a:off x="628132" y="279147"/>
          <a:ext cx="4984151" cy="1557547"/>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54979" tIns="72390" rIns="72390" bIns="72390" numCol="1" spcCol="1270" anchor="t" anchorCtr="0">
          <a:noAutofit/>
        </a:bodyPr>
        <a:lstStyle/>
        <a:p>
          <a:pPr marL="0" lvl="0" indent="0" algn="l" defTabSz="844550">
            <a:lnSpc>
              <a:spcPct val="90000"/>
            </a:lnSpc>
            <a:spcBef>
              <a:spcPct val="0"/>
            </a:spcBef>
            <a:spcAft>
              <a:spcPct val="35000"/>
            </a:spcAft>
            <a:buNone/>
          </a:pPr>
          <a:r>
            <a:rPr lang="it-IT" sz="1900" kern="1200" dirty="0"/>
            <a:t>Cloud Firewall</a:t>
          </a:r>
        </a:p>
        <a:p>
          <a:pPr marL="114300" lvl="1" indent="-114300" algn="l" defTabSz="666750">
            <a:lnSpc>
              <a:spcPct val="90000"/>
            </a:lnSpc>
            <a:spcBef>
              <a:spcPct val="0"/>
            </a:spcBef>
            <a:spcAft>
              <a:spcPct val="15000"/>
            </a:spcAft>
            <a:buChar char="•"/>
          </a:pPr>
          <a:r>
            <a:rPr lang="it-IT" sz="1500" kern="1200" dirty="0"/>
            <a:t>bloccare indirizzi IP sospetti e consentire l’accesso solo alle porte strettamente necessarie.</a:t>
          </a:r>
        </a:p>
      </dsp:txBody>
      <dsp:txXfrm>
        <a:off x="628132" y="279147"/>
        <a:ext cx="4984151" cy="1557547"/>
      </dsp:txXfrm>
    </dsp:sp>
    <dsp:sp modelId="{81FEB4EA-5122-49BD-A776-BF86C0609604}">
      <dsp:nvSpPr>
        <dsp:cNvPr id="0" name=""/>
        <dsp:cNvSpPr/>
      </dsp:nvSpPr>
      <dsp:spPr>
        <a:xfrm>
          <a:off x="420459" y="54168"/>
          <a:ext cx="1090283" cy="163542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CEC9FC-3F80-4D94-BDA8-55D67ABC5B1B}">
      <dsp:nvSpPr>
        <dsp:cNvPr id="0" name=""/>
        <dsp:cNvSpPr/>
      </dsp:nvSpPr>
      <dsp:spPr>
        <a:xfrm>
          <a:off x="6003557" y="279147"/>
          <a:ext cx="4984151" cy="1557547"/>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86628" tIns="72390" rIns="72390" bIns="72390" numCol="1" spcCol="1270" anchor="t" anchorCtr="0">
          <a:noAutofit/>
        </a:bodyPr>
        <a:lstStyle/>
        <a:p>
          <a:pPr marL="0" lvl="0" indent="0" algn="l" defTabSz="844550">
            <a:lnSpc>
              <a:spcPct val="90000"/>
            </a:lnSpc>
            <a:spcBef>
              <a:spcPct val="0"/>
            </a:spcBef>
            <a:spcAft>
              <a:spcPct val="35000"/>
            </a:spcAft>
            <a:buNone/>
          </a:pPr>
          <a:r>
            <a:rPr lang="it-IT" sz="1900" kern="1200" dirty="0"/>
            <a:t>Monitoring</a:t>
          </a:r>
        </a:p>
        <a:p>
          <a:pPr marL="114300" lvl="1" indent="-114300" algn="l" defTabSz="666750">
            <a:lnSpc>
              <a:spcPct val="90000"/>
            </a:lnSpc>
            <a:spcBef>
              <a:spcPct val="0"/>
            </a:spcBef>
            <a:spcAft>
              <a:spcPct val="15000"/>
            </a:spcAft>
            <a:buChar char="•"/>
          </a:pPr>
          <a:r>
            <a:rPr lang="it-IT" sz="1500" kern="1200" dirty="0"/>
            <a:t>Adottare strumenti in grado di monitorare le attività in entrata e in uscita, identificando azioni sospette degli utenti a rischio e comportamenti anomali da parte di dipendenti con accessi privilegiati.</a:t>
          </a:r>
        </a:p>
      </dsp:txBody>
      <dsp:txXfrm>
        <a:off x="6003557" y="279147"/>
        <a:ext cx="4984151" cy="1557547"/>
      </dsp:txXfrm>
    </dsp:sp>
    <dsp:sp modelId="{AF3184B3-A0CD-47F1-9ED2-FA02558733A8}">
      <dsp:nvSpPr>
        <dsp:cNvPr id="0" name=""/>
        <dsp:cNvSpPr/>
      </dsp:nvSpPr>
      <dsp:spPr>
        <a:xfrm>
          <a:off x="5795884" y="54168"/>
          <a:ext cx="1090283" cy="1635424"/>
        </a:xfrm>
        <a:prstGeom prst="rect">
          <a:avLst/>
        </a:prstGeom>
        <a:blipFill rotWithShape="1">
          <a:blip xmlns:r="http://schemas.openxmlformats.org/officeDocument/2006/relationships" r:embed="rId2"/>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62E153-4D54-44FC-8974-3799EC34B63B}">
      <dsp:nvSpPr>
        <dsp:cNvPr id="0" name=""/>
        <dsp:cNvSpPr/>
      </dsp:nvSpPr>
      <dsp:spPr>
        <a:xfrm>
          <a:off x="628132" y="2245274"/>
          <a:ext cx="4984151" cy="1557547"/>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86628" tIns="72390" rIns="72390" bIns="72390" numCol="1" spcCol="1270" anchor="t" anchorCtr="0">
          <a:noAutofit/>
        </a:bodyPr>
        <a:lstStyle/>
        <a:p>
          <a:pPr marL="0" lvl="0" indent="0" algn="l" defTabSz="844550">
            <a:lnSpc>
              <a:spcPct val="90000"/>
            </a:lnSpc>
            <a:spcBef>
              <a:spcPct val="0"/>
            </a:spcBef>
            <a:spcAft>
              <a:spcPct val="35000"/>
            </a:spcAft>
            <a:buNone/>
          </a:pPr>
          <a:r>
            <a:rPr lang="it-IT" sz="1900" kern="1200" dirty="0"/>
            <a:t>Protezione con WAF</a:t>
          </a:r>
        </a:p>
        <a:p>
          <a:pPr marL="114300" lvl="1" indent="-114300" algn="l" defTabSz="666750">
            <a:lnSpc>
              <a:spcPct val="90000"/>
            </a:lnSpc>
            <a:spcBef>
              <a:spcPct val="0"/>
            </a:spcBef>
            <a:spcAft>
              <a:spcPct val="15000"/>
            </a:spcAft>
            <a:buChar char="•"/>
          </a:pPr>
          <a:r>
            <a:rPr lang="it-IT" sz="1500" kern="1200" dirty="0"/>
            <a:t>utilizzare proxy DNS e Web Application Firewall (WAF) per  monitorare tutte le connessioni in ingresso per rilevare trend sospetti, malware, attacchi </a:t>
          </a:r>
          <a:r>
            <a:rPr lang="it-IT" sz="1500" kern="1200" dirty="0" err="1"/>
            <a:t>DDoS</a:t>
          </a:r>
          <a:r>
            <a:rPr lang="it-IT" sz="1500" kern="1200" dirty="0"/>
            <a:t> e rischi di botnet.</a:t>
          </a:r>
        </a:p>
      </dsp:txBody>
      <dsp:txXfrm>
        <a:off x="628132" y="2245274"/>
        <a:ext cx="4984151" cy="1557547"/>
      </dsp:txXfrm>
    </dsp:sp>
    <dsp:sp modelId="{B45E7486-EBF0-4F94-9F6F-A586EDD32E8A}">
      <dsp:nvSpPr>
        <dsp:cNvPr id="0" name=""/>
        <dsp:cNvSpPr/>
      </dsp:nvSpPr>
      <dsp:spPr>
        <a:xfrm>
          <a:off x="420459" y="2020295"/>
          <a:ext cx="1090283" cy="1635424"/>
        </a:xfrm>
        <a:prstGeom prst="rect">
          <a:avLst/>
        </a:prstGeom>
        <a:blipFill rotWithShape="1">
          <a:blip xmlns:r="http://schemas.openxmlformats.org/officeDocument/2006/relationships" r:embed="rId3"/>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486FE8-66FD-429D-84A2-0427A8959226}">
      <dsp:nvSpPr>
        <dsp:cNvPr id="0" name=""/>
        <dsp:cNvSpPr/>
      </dsp:nvSpPr>
      <dsp:spPr>
        <a:xfrm>
          <a:off x="6003557" y="2245274"/>
          <a:ext cx="4984151" cy="1557547"/>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86628" tIns="72390" rIns="72390" bIns="72390" numCol="1" spcCol="1270" anchor="t" anchorCtr="0">
          <a:noAutofit/>
        </a:bodyPr>
        <a:lstStyle/>
        <a:p>
          <a:pPr marL="0" lvl="0" indent="0" algn="l" defTabSz="844550">
            <a:lnSpc>
              <a:spcPct val="90000"/>
            </a:lnSpc>
            <a:spcBef>
              <a:spcPct val="0"/>
            </a:spcBef>
            <a:spcAft>
              <a:spcPct val="35000"/>
            </a:spcAft>
            <a:buNone/>
          </a:pPr>
          <a:r>
            <a:rPr lang="it-IT" sz="1900" kern="1200" dirty="0"/>
            <a:t>Zero Trust</a:t>
          </a:r>
        </a:p>
        <a:p>
          <a:pPr marL="114300" lvl="1" indent="-114300" algn="l" defTabSz="666750">
            <a:lnSpc>
              <a:spcPct val="90000"/>
            </a:lnSpc>
            <a:spcBef>
              <a:spcPct val="0"/>
            </a:spcBef>
            <a:spcAft>
              <a:spcPct val="15000"/>
            </a:spcAft>
            <a:buChar char="•"/>
          </a:pPr>
          <a:r>
            <a:rPr lang="it-IT" sz="1500" kern="1200" dirty="0"/>
            <a:t>Adottare un approccio Zero Trust in tutta l’organizzazione per garantire una sicurezza robusta.</a:t>
          </a:r>
        </a:p>
      </dsp:txBody>
      <dsp:txXfrm>
        <a:off x="6003557" y="2245274"/>
        <a:ext cx="4984151" cy="1557547"/>
      </dsp:txXfrm>
    </dsp:sp>
    <dsp:sp modelId="{57C320DD-98DE-4BD2-9354-F6B14C1CD9AC}">
      <dsp:nvSpPr>
        <dsp:cNvPr id="0" name=""/>
        <dsp:cNvSpPr/>
      </dsp:nvSpPr>
      <dsp:spPr>
        <a:xfrm>
          <a:off x="5795884" y="2020295"/>
          <a:ext cx="1090283" cy="1635424"/>
        </a:xfrm>
        <a:prstGeom prst="rect">
          <a:avLst/>
        </a:prstGeom>
        <a:blipFill rotWithShape="1">
          <a:blip xmlns:r="http://schemas.openxmlformats.org/officeDocument/2006/relationships" r:embed="rId4"/>
          <a:srcRect/>
          <a:stretch>
            <a:fillRect l="-44000" r="-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B0ECA-140A-41BD-94A7-79F9EFF4383D}">
      <dsp:nvSpPr>
        <dsp:cNvPr id="0" name=""/>
        <dsp:cNvSpPr/>
      </dsp:nvSpPr>
      <dsp:spPr>
        <a:xfrm>
          <a:off x="2483576" y="2667"/>
          <a:ext cx="2563149" cy="115927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a:t>Password e MFA</a:t>
          </a:r>
          <a:r>
            <a:rPr lang="it-IT" sz="1500" kern="1200" dirty="0"/>
            <a:t>: protezione con password robuste e autenticazione a più fattori</a:t>
          </a:r>
        </a:p>
      </dsp:txBody>
      <dsp:txXfrm>
        <a:off x="2483576" y="2667"/>
        <a:ext cx="2563149" cy="1159271"/>
      </dsp:txXfrm>
    </dsp:sp>
    <dsp:sp modelId="{98F8C5F2-9D14-47D1-BF22-EA8944E8375E}">
      <dsp:nvSpPr>
        <dsp:cNvPr id="0" name=""/>
        <dsp:cNvSpPr/>
      </dsp:nvSpPr>
      <dsp:spPr>
        <a:xfrm>
          <a:off x="1221130" y="2667"/>
          <a:ext cx="1147678" cy="1159271"/>
        </a:xfrm>
        <a:prstGeom prst="rect">
          <a:avLst/>
        </a:prstGeom>
        <a:blipFill rotWithShape="1">
          <a:blip xmlns:r="http://schemas.openxmlformats.org/officeDocument/2006/relationships" r:embed="rId1"/>
          <a:srcRect/>
          <a:stretch>
            <a:fillRect l="-1000" r="-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5456-E648-4367-9DBE-EF910FAFD73B}">
      <dsp:nvSpPr>
        <dsp:cNvPr id="0" name=""/>
        <dsp:cNvSpPr/>
      </dsp:nvSpPr>
      <dsp:spPr>
        <a:xfrm>
          <a:off x="1221130" y="1353218"/>
          <a:ext cx="2563149" cy="115927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a:t>Autenticazione di terze parti</a:t>
          </a:r>
          <a:r>
            <a:rPr lang="it-IT" sz="1500" kern="1200" dirty="0"/>
            <a:t>: gestione centralizzata e sicura delle identità.</a:t>
          </a:r>
        </a:p>
      </dsp:txBody>
      <dsp:txXfrm>
        <a:off x="1221130" y="1353218"/>
        <a:ext cx="2563149" cy="1159271"/>
      </dsp:txXfrm>
    </dsp:sp>
    <dsp:sp modelId="{C00CF975-EBD6-4F6A-B5BA-4146098B4E7F}">
      <dsp:nvSpPr>
        <dsp:cNvPr id="0" name=""/>
        <dsp:cNvSpPr/>
      </dsp:nvSpPr>
      <dsp:spPr>
        <a:xfrm>
          <a:off x="3899047" y="1353218"/>
          <a:ext cx="1147678" cy="1159271"/>
        </a:xfrm>
        <a:prstGeom prst="rect">
          <a:avLst/>
        </a:prstGeom>
        <a:blipFill rotWithShape="1">
          <a:blip xmlns:r="http://schemas.openxmlformats.org/officeDocument/2006/relationships" r:embed="rId2"/>
          <a:srcRect/>
          <a:stretch>
            <a:fillRect l="-1000" r="-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6BA546-989D-40DD-AAC8-D8BEB521FD7B}">
      <dsp:nvSpPr>
        <dsp:cNvPr id="0" name=""/>
        <dsp:cNvSpPr/>
      </dsp:nvSpPr>
      <dsp:spPr>
        <a:xfrm>
          <a:off x="2483576" y="2703769"/>
          <a:ext cx="2563149" cy="115927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a:t>Accessi minimi</a:t>
          </a:r>
          <a:r>
            <a:rPr lang="it-IT" sz="1500" kern="1200" dirty="0"/>
            <a:t>: assegnare agli utenti solo le autorizzazioni necessarie.</a:t>
          </a:r>
        </a:p>
      </dsp:txBody>
      <dsp:txXfrm>
        <a:off x="2483576" y="2703769"/>
        <a:ext cx="2563149" cy="1159271"/>
      </dsp:txXfrm>
    </dsp:sp>
    <dsp:sp modelId="{A0164E17-A4A0-45BD-AD77-52EC430C2E29}">
      <dsp:nvSpPr>
        <dsp:cNvPr id="0" name=""/>
        <dsp:cNvSpPr/>
      </dsp:nvSpPr>
      <dsp:spPr>
        <a:xfrm>
          <a:off x="1221130" y="2703769"/>
          <a:ext cx="1147678" cy="1159271"/>
        </a:xfrm>
        <a:prstGeom prst="rect">
          <a:avLst/>
        </a:prstGeom>
        <a:blipFill rotWithShape="1">
          <a:blip xmlns:r="http://schemas.openxmlformats.org/officeDocument/2006/relationships" r:embed="rId3"/>
          <a:srcRect/>
          <a:stretch>
            <a:fillRect l="-1000" r="-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56105-0CFA-47D6-AA43-F712470142B1}">
      <dsp:nvSpPr>
        <dsp:cNvPr id="0" name=""/>
        <dsp:cNvSpPr/>
      </dsp:nvSpPr>
      <dsp:spPr>
        <a:xfrm>
          <a:off x="1221130" y="4054321"/>
          <a:ext cx="2563149" cy="115927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a:t>Monitoraggio continuo</a:t>
          </a:r>
          <a:r>
            <a:rPr lang="it-IT" sz="1500" kern="1200" dirty="0"/>
            <a:t>: rilevare attività sospette, verificare configurazioni e correggere vulnerabilità prima che vengano sfruttate.</a:t>
          </a:r>
        </a:p>
      </dsp:txBody>
      <dsp:txXfrm>
        <a:off x="1221130" y="4054321"/>
        <a:ext cx="2563149" cy="1159271"/>
      </dsp:txXfrm>
    </dsp:sp>
    <dsp:sp modelId="{D52045BE-6081-472C-BDB1-9CB24BD95732}">
      <dsp:nvSpPr>
        <dsp:cNvPr id="0" name=""/>
        <dsp:cNvSpPr/>
      </dsp:nvSpPr>
      <dsp:spPr>
        <a:xfrm>
          <a:off x="3899047" y="4054321"/>
          <a:ext cx="1147678" cy="1159271"/>
        </a:xfrm>
        <a:prstGeom prst="rect">
          <a:avLst/>
        </a:prstGeom>
        <a:blipFill rotWithShape="1">
          <a:blip xmlns:r="http://schemas.openxmlformats.org/officeDocument/2006/relationships" r:embed="rId4"/>
          <a:srcRect/>
          <a:stretch>
            <a:fillRect l="-1000" r="-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D4227-1618-4777-95C9-131777823512}">
      <dsp:nvSpPr>
        <dsp:cNvPr id="0" name=""/>
        <dsp:cNvSpPr/>
      </dsp:nvSpPr>
      <dsp:spPr>
        <a:xfrm>
          <a:off x="0" y="1264984"/>
          <a:ext cx="8746247" cy="1686645"/>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0B33C-5B32-4E41-AABD-1674D95C1851}">
      <dsp:nvSpPr>
        <dsp:cNvPr id="0" name=""/>
        <dsp:cNvSpPr/>
      </dsp:nvSpPr>
      <dsp:spPr>
        <a:xfrm>
          <a:off x="766" y="0"/>
          <a:ext cx="2471412" cy="168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it-IT" sz="1500" kern="1200" dirty="0"/>
            <a:t>Per difendersi dagli APT nel cloud, le organizzazioni devono valutare regolarmente i rischi sugli asset critici per ottimizzare sicurezza e risorse.</a:t>
          </a:r>
        </a:p>
      </dsp:txBody>
      <dsp:txXfrm>
        <a:off x="766" y="0"/>
        <a:ext cx="2471412" cy="1686645"/>
      </dsp:txXfrm>
    </dsp:sp>
    <dsp:sp modelId="{4C9A9CA1-E1B2-4889-81E6-37E2521C7C1B}">
      <dsp:nvSpPr>
        <dsp:cNvPr id="0" name=""/>
        <dsp:cNvSpPr/>
      </dsp:nvSpPr>
      <dsp:spPr>
        <a:xfrm>
          <a:off x="1025641" y="1897476"/>
          <a:ext cx="421661" cy="42166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983541-A823-47D8-B021-7C8130418670}">
      <dsp:nvSpPr>
        <dsp:cNvPr id="0" name=""/>
        <dsp:cNvSpPr/>
      </dsp:nvSpPr>
      <dsp:spPr>
        <a:xfrm>
          <a:off x="2595749" y="2529968"/>
          <a:ext cx="2471412" cy="168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it-IT" sz="1500" kern="1200" dirty="0"/>
            <a:t>Monitorare costantemente le minacce tramite gruppi e forum per aggiornarsi su APT e tattiche, migliorando preparazione e risposta.</a:t>
          </a:r>
        </a:p>
      </dsp:txBody>
      <dsp:txXfrm>
        <a:off x="2595749" y="2529968"/>
        <a:ext cx="2471412" cy="1686645"/>
      </dsp:txXfrm>
    </dsp:sp>
    <dsp:sp modelId="{60C6EA8D-5EFA-41D5-B902-AC81449C0233}">
      <dsp:nvSpPr>
        <dsp:cNvPr id="0" name=""/>
        <dsp:cNvSpPr/>
      </dsp:nvSpPr>
      <dsp:spPr>
        <a:xfrm>
          <a:off x="3620625" y="1897476"/>
          <a:ext cx="421661" cy="421661"/>
        </a:xfrm>
        <a:prstGeom prst="ellips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429094-9BC6-43A7-B660-A35D15964A15}">
      <dsp:nvSpPr>
        <dsp:cNvPr id="0" name=""/>
        <dsp:cNvSpPr/>
      </dsp:nvSpPr>
      <dsp:spPr>
        <a:xfrm>
          <a:off x="5190732" y="0"/>
          <a:ext cx="2680123" cy="168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it-IT" sz="1500" kern="1200" dirty="0"/>
            <a:t>Adottare una strategia cloud multilivello con accessi rigorosi, crittografia, monitoraggio e risposta agli incidenti è vitale per proteggere l’infrastruttura aziendale.</a:t>
          </a:r>
        </a:p>
      </dsp:txBody>
      <dsp:txXfrm>
        <a:off x="5190732" y="0"/>
        <a:ext cx="2680123" cy="1686645"/>
      </dsp:txXfrm>
    </dsp:sp>
    <dsp:sp modelId="{1AA033CB-ED94-48EF-94E8-177C891B41B2}">
      <dsp:nvSpPr>
        <dsp:cNvPr id="0" name=""/>
        <dsp:cNvSpPr/>
      </dsp:nvSpPr>
      <dsp:spPr>
        <a:xfrm>
          <a:off x="6319963" y="1897476"/>
          <a:ext cx="421661" cy="421661"/>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A3691-9467-451D-8392-5BF1F796C53D}">
      <dsp:nvSpPr>
        <dsp:cNvPr id="0" name=""/>
        <dsp:cNvSpPr/>
      </dsp:nvSpPr>
      <dsp:spPr>
        <a:xfrm>
          <a:off x="0" y="259818"/>
          <a:ext cx="6664527" cy="667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7241" tIns="333248" rIns="517241" bIns="113792" numCol="1" spcCol="1270" anchor="t" anchorCtr="0">
          <a:noAutofit/>
        </a:bodyPr>
        <a:lstStyle/>
        <a:p>
          <a:pPr marL="171450" lvl="1" indent="-171450" algn="l" defTabSz="711200">
            <a:lnSpc>
              <a:spcPct val="90000"/>
            </a:lnSpc>
            <a:spcBef>
              <a:spcPct val="0"/>
            </a:spcBef>
            <a:spcAft>
              <a:spcPct val="15000"/>
            </a:spcAft>
            <a:buChar char="•"/>
          </a:pPr>
          <a:r>
            <a:rPr lang="it-IT" sz="1600" kern="1200">
              <a:latin typeface="+mn-lt"/>
            </a:rPr>
            <a:t>Aggiungere una risorsa HTTP sotto un URI noto</a:t>
          </a:r>
        </a:p>
      </dsp:txBody>
      <dsp:txXfrm>
        <a:off x="0" y="259818"/>
        <a:ext cx="6664527" cy="667800"/>
      </dsp:txXfrm>
    </dsp:sp>
    <dsp:sp modelId="{CDC607F0-711F-47E8-8C2E-5EE361088A22}">
      <dsp:nvSpPr>
        <dsp:cNvPr id="0" name=""/>
        <dsp:cNvSpPr/>
      </dsp:nvSpPr>
      <dsp:spPr>
        <a:xfrm>
          <a:off x="333226" y="23658"/>
          <a:ext cx="4665168"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332" tIns="0" rIns="176332" bIns="0" numCol="1" spcCol="1270" anchor="ctr" anchorCtr="0">
          <a:noAutofit/>
        </a:bodyPr>
        <a:lstStyle/>
        <a:p>
          <a:pPr marL="0" lvl="0" indent="0" algn="l" defTabSz="711200">
            <a:lnSpc>
              <a:spcPct val="90000"/>
            </a:lnSpc>
            <a:spcBef>
              <a:spcPct val="0"/>
            </a:spcBef>
            <a:spcAft>
              <a:spcPct val="35000"/>
            </a:spcAft>
            <a:buNone/>
          </a:pPr>
          <a:r>
            <a:rPr lang="it-IT" sz="1600" b="1" kern="1200">
              <a:latin typeface="+mn-lt"/>
            </a:rPr>
            <a:t>HTTP-01</a:t>
          </a:r>
          <a:endParaRPr lang="it-IT" sz="1600" kern="1200">
            <a:latin typeface="+mn-lt"/>
          </a:endParaRPr>
        </a:p>
      </dsp:txBody>
      <dsp:txXfrm>
        <a:off x="356283" y="46715"/>
        <a:ext cx="4619054" cy="426206"/>
      </dsp:txXfrm>
    </dsp:sp>
    <dsp:sp modelId="{734EFA71-3B67-4C12-90D7-81942FE5759E}">
      <dsp:nvSpPr>
        <dsp:cNvPr id="0" name=""/>
        <dsp:cNvSpPr/>
      </dsp:nvSpPr>
      <dsp:spPr>
        <a:xfrm>
          <a:off x="0" y="1250178"/>
          <a:ext cx="6664527" cy="667800"/>
        </a:xfrm>
        <a:prstGeom prst="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7241" tIns="333248" rIns="517241" bIns="113792" numCol="1" spcCol="1270" anchor="t" anchorCtr="0">
          <a:noAutofit/>
        </a:bodyPr>
        <a:lstStyle/>
        <a:p>
          <a:pPr marL="171450" lvl="1" indent="-171450" algn="l" defTabSz="711200">
            <a:lnSpc>
              <a:spcPct val="90000"/>
            </a:lnSpc>
            <a:spcBef>
              <a:spcPct val="0"/>
            </a:spcBef>
            <a:spcAft>
              <a:spcPct val="15000"/>
            </a:spcAft>
            <a:buChar char="•"/>
          </a:pPr>
          <a:r>
            <a:rPr lang="it-IT" sz="1600" kern="1200">
              <a:latin typeface="+mn-lt"/>
            </a:rPr>
            <a:t>Aggiungere un record DNS al dominio in questione.</a:t>
          </a:r>
        </a:p>
      </dsp:txBody>
      <dsp:txXfrm>
        <a:off x="0" y="1250178"/>
        <a:ext cx="6664527" cy="667800"/>
      </dsp:txXfrm>
    </dsp:sp>
    <dsp:sp modelId="{FBFF8EA8-CC29-49EB-98CB-C8BE5384A98D}">
      <dsp:nvSpPr>
        <dsp:cNvPr id="0" name=""/>
        <dsp:cNvSpPr/>
      </dsp:nvSpPr>
      <dsp:spPr>
        <a:xfrm>
          <a:off x="333226" y="1014018"/>
          <a:ext cx="4665168" cy="472320"/>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332" tIns="0" rIns="176332" bIns="0" numCol="1" spcCol="1270" anchor="ctr" anchorCtr="0">
          <a:noAutofit/>
        </a:bodyPr>
        <a:lstStyle/>
        <a:p>
          <a:pPr marL="0" lvl="0" indent="0" algn="l" defTabSz="711200">
            <a:lnSpc>
              <a:spcPct val="90000"/>
            </a:lnSpc>
            <a:spcBef>
              <a:spcPct val="0"/>
            </a:spcBef>
            <a:spcAft>
              <a:spcPct val="35000"/>
            </a:spcAft>
            <a:buNone/>
          </a:pPr>
          <a:r>
            <a:rPr lang="it-IT" sz="1600" b="1" kern="1200">
              <a:latin typeface="+mn-lt"/>
            </a:rPr>
            <a:t>DNS-01</a:t>
          </a:r>
          <a:endParaRPr lang="it-IT" sz="1600" kern="1200">
            <a:latin typeface="+mn-lt"/>
          </a:endParaRPr>
        </a:p>
      </dsp:txBody>
      <dsp:txXfrm>
        <a:off x="356283" y="1037075"/>
        <a:ext cx="4619054" cy="426206"/>
      </dsp:txXfrm>
    </dsp:sp>
    <dsp:sp modelId="{B2A2DC12-9DB5-4879-91D8-1C91A458CB0F}">
      <dsp:nvSpPr>
        <dsp:cNvPr id="0" name=""/>
        <dsp:cNvSpPr/>
      </dsp:nvSpPr>
      <dsp:spPr>
        <a:xfrm>
          <a:off x="0" y="2240538"/>
          <a:ext cx="6664527" cy="9072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7241" tIns="333248" rIns="517241" bIns="113792" numCol="1" spcCol="1270" anchor="t" anchorCtr="0">
          <a:noAutofit/>
        </a:bodyPr>
        <a:lstStyle/>
        <a:p>
          <a:pPr marL="171450" lvl="1" indent="-171450" algn="l" defTabSz="711200">
            <a:lnSpc>
              <a:spcPct val="90000"/>
            </a:lnSpc>
            <a:spcBef>
              <a:spcPct val="0"/>
            </a:spcBef>
            <a:spcAft>
              <a:spcPct val="15000"/>
            </a:spcAft>
            <a:buChar char="•"/>
          </a:pPr>
          <a:r>
            <a:rPr lang="it-IT" sz="1600" kern="1200">
              <a:latin typeface="+mn-lt"/>
            </a:rPr>
            <a:t>Serve un certificato specifico durante un </a:t>
          </a:r>
          <a:r>
            <a:rPr lang="it-IT" sz="1600" kern="1200" err="1">
              <a:latin typeface="+mn-lt"/>
            </a:rPr>
            <a:t>handshake</a:t>
          </a:r>
          <a:r>
            <a:rPr lang="it-IT" sz="1600" kern="1200">
              <a:latin typeface="+mn-lt"/>
            </a:rPr>
            <a:t> TLS sulla porta 443 utilizzando l'estensione ALPN.</a:t>
          </a:r>
        </a:p>
      </dsp:txBody>
      <dsp:txXfrm>
        <a:off x="0" y="2240538"/>
        <a:ext cx="6664527" cy="907200"/>
      </dsp:txXfrm>
    </dsp:sp>
    <dsp:sp modelId="{1B8E5250-EDE9-4194-BB33-42A039744EDD}">
      <dsp:nvSpPr>
        <dsp:cNvPr id="0" name=""/>
        <dsp:cNvSpPr/>
      </dsp:nvSpPr>
      <dsp:spPr>
        <a:xfrm>
          <a:off x="333226" y="2004378"/>
          <a:ext cx="4665168" cy="47232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332" tIns="0" rIns="176332" bIns="0" numCol="1" spcCol="1270" anchor="ctr" anchorCtr="0">
          <a:noAutofit/>
        </a:bodyPr>
        <a:lstStyle/>
        <a:p>
          <a:pPr marL="0" lvl="0" indent="0" algn="l" defTabSz="711200">
            <a:lnSpc>
              <a:spcPct val="90000"/>
            </a:lnSpc>
            <a:spcBef>
              <a:spcPct val="0"/>
            </a:spcBef>
            <a:spcAft>
              <a:spcPct val="35000"/>
            </a:spcAft>
            <a:buNone/>
          </a:pPr>
          <a:r>
            <a:rPr lang="it-IT" sz="1600" b="1" kern="1200">
              <a:latin typeface="+mn-lt"/>
            </a:rPr>
            <a:t>TLS-ALPN-01</a:t>
          </a:r>
          <a:endParaRPr lang="it-IT" sz="1600" kern="1200">
            <a:latin typeface="+mn-lt"/>
          </a:endParaRPr>
        </a:p>
      </dsp:txBody>
      <dsp:txXfrm>
        <a:off x="356283" y="2027435"/>
        <a:ext cx="4619054"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0618E-44BA-4BCF-AFC2-DE6867FFDE4B}">
      <dsp:nvSpPr>
        <dsp:cNvPr id="0" name=""/>
        <dsp:cNvSpPr/>
      </dsp:nvSpPr>
      <dsp:spPr>
        <a:xfrm rot="5400000">
          <a:off x="-287156" y="288492"/>
          <a:ext cx="1914374" cy="1340061"/>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b="1" kern="1200" err="1"/>
            <a:t>OAuth</a:t>
          </a:r>
          <a:r>
            <a:rPr lang="it-IT" sz="1500" b="1" kern="1200"/>
            <a:t> 2.0</a:t>
          </a:r>
          <a:r>
            <a:rPr lang="it-IT" sz="1500" kern="1200"/>
            <a:t>  </a:t>
          </a:r>
        </a:p>
      </dsp:txBody>
      <dsp:txXfrm rot="-5400000">
        <a:off x="1" y="671367"/>
        <a:ext cx="1340061" cy="574313"/>
      </dsp:txXfrm>
    </dsp:sp>
    <dsp:sp modelId="{A4C856CB-8753-435F-958F-9BF526130A85}">
      <dsp:nvSpPr>
        <dsp:cNvPr id="0" name=""/>
        <dsp:cNvSpPr/>
      </dsp:nvSpPr>
      <dsp:spPr>
        <a:xfrm rot="5400000">
          <a:off x="5717139" y="-4377077"/>
          <a:ext cx="1244343" cy="9998498"/>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it-IT" sz="1600" b="1" kern="1200"/>
            <a:t>PayPal</a:t>
          </a:r>
          <a:r>
            <a:rPr lang="it-IT" sz="1600" kern="1200"/>
            <a:t> utilizza </a:t>
          </a:r>
          <a:r>
            <a:rPr lang="it-IT" sz="1600" b="1" kern="1200" err="1"/>
            <a:t>OAuth</a:t>
          </a:r>
          <a:r>
            <a:rPr lang="it-IT" sz="1600" b="1" kern="1200"/>
            <a:t> 2.0</a:t>
          </a:r>
          <a:r>
            <a:rPr lang="it-IT" sz="1600" kern="1200"/>
            <a:t> come framework di autorizzazione standard per offrire un accesso sicuro alle proprie </a:t>
          </a:r>
          <a:r>
            <a:rPr lang="it-IT" sz="1600" b="1" kern="1200"/>
            <a:t>API</a:t>
          </a:r>
          <a:r>
            <a:rPr lang="it-IT" sz="1600" kern="1200"/>
            <a:t> da parte di applicazioni esterne. Questo approccio consente di limitare l'accesso alle sole funzionalità autorizzate dell’account, evitando la condivisione diretta delle credenziali dell’utente.</a:t>
          </a:r>
        </a:p>
      </dsp:txBody>
      <dsp:txXfrm rot="-5400000">
        <a:off x="1340062" y="60744"/>
        <a:ext cx="9937754" cy="1122855"/>
      </dsp:txXfrm>
    </dsp:sp>
    <dsp:sp modelId="{77F9B05E-5A9C-433F-B9CD-2B9EEBA197AF}">
      <dsp:nvSpPr>
        <dsp:cNvPr id="0" name=""/>
        <dsp:cNvSpPr/>
      </dsp:nvSpPr>
      <dsp:spPr>
        <a:xfrm rot="5400000">
          <a:off x="-287156" y="2011664"/>
          <a:ext cx="1914374" cy="1340061"/>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kern="1200"/>
            <a:t>Architettura</a:t>
          </a:r>
        </a:p>
      </dsp:txBody>
      <dsp:txXfrm rot="-5400000">
        <a:off x="1" y="2394539"/>
        <a:ext cx="1340061" cy="574313"/>
      </dsp:txXfrm>
    </dsp:sp>
    <dsp:sp modelId="{7A58CAF6-E686-47FB-A233-2E5B52F62FA0}">
      <dsp:nvSpPr>
        <dsp:cNvPr id="0" name=""/>
        <dsp:cNvSpPr/>
      </dsp:nvSpPr>
      <dsp:spPr>
        <a:xfrm rot="5400000">
          <a:off x="5717139" y="-2652569"/>
          <a:ext cx="1244343" cy="9998498"/>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it-IT" sz="1400" kern="1200"/>
            <a:t>Il sistema </a:t>
          </a:r>
          <a:r>
            <a:rPr lang="it-IT" sz="1400" kern="1200" err="1"/>
            <a:t>OAuth</a:t>
          </a:r>
          <a:r>
            <a:rPr lang="it-IT" sz="1400" kern="1200"/>
            <a:t> 2.0 di PayPal si basa sull'interazione tra quattro attori principali: il </a:t>
          </a:r>
          <a:r>
            <a:rPr lang="it-IT" sz="1400" b="1" kern="1200"/>
            <a:t>Resource </a:t>
          </a:r>
          <a:r>
            <a:rPr lang="it-IT" sz="1400" b="1" kern="1200" err="1"/>
            <a:t>Owner</a:t>
          </a:r>
          <a:r>
            <a:rPr lang="it-IT" sz="1400" kern="1200"/>
            <a:t> (l'utente PayPal), il </a:t>
          </a:r>
          <a:r>
            <a:rPr lang="it-IT" sz="1400" b="1" kern="1200"/>
            <a:t>Client</a:t>
          </a:r>
          <a:r>
            <a:rPr lang="it-IT" sz="1400" kern="1200"/>
            <a:t> (l'applicazione che richiede l'accesso alle risorse), l’</a:t>
          </a:r>
          <a:r>
            <a:rPr lang="it-IT" sz="1400" b="1" kern="1200" err="1"/>
            <a:t>Authorization</a:t>
          </a:r>
          <a:r>
            <a:rPr lang="it-IT" sz="1400" b="1" kern="1200"/>
            <a:t> Server</a:t>
          </a:r>
          <a:r>
            <a:rPr lang="it-IT" sz="1400" kern="1200"/>
            <a:t> (PayPal) e il </a:t>
          </a:r>
          <a:r>
            <a:rPr lang="it-IT" sz="1400" b="1" kern="1200"/>
            <a:t>Resource Server</a:t>
          </a:r>
          <a:r>
            <a:rPr lang="it-IT" sz="1400" kern="1200"/>
            <a:t> (le API di PayPal). Questa chiara distinzione dei ruoli assicura che ogni componente svolga compiti ben definiti e con ambiti di responsabilità limitati.</a:t>
          </a:r>
        </a:p>
      </dsp:txBody>
      <dsp:txXfrm rot="-5400000">
        <a:off x="1340062" y="1785252"/>
        <a:ext cx="9937754" cy="1122855"/>
      </dsp:txXfrm>
    </dsp:sp>
    <dsp:sp modelId="{B415EC2C-8E22-4ECD-A626-B9DBA3F2D4B5}">
      <dsp:nvSpPr>
        <dsp:cNvPr id="0" name=""/>
        <dsp:cNvSpPr/>
      </dsp:nvSpPr>
      <dsp:spPr>
        <a:xfrm rot="5400000">
          <a:off x="-287156" y="3734835"/>
          <a:ext cx="1914374" cy="1340061"/>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it-IT" sz="1500" kern="1200"/>
            <a:t>Funzionamento</a:t>
          </a:r>
        </a:p>
      </dsp:txBody>
      <dsp:txXfrm rot="-5400000">
        <a:off x="1" y="4117710"/>
        <a:ext cx="1340061" cy="574313"/>
      </dsp:txXfrm>
    </dsp:sp>
    <dsp:sp modelId="{A1981850-FB55-46B4-B834-58BFF47AA26F}">
      <dsp:nvSpPr>
        <dsp:cNvPr id="0" name=""/>
        <dsp:cNvSpPr/>
      </dsp:nvSpPr>
      <dsp:spPr>
        <a:xfrm rot="5400000">
          <a:off x="5717139" y="-929397"/>
          <a:ext cx="1244343" cy="9998498"/>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it-IT" sz="1400" kern="1200"/>
            <a:t>Il processo ha inizio quando un'applicazione richiede il permesso di accedere ai dati PayPal dell’utente. Quest’ultimo viene reindirizzato al server di autorizzazione di PayPal, dove effettua l’accesso con le proprie credenziali e approva le autorizzazioni richieste. A seguito della conferma, PayPal genera un codice di autorizzazione temporaneo, che viene inviato all’applicazione. Quest’ultima utilizza il codice, insieme alle proprie credenziali client, per ottenere un access token, assicurando così che solo applicazioni verificate possano completare il processo.</a:t>
          </a:r>
        </a:p>
      </dsp:txBody>
      <dsp:txXfrm rot="-5400000">
        <a:off x="1340062" y="3508424"/>
        <a:ext cx="9937754" cy="11228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B415D-D609-4B5D-B9F2-424A2BD30719}">
      <dsp:nvSpPr>
        <dsp:cNvPr id="0" name=""/>
        <dsp:cNvSpPr/>
      </dsp:nvSpPr>
      <dsp:spPr>
        <a:xfrm>
          <a:off x="-6057713" y="-927136"/>
          <a:ext cx="7213205" cy="7213205"/>
        </a:xfrm>
        <a:prstGeom prst="blockArc">
          <a:avLst>
            <a:gd name="adj1" fmla="val 18900000"/>
            <a:gd name="adj2" fmla="val 2700000"/>
            <a:gd name="adj3" fmla="val 29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360BA7-0D91-4B00-960B-E28017A5BD71}">
      <dsp:nvSpPr>
        <dsp:cNvPr id="0" name=""/>
        <dsp:cNvSpPr/>
      </dsp:nvSpPr>
      <dsp:spPr>
        <a:xfrm>
          <a:off x="743819" y="535893"/>
          <a:ext cx="8625504" cy="107178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0731" tIns="40640" rIns="40640" bIns="40640" numCol="1" spcCol="1270" anchor="t" anchorCtr="0">
          <a:noAutofit/>
        </a:bodyPr>
        <a:lstStyle/>
        <a:p>
          <a:pPr marL="0" lvl="0" indent="0" algn="l" defTabSz="711200">
            <a:lnSpc>
              <a:spcPct val="90000"/>
            </a:lnSpc>
            <a:spcBef>
              <a:spcPct val="0"/>
            </a:spcBef>
            <a:spcAft>
              <a:spcPct val="35000"/>
            </a:spcAft>
            <a:buNone/>
          </a:pPr>
          <a:r>
            <a:rPr lang="it-IT" sz="1600" kern="1200"/>
            <a:t>Issuer Domain</a:t>
          </a:r>
        </a:p>
        <a:p>
          <a:pPr marL="114300" lvl="1" indent="-114300" algn="l" defTabSz="533400">
            <a:lnSpc>
              <a:spcPct val="90000"/>
            </a:lnSpc>
            <a:spcBef>
              <a:spcPct val="0"/>
            </a:spcBef>
            <a:spcAft>
              <a:spcPct val="15000"/>
            </a:spcAft>
            <a:buChar char="•"/>
          </a:pPr>
          <a:r>
            <a:rPr lang="it-IT" sz="1200" kern="1200"/>
            <a:t>La banca o l’istituzione finanziaria che ha emesso la carta, responsabile dell’autenticazione del titolare tramite il </a:t>
          </a:r>
          <a:r>
            <a:rPr lang="it-IT" sz="1200" b="1" kern="1200"/>
            <a:t>Server ACS </a:t>
          </a:r>
          <a:r>
            <a:rPr lang="it-IT" sz="1200" kern="1200"/>
            <a:t>(Access Control Server), che verifica l’iscrizione della carta al servizio 3DS e autentica il titolare per la transazione; tale servizio può essere gestito direttamente dall’emittente o da terzi.</a:t>
          </a:r>
        </a:p>
      </dsp:txBody>
      <dsp:txXfrm>
        <a:off x="743819" y="535893"/>
        <a:ext cx="8625504" cy="1071786"/>
      </dsp:txXfrm>
    </dsp:sp>
    <dsp:sp modelId="{66FF67BE-6368-4CB2-9A8F-41F405D478BF}">
      <dsp:nvSpPr>
        <dsp:cNvPr id="0" name=""/>
        <dsp:cNvSpPr/>
      </dsp:nvSpPr>
      <dsp:spPr>
        <a:xfrm>
          <a:off x="73953" y="401919"/>
          <a:ext cx="1339733" cy="1339733"/>
        </a:xfrm>
        <a:prstGeom prst="ellipse">
          <a:avLst/>
        </a:prstGeom>
        <a:blipFill rotWithShape="0">
          <a:blip xmlns:r="http://schemas.openxmlformats.org/officeDocument/2006/relationships" r:embed="rId1"/>
          <a:srcRect/>
          <a:stretch>
            <a:fillRect/>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0649D-B484-4D82-B2DF-0E0DD52A19A5}">
      <dsp:nvSpPr>
        <dsp:cNvPr id="0" name=""/>
        <dsp:cNvSpPr/>
      </dsp:nvSpPr>
      <dsp:spPr>
        <a:xfrm>
          <a:off x="1133414" y="2143573"/>
          <a:ext cx="8235910" cy="107178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0731" tIns="40640" rIns="40640" bIns="40640" numCol="1" spcCol="1270" anchor="t" anchorCtr="0">
          <a:noAutofit/>
        </a:bodyPr>
        <a:lstStyle/>
        <a:p>
          <a:pPr marL="0" lvl="0" indent="0" algn="l" defTabSz="711200">
            <a:lnSpc>
              <a:spcPct val="90000"/>
            </a:lnSpc>
            <a:spcBef>
              <a:spcPct val="0"/>
            </a:spcBef>
            <a:spcAft>
              <a:spcPct val="35000"/>
            </a:spcAft>
            <a:buNone/>
          </a:pPr>
          <a:r>
            <a:rPr lang="it-IT" sz="1600" kern="1200" err="1"/>
            <a:t>Acquirer</a:t>
          </a:r>
          <a:r>
            <a:rPr lang="it-IT" sz="1600" kern="1200"/>
            <a:t> Domain</a:t>
          </a:r>
        </a:p>
        <a:p>
          <a:pPr marL="114300" lvl="1" indent="-114300" algn="l" defTabSz="533400">
            <a:lnSpc>
              <a:spcPct val="90000"/>
            </a:lnSpc>
            <a:spcBef>
              <a:spcPct val="0"/>
            </a:spcBef>
            <a:spcAft>
              <a:spcPct val="15000"/>
            </a:spcAft>
            <a:buChar char="•"/>
          </a:pPr>
          <a:r>
            <a:rPr lang="it-IT" sz="1200" kern="1200"/>
            <a:t>Il commerciante e la banca acquirer avviano la transazione acquisendo i dati di pagamento e integrando il protocollo 3DS tramite plugin o soluzioni dedicate; in questo contesto, l’</a:t>
          </a:r>
          <a:r>
            <a:rPr lang="it-IT" sz="1200" b="1" kern="1200"/>
            <a:t>MPI</a:t>
          </a:r>
          <a:r>
            <a:rPr lang="it-IT" sz="1200" kern="1200"/>
            <a:t> (Merchant Plug-in), componente di questo dominio gestito dall’acquirer o da terzi, si occupa di creare ed elaborare i messaggi di autenticazione necessari per garantire la sicurezza della transazione.</a:t>
          </a:r>
        </a:p>
      </dsp:txBody>
      <dsp:txXfrm>
        <a:off x="1133414" y="2143573"/>
        <a:ext cx="8235910" cy="1071786"/>
      </dsp:txXfrm>
    </dsp:sp>
    <dsp:sp modelId="{BDC9841B-792D-4548-B04F-2747E6CD40A0}">
      <dsp:nvSpPr>
        <dsp:cNvPr id="0" name=""/>
        <dsp:cNvSpPr/>
      </dsp:nvSpPr>
      <dsp:spPr>
        <a:xfrm>
          <a:off x="463547" y="2009599"/>
          <a:ext cx="1339733" cy="1339733"/>
        </a:xfrm>
        <a:prstGeom prst="ellipse">
          <a:avLst/>
        </a:prstGeom>
        <a:blipFill rotWithShape="0">
          <a:blip xmlns:r="http://schemas.openxmlformats.org/officeDocument/2006/relationships" r:embed="rId2"/>
          <a:srcRect/>
          <a:stretch>
            <a:fillRect/>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8B7975-9D6E-46CF-AE1C-5C212C501271}">
      <dsp:nvSpPr>
        <dsp:cNvPr id="0" name=""/>
        <dsp:cNvSpPr/>
      </dsp:nvSpPr>
      <dsp:spPr>
        <a:xfrm>
          <a:off x="743819" y="3751253"/>
          <a:ext cx="8625504" cy="107178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0731" tIns="40640" rIns="40640" bIns="40640" numCol="1" spcCol="1270" anchor="t" anchorCtr="0">
          <a:noAutofit/>
        </a:bodyPr>
        <a:lstStyle/>
        <a:p>
          <a:pPr marL="0" lvl="0" indent="0" algn="l" defTabSz="711200">
            <a:lnSpc>
              <a:spcPct val="90000"/>
            </a:lnSpc>
            <a:spcBef>
              <a:spcPct val="0"/>
            </a:spcBef>
            <a:spcAft>
              <a:spcPct val="35000"/>
            </a:spcAft>
            <a:buNone/>
          </a:pPr>
          <a:r>
            <a:rPr lang="it-IT" sz="1600" kern="1200" err="1"/>
            <a:t>Interoperability</a:t>
          </a:r>
          <a:r>
            <a:rPr lang="it-IT" sz="1600" kern="1200"/>
            <a:t> Domain</a:t>
          </a:r>
        </a:p>
        <a:p>
          <a:pPr marL="114300" lvl="1" indent="-114300" algn="l" defTabSz="533400">
            <a:lnSpc>
              <a:spcPct val="90000"/>
            </a:lnSpc>
            <a:spcBef>
              <a:spcPct val="0"/>
            </a:spcBef>
            <a:spcAft>
              <a:spcPct val="15000"/>
            </a:spcAft>
            <a:buChar char="•"/>
          </a:pPr>
          <a:r>
            <a:rPr lang="it-IT" sz="1200" kern="1200"/>
            <a:t> Comprende gli attori e le tecnologie (circuiti di carte, processori di pagamento e server di controllo accessi)che facilitano la comunicazione tra emittente e acquirer. Il </a:t>
          </a:r>
          <a:r>
            <a:rPr lang="it-IT" sz="1200" b="1" kern="1200"/>
            <a:t>DS </a:t>
          </a:r>
          <a:r>
            <a:rPr lang="it-IT" sz="1200" kern="1200"/>
            <a:t>(Directory Server), componente di questo dominio, coordina lo scambio di messaggi tra MPI e ACS e verifica la partecipazione di carta, acquirer o commerciante ai servizi 3DS.</a:t>
          </a:r>
        </a:p>
      </dsp:txBody>
      <dsp:txXfrm>
        <a:off x="743819" y="3751253"/>
        <a:ext cx="8625504" cy="1071786"/>
      </dsp:txXfrm>
    </dsp:sp>
    <dsp:sp modelId="{F0D3FCD8-618A-48E5-B831-A9194A6B58E0}">
      <dsp:nvSpPr>
        <dsp:cNvPr id="0" name=""/>
        <dsp:cNvSpPr/>
      </dsp:nvSpPr>
      <dsp:spPr>
        <a:xfrm>
          <a:off x="73953" y="3617279"/>
          <a:ext cx="1339733" cy="1339733"/>
        </a:xfrm>
        <a:prstGeom prst="ellipse">
          <a:avLst/>
        </a:prstGeom>
        <a:blipFill rotWithShape="0">
          <a:blip xmlns:r="http://schemas.openxmlformats.org/officeDocument/2006/relationships" r:embed="rId3"/>
          <a:srcRect/>
          <a:stretch>
            <a:fillRect/>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278869-27AA-4D17-9A2C-63A82657D17F}">
      <dsp:nvSpPr>
        <dsp:cNvPr id="0" name=""/>
        <dsp:cNvSpPr/>
      </dsp:nvSpPr>
      <dsp:spPr>
        <a:xfrm>
          <a:off x="-5234348" y="-807798"/>
          <a:ext cx="6280707" cy="6280707"/>
        </a:xfrm>
        <a:prstGeom prst="blockArc">
          <a:avLst>
            <a:gd name="adj1" fmla="val 18900000"/>
            <a:gd name="adj2" fmla="val 2700000"/>
            <a:gd name="adj3" fmla="val 344"/>
          </a:avLst>
        </a:pr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82FF74-DF46-4EB4-A28C-95F1E74A9E35}">
      <dsp:nvSpPr>
        <dsp:cNvPr id="0" name=""/>
        <dsp:cNvSpPr/>
      </dsp:nvSpPr>
      <dsp:spPr>
        <a:xfrm>
          <a:off x="857563" y="666457"/>
          <a:ext cx="9819874" cy="1332728"/>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7853" tIns="33020" rIns="33020" bIns="33020" numCol="1" spcCol="1270" anchor="ctr" anchorCtr="0">
          <a:noAutofit/>
        </a:bodyPr>
        <a:lstStyle/>
        <a:p>
          <a:pPr marL="0" lvl="0" indent="0" algn="l" defTabSz="577850">
            <a:lnSpc>
              <a:spcPct val="90000"/>
            </a:lnSpc>
            <a:spcBef>
              <a:spcPct val="0"/>
            </a:spcBef>
            <a:spcAft>
              <a:spcPct val="35000"/>
            </a:spcAft>
            <a:buNone/>
          </a:pPr>
          <a:r>
            <a:rPr lang="it-IT" sz="1300" kern="1200">
              <a:solidFill>
                <a:schemeClr val="tx1"/>
              </a:solidFill>
              <a:latin typeface="+mn-lt"/>
            </a:rPr>
            <a:t>   </a:t>
          </a:r>
          <a:r>
            <a:rPr lang="it-IT" sz="1800" kern="1200">
              <a:solidFill>
                <a:schemeClr val="tx1"/>
              </a:solidFill>
              <a:latin typeface="+mn-lt"/>
            </a:rPr>
            <a:t>Le API moderne di PayPal si basano su REST tramite HTTPS, offrendo un'integrazione più flessibile ed efficiente. Ogni chiamata è indipendente e contiene tutte le informazioni necessarie per essere elaborata, eliminando così la necessità di conservare lo stato sul server. Questo approccio facilita il bilanciamento del carico e migliora la scalabilità dell’infrastruttura.</a:t>
          </a:r>
        </a:p>
      </dsp:txBody>
      <dsp:txXfrm>
        <a:off x="857563" y="666457"/>
        <a:ext cx="9819874" cy="1332728"/>
      </dsp:txXfrm>
    </dsp:sp>
    <dsp:sp modelId="{243FF115-53F2-4207-A359-DA0A8A866595}">
      <dsp:nvSpPr>
        <dsp:cNvPr id="0" name=""/>
        <dsp:cNvSpPr/>
      </dsp:nvSpPr>
      <dsp:spPr>
        <a:xfrm>
          <a:off x="24608" y="499866"/>
          <a:ext cx="1665910" cy="1665910"/>
        </a:xfrm>
        <a:prstGeom prst="ellipse">
          <a:avLst/>
        </a:prstGeom>
        <a:blipFill rotWithShape="0">
          <a:blip xmlns:r="http://schemas.openxmlformats.org/officeDocument/2006/relationships" r:embed="rId1"/>
          <a:srcRect/>
          <a:stretch>
            <a:fillRect l="-13000" r="-13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307AF1-0C12-46EC-BA77-462FF4D728BC}">
      <dsp:nvSpPr>
        <dsp:cNvPr id="0" name=""/>
        <dsp:cNvSpPr/>
      </dsp:nvSpPr>
      <dsp:spPr>
        <a:xfrm>
          <a:off x="857563" y="2665923"/>
          <a:ext cx="9819874" cy="1332728"/>
        </a:xfrm>
        <a:prstGeom prst="rect">
          <a:avLst/>
        </a:prstGeom>
        <a:solidFill>
          <a:schemeClr val="accent5">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7853" tIns="40640" rIns="40640" bIns="40640" numCol="1" spcCol="1270" anchor="ctr" anchorCtr="0">
          <a:noAutofit/>
        </a:bodyPr>
        <a:lstStyle/>
        <a:p>
          <a:pPr marL="0" lvl="0" indent="0" algn="l" defTabSz="711200">
            <a:lnSpc>
              <a:spcPct val="90000"/>
            </a:lnSpc>
            <a:spcBef>
              <a:spcPct val="0"/>
            </a:spcBef>
            <a:spcAft>
              <a:spcPct val="35000"/>
            </a:spcAft>
            <a:buNone/>
          </a:pPr>
          <a:r>
            <a:rPr lang="it-IT" sz="1600" b="0" kern="1200">
              <a:solidFill>
                <a:schemeClr val="tx1"/>
              </a:solidFill>
              <a:latin typeface="+mn-lt"/>
            </a:rPr>
            <a:t> PayPal invia notifiche in tempo reale tramite richieste HTTPS POST usando i </a:t>
          </a:r>
          <a:r>
            <a:rPr lang="it-IT" sz="1600" b="1" kern="1200">
              <a:solidFill>
                <a:schemeClr val="tx1"/>
              </a:solidFill>
              <a:latin typeface="+mn-lt"/>
            </a:rPr>
            <a:t>webhook</a:t>
          </a:r>
          <a:r>
            <a:rPr lang="it-IT" sz="1600" b="0" kern="1200">
              <a:solidFill>
                <a:schemeClr val="tx1"/>
              </a:solidFill>
              <a:latin typeface="+mn-lt"/>
            </a:rPr>
            <a:t>, che segnalano eventi specifici (es. pagamento completato, disputa aperta) a un endpoint sul server del merchant. Funzionano come chiamate API inverse: è PayPal a inviare l’informazione, non il merchant a richiederla. Sono utili per eventi esterni al sistema del merchant, come rimborsi o approvazioni gestiti direttamente su PayPal. Ogni messaggio è firmato digitalmente per garantirne autenticità e integrità.</a:t>
          </a:r>
        </a:p>
      </dsp:txBody>
      <dsp:txXfrm>
        <a:off x="857563" y="2665923"/>
        <a:ext cx="9819874" cy="1332728"/>
      </dsp:txXfrm>
    </dsp:sp>
    <dsp:sp modelId="{C88C2021-2A1D-4541-8CE1-2645A211F54E}">
      <dsp:nvSpPr>
        <dsp:cNvPr id="0" name=""/>
        <dsp:cNvSpPr/>
      </dsp:nvSpPr>
      <dsp:spPr>
        <a:xfrm>
          <a:off x="24608" y="2499332"/>
          <a:ext cx="1665910" cy="1665910"/>
        </a:xfrm>
        <a:prstGeom prst="ellipse">
          <a:avLst/>
        </a:prstGeom>
        <a:blipFill rotWithShape="0">
          <a:blip xmlns:r="http://schemas.openxmlformats.org/officeDocument/2006/relationships" r:embed="rId2"/>
          <a:srcRect/>
          <a:stretch>
            <a:fillRect l="-25000" r="-25000"/>
          </a:stretch>
        </a:blipFill>
        <a:ln w="12700" cap="flat" cmpd="sng" algn="ctr">
          <a:solidFill>
            <a:schemeClr val="accent5">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AA896-F329-4DFB-89C2-52305D3D15C1}">
      <dsp:nvSpPr>
        <dsp:cNvPr id="0" name=""/>
        <dsp:cNvSpPr/>
      </dsp:nvSpPr>
      <dsp:spPr>
        <a:xfrm rot="10800000">
          <a:off x="2387279" y="105"/>
          <a:ext cx="8970574" cy="717151"/>
        </a:xfrm>
        <a:prstGeom prst="homePlate">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5378" tIns="53340" rIns="99568" bIns="53340" numCol="1" spcCol="1270" anchor="t" anchorCtr="0">
          <a:noAutofit/>
        </a:bodyPr>
        <a:lstStyle/>
        <a:p>
          <a:pPr marL="0" lvl="0" indent="0" algn="l" defTabSz="577850">
            <a:lnSpc>
              <a:spcPct val="90000"/>
            </a:lnSpc>
            <a:spcBef>
              <a:spcPct val="0"/>
            </a:spcBef>
            <a:spcAft>
              <a:spcPct val="35000"/>
            </a:spcAft>
            <a:buNone/>
          </a:pPr>
          <a:r>
            <a:rPr lang="it-IT" sz="1300" b="1" kern="1200" dirty="0">
              <a:solidFill>
                <a:schemeClr val="tx1"/>
              </a:solidFill>
            </a:rPr>
            <a:t>Comprensione dei framework</a:t>
          </a:r>
        </a:p>
        <a:p>
          <a:pPr marL="114300" lvl="1" indent="-114300" algn="l" defTabSz="622300">
            <a:lnSpc>
              <a:spcPct val="90000"/>
            </a:lnSpc>
            <a:spcBef>
              <a:spcPct val="0"/>
            </a:spcBef>
            <a:spcAft>
              <a:spcPct val="15000"/>
            </a:spcAft>
            <a:buChar char="•"/>
          </a:pPr>
          <a:r>
            <a:rPr lang="it-IT" sz="1400" kern="1200" dirty="0"/>
            <a:t>La fase iniziale prevede l’analisi dei controlli CCM e NIST secondo i rispettivi domini e famiglie, valutandone scopo, contesto cloud e </a:t>
          </a:r>
          <a:r>
            <a:rPr lang="it-IT" sz="1400" b="1" kern="1200" dirty="0">
              <a:solidFill>
                <a:schemeClr val="tx1"/>
              </a:solidFill>
            </a:rPr>
            <a:t>requisiti di sicurezza</a:t>
          </a:r>
          <a:r>
            <a:rPr lang="it-IT" sz="1400" kern="1200" dirty="0"/>
            <a:t>.</a:t>
          </a:r>
        </a:p>
      </dsp:txBody>
      <dsp:txXfrm rot="10800000">
        <a:off x="2566567" y="105"/>
        <a:ext cx="8791286" cy="717151"/>
      </dsp:txXfrm>
    </dsp:sp>
    <dsp:sp modelId="{B4316145-DB90-4BD4-BB5B-092C352A1AF5}">
      <dsp:nvSpPr>
        <dsp:cNvPr id="0" name=""/>
        <dsp:cNvSpPr/>
      </dsp:nvSpPr>
      <dsp:spPr>
        <a:xfrm>
          <a:off x="2131732" y="103134"/>
          <a:ext cx="511094" cy="511094"/>
        </a:xfrm>
        <a:prstGeom prst="ellipse">
          <a:avLst/>
        </a:prstGeom>
        <a:blipFill rotWithShape="1">
          <a:blip xmlns:r="http://schemas.openxmlformats.org/officeDocument/2006/relationships" r:embed="rId1"/>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B214D61-93B4-4C67-A88D-59B70FBBBA12}">
      <dsp:nvSpPr>
        <dsp:cNvPr id="0" name=""/>
        <dsp:cNvSpPr/>
      </dsp:nvSpPr>
      <dsp:spPr>
        <a:xfrm rot="10800000">
          <a:off x="2387279" y="845030"/>
          <a:ext cx="8970574" cy="873061"/>
        </a:xfrm>
        <a:prstGeom prst="homePlate">
          <a:avLst/>
        </a:prstGeom>
        <a:gradFill rotWithShape="0">
          <a:gsLst>
            <a:gs pos="0">
              <a:schemeClr val="accent5">
                <a:alpha val="90000"/>
                <a:hueOff val="0"/>
                <a:satOff val="0"/>
                <a:lumOff val="0"/>
                <a:alphaOff val="-10000"/>
                <a:satMod val="103000"/>
                <a:lumMod val="102000"/>
                <a:tint val="94000"/>
              </a:schemeClr>
            </a:gs>
            <a:gs pos="50000">
              <a:schemeClr val="accent5">
                <a:alpha val="90000"/>
                <a:hueOff val="0"/>
                <a:satOff val="0"/>
                <a:lumOff val="0"/>
                <a:alphaOff val="-10000"/>
                <a:satMod val="110000"/>
                <a:lumMod val="100000"/>
                <a:shade val="100000"/>
              </a:schemeClr>
            </a:gs>
            <a:gs pos="100000">
              <a:schemeClr val="accent5">
                <a:alpha val="90000"/>
                <a:hueOff val="0"/>
                <a:satOff val="0"/>
                <a:lumOff val="0"/>
                <a:alphaOff val="-1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5378" tIns="53340" rIns="99568" bIns="53340" numCol="1" spcCol="1270" anchor="t" anchorCtr="0">
          <a:noAutofit/>
        </a:bodyPr>
        <a:lstStyle/>
        <a:p>
          <a:pPr marL="0" lvl="0" indent="0" algn="l" defTabSz="577850">
            <a:lnSpc>
              <a:spcPct val="90000"/>
            </a:lnSpc>
            <a:spcBef>
              <a:spcPct val="0"/>
            </a:spcBef>
            <a:spcAft>
              <a:spcPct val="35000"/>
            </a:spcAft>
            <a:buNone/>
          </a:pPr>
          <a:r>
            <a:rPr lang="it-IT" sz="1300" b="1" kern="1200" dirty="0">
              <a:solidFill>
                <a:schemeClr val="tx1"/>
              </a:solidFill>
            </a:rPr>
            <a:t>Identificazione delle corrispondenze</a:t>
          </a:r>
        </a:p>
        <a:p>
          <a:pPr marL="114300" lvl="1" indent="-114300" algn="l" defTabSz="622300">
            <a:lnSpc>
              <a:spcPct val="90000"/>
            </a:lnSpc>
            <a:spcBef>
              <a:spcPct val="0"/>
            </a:spcBef>
            <a:spcAft>
              <a:spcPct val="15000"/>
            </a:spcAft>
            <a:buChar char="•"/>
          </a:pPr>
          <a:r>
            <a:rPr lang="it-IT" sz="1400" kern="1200" dirty="0"/>
            <a:t>Ogni controllo CCM viene confrontato con i controlli NIST per individuare </a:t>
          </a:r>
          <a:r>
            <a:rPr lang="it-IT" sz="1400" b="1" kern="1200" dirty="0">
              <a:solidFill>
                <a:schemeClr val="tx1"/>
              </a:solidFill>
            </a:rPr>
            <a:t>equivalenze concettuali</a:t>
          </a:r>
          <a:r>
            <a:rPr lang="it-IT" sz="1400" kern="1200" dirty="0"/>
            <a:t>, puntando a un </a:t>
          </a:r>
          <a:r>
            <a:rPr lang="it-IT" sz="1400" b="1" kern="1200" dirty="0">
              <a:solidFill>
                <a:schemeClr val="tx1"/>
              </a:solidFill>
            </a:rPr>
            <a:t>allineamento funzionale </a:t>
          </a:r>
          <a:r>
            <a:rPr lang="it-IT" sz="1400" kern="1200" dirty="0"/>
            <a:t>piuttosto che letterale. Esempio, un controllo CCM relativo all’attività di log può essere mappato su controlli NIST come AU-6.</a:t>
          </a:r>
        </a:p>
      </dsp:txBody>
      <dsp:txXfrm rot="10800000">
        <a:off x="2605544" y="845030"/>
        <a:ext cx="8752309" cy="873061"/>
      </dsp:txXfrm>
    </dsp:sp>
    <dsp:sp modelId="{43E3FD35-B40E-448F-A8CB-041854BFAF80}">
      <dsp:nvSpPr>
        <dsp:cNvPr id="0" name=""/>
        <dsp:cNvSpPr/>
      </dsp:nvSpPr>
      <dsp:spPr>
        <a:xfrm>
          <a:off x="2131732" y="1026014"/>
          <a:ext cx="511094" cy="511094"/>
        </a:xfrm>
        <a:prstGeom prst="ellipse">
          <a:avLst/>
        </a:prstGeom>
        <a:blipFill rotWithShape="1">
          <a:blip xmlns:r="http://schemas.openxmlformats.org/officeDocument/2006/relationships" r:embed="rId2"/>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5474B0D-EBFB-4A33-97FF-BDF497672270}">
      <dsp:nvSpPr>
        <dsp:cNvPr id="0" name=""/>
        <dsp:cNvSpPr/>
      </dsp:nvSpPr>
      <dsp:spPr>
        <a:xfrm rot="10800000">
          <a:off x="2387279" y="1845865"/>
          <a:ext cx="8970574" cy="669604"/>
        </a:xfrm>
        <a:prstGeom prst="homePlate">
          <a:avLst/>
        </a:prstGeom>
        <a:gradFill rotWithShape="0">
          <a:gsLst>
            <a:gs pos="0">
              <a:schemeClr val="accent5">
                <a:alpha val="90000"/>
                <a:hueOff val="0"/>
                <a:satOff val="0"/>
                <a:lumOff val="0"/>
                <a:alphaOff val="-20000"/>
                <a:satMod val="103000"/>
                <a:lumMod val="102000"/>
                <a:tint val="94000"/>
              </a:schemeClr>
            </a:gs>
            <a:gs pos="50000">
              <a:schemeClr val="accent5">
                <a:alpha val="90000"/>
                <a:hueOff val="0"/>
                <a:satOff val="0"/>
                <a:lumOff val="0"/>
                <a:alphaOff val="-20000"/>
                <a:satMod val="110000"/>
                <a:lumMod val="100000"/>
                <a:shade val="100000"/>
              </a:schemeClr>
            </a:gs>
            <a:gs pos="100000">
              <a:schemeClr val="accent5">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5378" tIns="53340" rIns="99568" bIns="53340" numCol="1" spcCol="1270" anchor="t" anchorCtr="0">
          <a:noAutofit/>
        </a:bodyPr>
        <a:lstStyle/>
        <a:p>
          <a:pPr marL="0" lvl="0" indent="0" algn="l" defTabSz="577850">
            <a:lnSpc>
              <a:spcPct val="90000"/>
            </a:lnSpc>
            <a:spcBef>
              <a:spcPct val="0"/>
            </a:spcBef>
            <a:spcAft>
              <a:spcPct val="35000"/>
            </a:spcAft>
            <a:buNone/>
          </a:pPr>
          <a:r>
            <a:rPr lang="it-IT" sz="1300" b="1" kern="1200" dirty="0">
              <a:solidFill>
                <a:schemeClr val="tx1"/>
              </a:solidFill>
            </a:rPr>
            <a:t>Valutazione del livello di allineamento</a:t>
          </a:r>
        </a:p>
        <a:p>
          <a:pPr marL="114300" lvl="1" indent="-114300" algn="l" defTabSz="622300">
            <a:lnSpc>
              <a:spcPct val="90000"/>
            </a:lnSpc>
            <a:spcBef>
              <a:spcPct val="0"/>
            </a:spcBef>
            <a:spcAft>
              <a:spcPct val="15000"/>
            </a:spcAft>
            <a:buChar char="•"/>
          </a:pPr>
          <a:r>
            <a:rPr lang="it-IT" sz="1400" kern="1200" dirty="0"/>
            <a:t>Poiché non tutte le corrispondenze sono dirette, </a:t>
          </a:r>
          <a:r>
            <a:rPr lang="it-IT" sz="1400" b="1" kern="1200" dirty="0"/>
            <a:t>i controlli CCM vengono classificati per </a:t>
          </a:r>
          <a:r>
            <a:rPr lang="it-IT" sz="1400" b="1" kern="1200" dirty="0">
              <a:solidFill>
                <a:schemeClr val="tx1"/>
              </a:solidFill>
            </a:rPr>
            <a:t>livello di allineamento </a:t>
          </a:r>
          <a:r>
            <a:rPr lang="it-IT" sz="1400" b="1" kern="1200" dirty="0"/>
            <a:t>con il NIST</a:t>
          </a:r>
          <a:r>
            <a:rPr lang="it-IT" sz="1400" kern="1200" dirty="0"/>
            <a:t>: diretto, parziale o assente.</a:t>
          </a:r>
        </a:p>
      </dsp:txBody>
      <dsp:txXfrm rot="10800000">
        <a:off x="2554680" y="1845865"/>
        <a:ext cx="8803173" cy="669604"/>
      </dsp:txXfrm>
    </dsp:sp>
    <dsp:sp modelId="{A65FB00E-005E-4500-891C-A17C58A5BB11}">
      <dsp:nvSpPr>
        <dsp:cNvPr id="0" name=""/>
        <dsp:cNvSpPr/>
      </dsp:nvSpPr>
      <dsp:spPr>
        <a:xfrm>
          <a:off x="2131732" y="1925120"/>
          <a:ext cx="511094" cy="511094"/>
        </a:xfrm>
        <a:prstGeom prst="ellipse">
          <a:avLst/>
        </a:prstGeom>
        <a:blipFill rotWithShape="1">
          <a:blip xmlns:r="http://schemas.openxmlformats.org/officeDocument/2006/relationships" r:embed="rId3"/>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8479E99-081E-430F-B949-2337F8EFC0E8}">
      <dsp:nvSpPr>
        <dsp:cNvPr id="0" name=""/>
        <dsp:cNvSpPr/>
      </dsp:nvSpPr>
      <dsp:spPr>
        <a:xfrm rot="10800000">
          <a:off x="2387279" y="2643243"/>
          <a:ext cx="8970574" cy="687084"/>
        </a:xfrm>
        <a:prstGeom prst="homePlate">
          <a:avLst/>
        </a:prstGeom>
        <a:gradFill rotWithShape="0">
          <a:gsLst>
            <a:gs pos="0">
              <a:schemeClr val="accent5">
                <a:alpha val="90000"/>
                <a:hueOff val="0"/>
                <a:satOff val="0"/>
                <a:lumOff val="0"/>
                <a:alphaOff val="-30000"/>
                <a:satMod val="103000"/>
                <a:lumMod val="102000"/>
                <a:tint val="94000"/>
              </a:schemeClr>
            </a:gs>
            <a:gs pos="50000">
              <a:schemeClr val="accent5">
                <a:alpha val="90000"/>
                <a:hueOff val="0"/>
                <a:satOff val="0"/>
                <a:lumOff val="0"/>
                <a:alphaOff val="-30000"/>
                <a:satMod val="110000"/>
                <a:lumMod val="100000"/>
                <a:shade val="100000"/>
              </a:schemeClr>
            </a:gs>
            <a:gs pos="100000">
              <a:schemeClr val="accent5">
                <a:alpha val="90000"/>
                <a:hueOff val="0"/>
                <a:satOff val="0"/>
                <a:lumOff val="0"/>
                <a:alpha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5378" tIns="53340" rIns="99568" bIns="53340" numCol="1" spcCol="1270" anchor="t" anchorCtr="0">
          <a:noAutofit/>
        </a:bodyPr>
        <a:lstStyle/>
        <a:p>
          <a:pPr marL="0" lvl="0" indent="0" algn="l" defTabSz="577850">
            <a:lnSpc>
              <a:spcPct val="90000"/>
            </a:lnSpc>
            <a:spcBef>
              <a:spcPct val="0"/>
            </a:spcBef>
            <a:spcAft>
              <a:spcPct val="35000"/>
            </a:spcAft>
            <a:buNone/>
          </a:pPr>
          <a:r>
            <a:rPr lang="it-IT" sz="1300" b="1" kern="1200" dirty="0">
              <a:solidFill>
                <a:schemeClr val="tx1"/>
              </a:solidFill>
            </a:rPr>
            <a:t>Revisione e qualità</a:t>
          </a:r>
        </a:p>
        <a:p>
          <a:pPr marL="114300" lvl="1" indent="-114300" algn="l" defTabSz="622300">
            <a:lnSpc>
              <a:spcPct val="90000"/>
            </a:lnSpc>
            <a:spcBef>
              <a:spcPct val="0"/>
            </a:spcBef>
            <a:spcAft>
              <a:spcPct val="15000"/>
            </a:spcAft>
            <a:buChar char="•"/>
          </a:pPr>
          <a:r>
            <a:rPr lang="it-IT" sz="1400" kern="1200" dirty="0"/>
            <a:t>Le mappature sono validate da esperti (</a:t>
          </a:r>
          <a:r>
            <a:rPr lang="it-IT" sz="1400" b="1" kern="1200" dirty="0">
              <a:solidFill>
                <a:schemeClr val="tx1"/>
              </a:solidFill>
            </a:rPr>
            <a:t>SME,</a:t>
          </a:r>
          <a:r>
            <a:rPr lang="en-US" sz="1400" b="1" kern="1200" dirty="0">
              <a:solidFill>
                <a:schemeClr val="tx1"/>
              </a:solidFill>
            </a:rPr>
            <a:t> CSA–ISACA Working Group</a:t>
          </a:r>
          <a:r>
            <a:rPr lang="it-IT" sz="1400" kern="1200" dirty="0"/>
            <a:t>) per garantirne coerenza, giustificabilità e ripetibilità, anche in contesti di audit ,</a:t>
          </a:r>
          <a:r>
            <a:rPr lang="it-IT" sz="1400" kern="1200" dirty="0" err="1"/>
            <a:t>assessment</a:t>
          </a:r>
          <a:r>
            <a:rPr lang="it-IT" sz="1400" kern="1200" dirty="0"/>
            <a:t> o certificazione.</a:t>
          </a:r>
        </a:p>
      </dsp:txBody>
      <dsp:txXfrm rot="10800000">
        <a:off x="2559050" y="2643243"/>
        <a:ext cx="8798803" cy="687084"/>
      </dsp:txXfrm>
    </dsp:sp>
    <dsp:sp modelId="{497B0F74-13D4-41D4-8EFC-423F498C5556}">
      <dsp:nvSpPr>
        <dsp:cNvPr id="0" name=""/>
        <dsp:cNvSpPr/>
      </dsp:nvSpPr>
      <dsp:spPr>
        <a:xfrm>
          <a:off x="2131732" y="2731239"/>
          <a:ext cx="511094" cy="511094"/>
        </a:xfrm>
        <a:prstGeom prst="ellipse">
          <a:avLst/>
        </a:prstGeom>
        <a:blipFill rotWithShape="1">
          <a:blip xmlns:r="http://schemas.openxmlformats.org/officeDocument/2006/relationships" r:embed="rId4"/>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78859C2-F2A6-4C6D-AB62-3E537961222C}">
      <dsp:nvSpPr>
        <dsp:cNvPr id="0" name=""/>
        <dsp:cNvSpPr/>
      </dsp:nvSpPr>
      <dsp:spPr>
        <a:xfrm rot="10800000">
          <a:off x="2387279" y="3458101"/>
          <a:ext cx="8970574" cy="662740"/>
        </a:xfrm>
        <a:prstGeom prst="homePlate">
          <a:avLst/>
        </a:prstGeom>
        <a:gradFill rotWithShape="0">
          <a:gsLst>
            <a:gs pos="0">
              <a:schemeClr val="accent5">
                <a:alpha val="90000"/>
                <a:hueOff val="0"/>
                <a:satOff val="0"/>
                <a:lumOff val="0"/>
                <a:alphaOff val="-40000"/>
                <a:satMod val="103000"/>
                <a:lumMod val="102000"/>
                <a:tint val="94000"/>
              </a:schemeClr>
            </a:gs>
            <a:gs pos="50000">
              <a:schemeClr val="accent5">
                <a:alpha val="90000"/>
                <a:hueOff val="0"/>
                <a:satOff val="0"/>
                <a:lumOff val="0"/>
                <a:alphaOff val="-40000"/>
                <a:satMod val="110000"/>
                <a:lumMod val="100000"/>
                <a:shade val="100000"/>
              </a:schemeClr>
            </a:gs>
            <a:gs pos="100000">
              <a:schemeClr val="accent5">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5378" tIns="53340" rIns="99568" bIns="53340" numCol="1" spcCol="1270" anchor="t" anchorCtr="0">
          <a:noAutofit/>
        </a:bodyPr>
        <a:lstStyle/>
        <a:p>
          <a:pPr marL="0" lvl="0" indent="0" algn="l" defTabSz="577850">
            <a:lnSpc>
              <a:spcPct val="90000"/>
            </a:lnSpc>
            <a:spcBef>
              <a:spcPct val="0"/>
            </a:spcBef>
            <a:spcAft>
              <a:spcPct val="35000"/>
            </a:spcAft>
            <a:buNone/>
          </a:pPr>
          <a:r>
            <a:rPr lang="it-IT" sz="1300" b="1" kern="1200" dirty="0">
              <a:solidFill>
                <a:schemeClr val="tx1"/>
              </a:solidFill>
            </a:rPr>
            <a:t>Aggiornamento e manutenzione</a:t>
          </a:r>
        </a:p>
        <a:p>
          <a:pPr marL="114300" lvl="1" indent="-114300" algn="l" defTabSz="622300">
            <a:lnSpc>
              <a:spcPct val="90000"/>
            </a:lnSpc>
            <a:spcBef>
              <a:spcPct val="0"/>
            </a:spcBef>
            <a:spcAft>
              <a:spcPct val="15000"/>
            </a:spcAft>
            <a:buChar char="•"/>
          </a:pPr>
          <a:r>
            <a:rPr lang="it-IT" sz="1400" kern="1200" dirty="0"/>
            <a:t>La mappatura è un processo dinamico, soggetto a </a:t>
          </a:r>
          <a:r>
            <a:rPr lang="it-IT" sz="1400" b="1" kern="1200" dirty="0">
              <a:solidFill>
                <a:schemeClr val="tx1"/>
              </a:solidFill>
            </a:rPr>
            <a:t>revisioni periodiche</a:t>
          </a:r>
          <a:r>
            <a:rPr lang="it-IT" sz="1400" kern="1200" dirty="0">
              <a:solidFill>
                <a:schemeClr val="tx1"/>
              </a:solidFill>
            </a:rPr>
            <a:t> </a:t>
          </a:r>
          <a:r>
            <a:rPr lang="it-IT" sz="1400" kern="1200" dirty="0"/>
            <a:t>e integrato nei sistemi GRC, per adattarsi all’evoluzione continua dei framework.</a:t>
          </a:r>
        </a:p>
      </dsp:txBody>
      <dsp:txXfrm rot="10800000">
        <a:off x="2552964" y="3458101"/>
        <a:ext cx="8804889" cy="662740"/>
      </dsp:txXfrm>
    </dsp:sp>
    <dsp:sp modelId="{50013974-2B21-454C-B379-A7DB47023299}">
      <dsp:nvSpPr>
        <dsp:cNvPr id="0" name=""/>
        <dsp:cNvSpPr/>
      </dsp:nvSpPr>
      <dsp:spPr>
        <a:xfrm>
          <a:off x="2131732" y="3533925"/>
          <a:ext cx="511094" cy="511094"/>
        </a:xfrm>
        <a:prstGeom prst="ellipse">
          <a:avLst/>
        </a:prstGeom>
        <a:blipFill rotWithShape="1">
          <a:blip xmlns:r="http://schemas.openxmlformats.org/officeDocument/2006/relationships" r:embed="rId5"/>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4D3C9-09CF-4792-AD1A-19B231E6CDED}">
      <dsp:nvSpPr>
        <dsp:cNvPr id="0" name=""/>
        <dsp:cNvSpPr/>
      </dsp:nvSpPr>
      <dsp:spPr>
        <a:xfrm>
          <a:off x="1161476" y="0"/>
          <a:ext cx="8863843" cy="375906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012DFA-1B45-4C5E-860B-ABEE89CDE33B}">
      <dsp:nvSpPr>
        <dsp:cNvPr id="0" name=""/>
        <dsp:cNvSpPr/>
      </dsp:nvSpPr>
      <dsp:spPr>
        <a:xfrm>
          <a:off x="4582" y="1127719"/>
          <a:ext cx="2003631" cy="15036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a:t>Gestione inadeguata dei segreti, come chiavi API o credenziali</a:t>
          </a:r>
        </a:p>
      </dsp:txBody>
      <dsp:txXfrm>
        <a:off x="77983" y="1201120"/>
        <a:ext cx="1856829" cy="1356823"/>
      </dsp:txXfrm>
    </dsp:sp>
    <dsp:sp modelId="{6E3DD8AB-DBD3-4635-B6AC-CFBBCCD4A4C7}">
      <dsp:nvSpPr>
        <dsp:cNvPr id="0" name=""/>
        <dsp:cNvSpPr/>
      </dsp:nvSpPr>
      <dsp:spPr>
        <a:xfrm>
          <a:off x="2108396" y="1127719"/>
          <a:ext cx="2003631" cy="150362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a:t>Disattivazione di sistemi di monitoraggio e logging</a:t>
          </a:r>
        </a:p>
      </dsp:txBody>
      <dsp:txXfrm>
        <a:off x="2181797" y="1201120"/>
        <a:ext cx="1856829" cy="1356823"/>
      </dsp:txXfrm>
    </dsp:sp>
    <dsp:sp modelId="{436316B7-B3B9-42BD-83E0-6D2F9B2E488E}">
      <dsp:nvSpPr>
        <dsp:cNvPr id="0" name=""/>
        <dsp:cNvSpPr/>
      </dsp:nvSpPr>
      <dsp:spPr>
        <a:xfrm>
          <a:off x="4212209" y="1127719"/>
          <a:ext cx="2003631" cy="150362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a:t>Accesso allo storage non regolamentato o con permessi eccessivi</a:t>
          </a:r>
        </a:p>
      </dsp:txBody>
      <dsp:txXfrm>
        <a:off x="4285610" y="1201120"/>
        <a:ext cx="1856829" cy="1356823"/>
      </dsp:txXfrm>
    </dsp:sp>
    <dsp:sp modelId="{098F11C9-D0C6-4CAB-AFB0-349763B47DAF}">
      <dsp:nvSpPr>
        <dsp:cNvPr id="0" name=""/>
        <dsp:cNvSpPr/>
      </dsp:nvSpPr>
      <dsp:spPr>
        <a:xfrm>
          <a:off x="6316023" y="1127719"/>
          <a:ext cx="2003631" cy="150362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a:t>Attribuzione di privilegi troppo ampi a risorse come macchine virtuali, container o host</a:t>
          </a:r>
        </a:p>
      </dsp:txBody>
      <dsp:txXfrm>
        <a:off x="6389424" y="1201120"/>
        <a:ext cx="1856829" cy="1356823"/>
      </dsp:txXfrm>
    </dsp:sp>
    <dsp:sp modelId="{7B317391-342C-46C7-AE5C-DD083811D583}">
      <dsp:nvSpPr>
        <dsp:cNvPr id="0" name=""/>
        <dsp:cNvSpPr/>
      </dsp:nvSpPr>
      <dsp:spPr>
        <a:xfrm>
          <a:off x="8419836" y="1127719"/>
          <a:ext cx="2003631" cy="15036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kern="1200" dirty="0"/>
            <a:t>Esposizione di porte di rete non sicure (diverse da quelle standard come HTTP/HTTPS)</a:t>
          </a:r>
        </a:p>
      </dsp:txBody>
      <dsp:txXfrm>
        <a:off x="8493237" y="1201120"/>
        <a:ext cx="1856829" cy="13568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2AA6C-BA63-4295-8207-678EED4E9E4D}">
      <dsp:nvSpPr>
        <dsp:cNvPr id="0" name=""/>
        <dsp:cNvSpPr/>
      </dsp:nvSpPr>
      <dsp:spPr>
        <a:xfrm>
          <a:off x="-4587953" y="-703437"/>
          <a:ext cx="5465234" cy="5465234"/>
        </a:xfrm>
        <a:prstGeom prst="blockArc">
          <a:avLst>
            <a:gd name="adj1" fmla="val 18900000"/>
            <a:gd name="adj2" fmla="val 2700000"/>
            <a:gd name="adj3" fmla="val 395"/>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3C17B6-8AAF-4FD0-8546-54740B3060E3}">
      <dsp:nvSpPr>
        <dsp:cNvPr id="0" name=""/>
        <dsp:cNvSpPr/>
      </dsp:nvSpPr>
      <dsp:spPr>
        <a:xfrm>
          <a:off x="459502" y="312006"/>
          <a:ext cx="9609840" cy="6243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568" tIns="35560" rIns="35560" bIns="35560" numCol="1" spcCol="1270" anchor="ctr" anchorCtr="0">
          <a:noAutofit/>
        </a:bodyPr>
        <a:lstStyle/>
        <a:p>
          <a:pPr marL="0" lvl="0" indent="0" algn="l" defTabSz="622300">
            <a:lnSpc>
              <a:spcPct val="90000"/>
            </a:lnSpc>
            <a:spcBef>
              <a:spcPct val="0"/>
            </a:spcBef>
            <a:spcAft>
              <a:spcPct val="35000"/>
            </a:spcAft>
            <a:buNone/>
          </a:pPr>
          <a:r>
            <a:rPr lang="it-IT" sz="1400" kern="1200" dirty="0"/>
            <a:t>Adottare soluzioni di Identity and Access Management (IAM) che garantiscano un'autenticazione robusta, una gestione centralizzata e una visibilità completa delle attività di accesso anche in ambienti multi-cloud.</a:t>
          </a:r>
        </a:p>
      </dsp:txBody>
      <dsp:txXfrm>
        <a:off x="459502" y="312006"/>
        <a:ext cx="9609840" cy="624337"/>
      </dsp:txXfrm>
    </dsp:sp>
    <dsp:sp modelId="{E4CD31B6-7F4F-4EBB-909D-3D4EC6072B1A}">
      <dsp:nvSpPr>
        <dsp:cNvPr id="0" name=""/>
        <dsp:cNvSpPr/>
      </dsp:nvSpPr>
      <dsp:spPr>
        <a:xfrm>
          <a:off x="69291" y="233964"/>
          <a:ext cx="780422" cy="780422"/>
        </a:xfrm>
        <a:prstGeom prst="ellipse">
          <a:avLst/>
        </a:prstGeom>
        <a:blipFill rotWithShape="0">
          <a:blip xmlns:r="http://schemas.openxmlformats.org/officeDocument/2006/relationships" r:embed="rId1"/>
          <a:srcRect/>
          <a:stretch>
            <a:fillRect/>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38EBF0-AB2D-464C-B0B0-A17D73E3F549}">
      <dsp:nvSpPr>
        <dsp:cNvPr id="0" name=""/>
        <dsp:cNvSpPr/>
      </dsp:nvSpPr>
      <dsp:spPr>
        <a:xfrm>
          <a:off x="817449" y="1248675"/>
          <a:ext cx="9251892" cy="6243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568" tIns="33020" rIns="33020" bIns="33020" numCol="1" spcCol="1270" anchor="ctr" anchorCtr="0">
          <a:noAutofit/>
        </a:bodyPr>
        <a:lstStyle/>
        <a:p>
          <a:pPr marL="0" lvl="0" indent="0" algn="l" defTabSz="577850">
            <a:lnSpc>
              <a:spcPct val="90000"/>
            </a:lnSpc>
            <a:spcBef>
              <a:spcPct val="0"/>
            </a:spcBef>
            <a:spcAft>
              <a:spcPct val="35000"/>
            </a:spcAft>
            <a:buNone/>
          </a:pPr>
          <a:r>
            <a:rPr lang="it-IT" sz="1300" kern="1200" dirty="0"/>
            <a:t>Applicare il principio del privilegio minimo, in modo tale che, gli utenti dispongano esclusivamente dei diritti di accesso necessari per svolgere le proprie attività, limitando così l'impatto in caso di eventuali violazioni.</a:t>
          </a:r>
        </a:p>
      </dsp:txBody>
      <dsp:txXfrm>
        <a:off x="817449" y="1248675"/>
        <a:ext cx="9251892" cy="624337"/>
      </dsp:txXfrm>
    </dsp:sp>
    <dsp:sp modelId="{FFC1056A-DAEE-439E-8219-134EF9B510FF}">
      <dsp:nvSpPr>
        <dsp:cNvPr id="0" name=""/>
        <dsp:cNvSpPr/>
      </dsp:nvSpPr>
      <dsp:spPr>
        <a:xfrm>
          <a:off x="427238" y="1170633"/>
          <a:ext cx="780422" cy="780422"/>
        </a:xfrm>
        <a:prstGeom prst="ellipse">
          <a:avLst/>
        </a:prstGeom>
        <a:blipFill rotWithShape="0">
          <a:blip xmlns:r="http://schemas.openxmlformats.org/officeDocument/2006/relationships" r:embed="rId2"/>
          <a:srcRect/>
          <a:stretch>
            <a:fillRect/>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40C485-56AF-4F01-9B5E-47BB45B6F151}">
      <dsp:nvSpPr>
        <dsp:cNvPr id="0" name=""/>
        <dsp:cNvSpPr/>
      </dsp:nvSpPr>
      <dsp:spPr>
        <a:xfrm>
          <a:off x="817449" y="2185345"/>
          <a:ext cx="9251892" cy="6243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568" tIns="33020" rIns="33020" bIns="33020" numCol="1" spcCol="1270" anchor="ctr" anchorCtr="0">
          <a:noAutofit/>
        </a:bodyPr>
        <a:lstStyle/>
        <a:p>
          <a:pPr marL="0" lvl="0" indent="0" algn="l" defTabSz="577850">
            <a:lnSpc>
              <a:spcPct val="90000"/>
            </a:lnSpc>
            <a:spcBef>
              <a:spcPct val="0"/>
            </a:spcBef>
            <a:spcAft>
              <a:spcPct val="35000"/>
            </a:spcAft>
            <a:buNone/>
          </a:pPr>
          <a:r>
            <a:rPr lang="it-IT" sz="1300" kern="1200" dirty="0"/>
            <a:t> Automatizzare il provisioning e il de-provisioning per gestire l’intero ciclo di vita degli account e delle autorizzazioni, garantendo aggiornamenti tempestivi e la revoca degli accessi non più necessari.</a:t>
          </a:r>
        </a:p>
      </dsp:txBody>
      <dsp:txXfrm>
        <a:off x="817449" y="2185345"/>
        <a:ext cx="9251892" cy="624337"/>
      </dsp:txXfrm>
    </dsp:sp>
    <dsp:sp modelId="{AA8CF74E-B0F7-46A0-A661-D9010FD3D89A}">
      <dsp:nvSpPr>
        <dsp:cNvPr id="0" name=""/>
        <dsp:cNvSpPr/>
      </dsp:nvSpPr>
      <dsp:spPr>
        <a:xfrm>
          <a:off x="427238" y="2107302"/>
          <a:ext cx="780422" cy="780422"/>
        </a:xfrm>
        <a:prstGeom prst="ellipse">
          <a:avLst/>
        </a:prstGeom>
        <a:blipFill rotWithShape="0">
          <a:blip xmlns:r="http://schemas.openxmlformats.org/officeDocument/2006/relationships" r:embed="rId3"/>
          <a:srcRect/>
          <a:stretch>
            <a:fillRect l="-17000" r="-17000"/>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D06661-411C-44CF-87FF-74A460FDC932}">
      <dsp:nvSpPr>
        <dsp:cNvPr id="0" name=""/>
        <dsp:cNvSpPr/>
      </dsp:nvSpPr>
      <dsp:spPr>
        <a:xfrm>
          <a:off x="459502" y="3122014"/>
          <a:ext cx="9609840" cy="62433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568" tIns="33020" rIns="33020" bIns="33020" numCol="1" spcCol="1270" anchor="ctr" anchorCtr="0">
          <a:noAutofit/>
        </a:bodyPr>
        <a:lstStyle/>
        <a:p>
          <a:pPr marL="0" lvl="0" indent="0" algn="l" defTabSz="577850">
            <a:lnSpc>
              <a:spcPct val="90000"/>
            </a:lnSpc>
            <a:spcBef>
              <a:spcPct val="0"/>
            </a:spcBef>
            <a:spcAft>
              <a:spcPct val="35000"/>
            </a:spcAft>
            <a:buNone/>
          </a:pPr>
          <a:r>
            <a:rPr lang="it-IT" sz="1300" kern="1200" dirty="0"/>
            <a:t>Implementare soluzioni automatizzate per gestire gli account e le autorizzazioni, assicurando aggiornamenti regolari e la rimozione degli accessi superflui. Inoltre, adottare sistemi di monitoraggio continuo della sicurezza in grado di rilevare, segnalare e prevenire tentativi di accesso non autorizzati.</a:t>
          </a:r>
        </a:p>
      </dsp:txBody>
      <dsp:txXfrm>
        <a:off x="459502" y="3122014"/>
        <a:ext cx="9609840" cy="624337"/>
      </dsp:txXfrm>
    </dsp:sp>
    <dsp:sp modelId="{478E1891-41BE-432C-B05D-0A566A170745}">
      <dsp:nvSpPr>
        <dsp:cNvPr id="0" name=""/>
        <dsp:cNvSpPr/>
      </dsp:nvSpPr>
      <dsp:spPr>
        <a:xfrm>
          <a:off x="69291" y="3043972"/>
          <a:ext cx="780422" cy="780422"/>
        </a:xfrm>
        <a:prstGeom prst="ellipse">
          <a:avLst/>
        </a:prstGeom>
        <a:blipFill rotWithShape="0">
          <a:blip xmlns:r="http://schemas.openxmlformats.org/officeDocument/2006/relationships" r:embed="rId4"/>
          <a:srcRect/>
          <a:stretch>
            <a:fillRect/>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0967B-325D-49A9-BEEE-B5D64ABF0D29}">
      <dsp:nvSpPr>
        <dsp:cNvPr id="0" name=""/>
        <dsp:cNvSpPr/>
      </dsp:nvSpPr>
      <dsp:spPr>
        <a:xfrm rot="16200000">
          <a:off x="-741372" y="746660"/>
          <a:ext cx="3348880" cy="185555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it-IT" sz="1600" kern="1200" dirty="0">
              <a:solidFill>
                <a:schemeClr val="tx1"/>
              </a:solidFill>
            </a:rPr>
            <a:t>Implementare rate </a:t>
          </a:r>
          <a:r>
            <a:rPr lang="it-IT" sz="1600" kern="1200" dirty="0" err="1">
              <a:solidFill>
                <a:schemeClr val="tx1"/>
              </a:solidFill>
            </a:rPr>
            <a:t>limiting</a:t>
          </a:r>
          <a:r>
            <a:rPr lang="it-IT" sz="1600" kern="1200" dirty="0">
              <a:solidFill>
                <a:schemeClr val="tx1"/>
              </a:solidFill>
            </a:rPr>
            <a:t> e </a:t>
          </a:r>
          <a:r>
            <a:rPr lang="it-IT" sz="1600" kern="1200" dirty="0" err="1">
              <a:solidFill>
                <a:schemeClr val="tx1"/>
              </a:solidFill>
            </a:rPr>
            <a:t>throttling</a:t>
          </a:r>
          <a:r>
            <a:rPr lang="it-IT" sz="1600" kern="1200" dirty="0">
              <a:solidFill>
                <a:schemeClr val="tx1"/>
              </a:solidFill>
            </a:rPr>
            <a:t> per proteggersi da attacchi di tipo </a:t>
          </a:r>
          <a:r>
            <a:rPr lang="it-IT" sz="1600" kern="1200" dirty="0" err="1">
              <a:solidFill>
                <a:schemeClr val="tx1"/>
              </a:solidFill>
            </a:rPr>
            <a:t>Denial</a:t>
          </a:r>
          <a:r>
            <a:rPr lang="it-IT" sz="1600" kern="1200" dirty="0">
              <a:solidFill>
                <a:schemeClr val="tx1"/>
              </a:solidFill>
            </a:rPr>
            <a:t> of Service (</a:t>
          </a:r>
          <a:r>
            <a:rPr lang="it-IT" sz="1600" kern="1200" dirty="0" err="1">
              <a:solidFill>
                <a:schemeClr val="tx1"/>
              </a:solidFill>
            </a:rPr>
            <a:t>DoS</a:t>
          </a:r>
          <a:r>
            <a:rPr lang="it-IT" sz="1600" kern="1200" dirty="0">
              <a:solidFill>
                <a:schemeClr val="tx1"/>
              </a:solidFill>
            </a:rPr>
            <a:t>) e </a:t>
          </a:r>
          <a:r>
            <a:rPr lang="it-IT" sz="1600" kern="1200" dirty="0" err="1">
              <a:solidFill>
                <a:schemeClr val="tx1"/>
              </a:solidFill>
            </a:rPr>
            <a:t>credential</a:t>
          </a:r>
          <a:r>
            <a:rPr lang="it-IT" sz="1600" kern="1200" dirty="0">
              <a:solidFill>
                <a:schemeClr val="tx1"/>
              </a:solidFill>
            </a:rPr>
            <a:t> </a:t>
          </a:r>
          <a:r>
            <a:rPr lang="it-IT" sz="1600" kern="1200" dirty="0" err="1">
              <a:solidFill>
                <a:schemeClr val="tx1"/>
              </a:solidFill>
            </a:rPr>
            <a:t>stuffing</a:t>
          </a:r>
          <a:r>
            <a:rPr lang="it-IT" sz="1600" kern="1200" dirty="0">
              <a:solidFill>
                <a:schemeClr val="tx1"/>
              </a:solidFill>
            </a:rPr>
            <a:t>.</a:t>
          </a:r>
        </a:p>
      </dsp:txBody>
      <dsp:txXfrm rot="5400000">
        <a:off x="5288" y="669776"/>
        <a:ext cx="1855559" cy="2009328"/>
      </dsp:txXfrm>
    </dsp:sp>
    <dsp:sp modelId="{2882162F-FC1F-4BE4-AA6F-B7E53320D64E}">
      <dsp:nvSpPr>
        <dsp:cNvPr id="0" name=""/>
        <dsp:cNvSpPr/>
      </dsp:nvSpPr>
      <dsp:spPr>
        <a:xfrm rot="16200000">
          <a:off x="1253353" y="746660"/>
          <a:ext cx="3348880" cy="1855559"/>
        </a:xfrm>
        <a:prstGeom prst="flowChartManualOperation">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it-IT" sz="1600" kern="1200" dirty="0">
              <a:solidFill>
                <a:schemeClr val="tx1"/>
              </a:solidFill>
            </a:rPr>
            <a:t>Al posto di token statici o username/password, considerare l’uso di credenziali a breve durata con rotazione automatica basata sul tempo</a:t>
          </a:r>
          <a:r>
            <a:rPr lang="it-IT" sz="1400" kern="1200" dirty="0">
              <a:solidFill>
                <a:schemeClr val="tx1"/>
              </a:solidFill>
            </a:rPr>
            <a:t>.</a:t>
          </a:r>
        </a:p>
      </dsp:txBody>
      <dsp:txXfrm rot="5400000">
        <a:off x="2000013" y="669776"/>
        <a:ext cx="1855559" cy="2009328"/>
      </dsp:txXfrm>
    </dsp:sp>
    <dsp:sp modelId="{CAE920E5-1368-43B5-B8A2-21ABD21E8D1D}">
      <dsp:nvSpPr>
        <dsp:cNvPr id="0" name=""/>
        <dsp:cNvSpPr/>
      </dsp:nvSpPr>
      <dsp:spPr>
        <a:xfrm rot="16200000">
          <a:off x="3248079" y="746660"/>
          <a:ext cx="3348880" cy="1855559"/>
        </a:xfrm>
        <a:prstGeom prst="flowChartManualOperation">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it-IT" sz="1600" kern="1200" dirty="0">
              <a:solidFill>
                <a:schemeClr val="tx1"/>
              </a:solidFill>
            </a:rPr>
            <a:t>Le interfacce utente accessibili agli umani dovrebbero utilizzare l’autenticazione a più fattori (MFA) per una maggiore sicurezza.</a:t>
          </a:r>
        </a:p>
      </dsp:txBody>
      <dsp:txXfrm rot="5400000">
        <a:off x="3994739" y="669776"/>
        <a:ext cx="1855559" cy="2009328"/>
      </dsp:txXfrm>
    </dsp:sp>
    <dsp:sp modelId="{E06DE310-1AE3-4390-B794-E0BF9EE16EFF}">
      <dsp:nvSpPr>
        <dsp:cNvPr id="0" name=""/>
        <dsp:cNvSpPr/>
      </dsp:nvSpPr>
      <dsp:spPr>
        <a:xfrm rot="16200000">
          <a:off x="5242805" y="746660"/>
          <a:ext cx="3348880" cy="1855559"/>
        </a:xfrm>
        <a:prstGeom prst="flowChartManualOperation">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it-IT" sz="1600" kern="1200" dirty="0">
              <a:solidFill>
                <a:schemeClr val="tx1"/>
              </a:solidFill>
            </a:rPr>
            <a:t>Tutti i token legati agli eventi di autenticazione dovrebbero rispettare standard che ne permettano l’ispezione, incluso il </a:t>
          </a:r>
          <a:r>
            <a:rPr lang="it-IT" sz="1600" kern="1200" dirty="0" err="1">
              <a:solidFill>
                <a:schemeClr val="tx1"/>
              </a:solidFill>
            </a:rPr>
            <a:t>timestamp</a:t>
          </a:r>
          <a:r>
            <a:rPr lang="it-IT" sz="1600" kern="1200" dirty="0">
              <a:solidFill>
                <a:schemeClr val="tx1"/>
              </a:solidFill>
            </a:rPr>
            <a:t> di emissione.</a:t>
          </a:r>
        </a:p>
      </dsp:txBody>
      <dsp:txXfrm rot="5400000">
        <a:off x="5989465" y="669776"/>
        <a:ext cx="1855559" cy="2009328"/>
      </dsp:txXfrm>
    </dsp:sp>
    <dsp:sp modelId="{99DAD91E-7355-4BF4-930C-5DC826256A44}">
      <dsp:nvSpPr>
        <dsp:cNvPr id="0" name=""/>
        <dsp:cNvSpPr/>
      </dsp:nvSpPr>
      <dsp:spPr>
        <a:xfrm rot="16200000">
          <a:off x="7237531" y="746660"/>
          <a:ext cx="3348880" cy="1855559"/>
        </a:xfrm>
        <a:prstGeom prst="flowChartManualOperation">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it-IT" sz="1600" kern="1200" dirty="0">
              <a:solidFill>
                <a:schemeClr val="tx1"/>
              </a:solidFill>
            </a:rPr>
            <a:t>Abilitare i log di audit sia a livello applicativo che di sistema per garantire una tracciabilità completa delle chiamate API.</a:t>
          </a:r>
        </a:p>
      </dsp:txBody>
      <dsp:txXfrm rot="5400000">
        <a:off x="7984191" y="669776"/>
        <a:ext cx="1855559" cy="200932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it-IT"/>
          </a:p>
        </p:txBody>
      </p:sp>
      <p:sp>
        <p:nvSpPr>
          <p:cNvPr id="3" name="Segnaposto data 2">
            <a:extLst>
              <a:ext uri="{FF2B5EF4-FFF2-40B4-BE49-F238E27FC236}">
                <a16:creationId xmlns:a16="http://schemas.microsoft.com/office/drawing/2014/main" id="{0D7022B2-02C5-4E03-99BC-0BA3C57AC49B}"/>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pPr rtl="0"/>
            <a:fld id="{DBC54730-5EBA-4920-A6C4-7F8458A7F940}" type="datetime1">
              <a:rPr lang="it-IT" smtClean="0"/>
              <a:t>02/10/2025</a:t>
            </a:fld>
            <a:endParaRPr lang="it-IT"/>
          </a:p>
        </p:txBody>
      </p:sp>
      <p:sp>
        <p:nvSpPr>
          <p:cNvPr id="4" name="Segnaposto piè di pa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it-IT"/>
          </a:p>
        </p:txBody>
      </p:sp>
      <p:sp>
        <p:nvSpPr>
          <p:cNvPr id="5" name="Segnaposto numero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pPr rtl="0"/>
            <a:fld id="{4BF9A36D-7FAC-478F-9944-F324014F6FD1}" type="slidenum">
              <a:rPr lang="it-IT" smtClean="0"/>
              <a:t>‹N›</a:t>
            </a:fld>
            <a:endParaRPr lang="it-IT"/>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pPr rtl="0"/>
            <a:endParaRPr lang="it-IT" noProof="0"/>
          </a:p>
        </p:txBody>
      </p:sp>
      <p:sp>
        <p:nvSpPr>
          <p:cNvPr id="3" name="Segnaposto dat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5EC1C34-318D-43A8-83F5-3AC8647FE75E}" type="datetime1">
              <a:rPr lang="it-IT" smtClean="0"/>
              <a:pPr/>
              <a:t>02/10/2025</a:t>
            </a:fld>
            <a:endParaRPr lang="it-IT"/>
          </a:p>
        </p:txBody>
      </p:sp>
      <p:sp>
        <p:nvSpPr>
          <p:cNvPr id="4" name="Segnaposto immagin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rtl="0"/>
            <a:endParaRPr lang="it-IT" noProof="0"/>
          </a:p>
        </p:txBody>
      </p:sp>
      <p:sp>
        <p:nvSpPr>
          <p:cNvPr id="5" name="Segnaposto note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pPr rtl="0"/>
            <a:endParaRPr lang="it-IT" noProof="0"/>
          </a:p>
        </p:txBody>
      </p:sp>
      <p:sp>
        <p:nvSpPr>
          <p:cNvPr id="7" name="Segnaposto numero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pPr rtl="0"/>
            <a:fld id="{D4B9A9E5-4F7F-4A7D-9DE1-899232329269}" type="slidenum">
              <a:rPr lang="it-IT" noProof="0" smtClean="0"/>
              <a:t>‹N›</a:t>
            </a:fld>
            <a:endParaRPr lang="it-IT"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1</a:t>
            </a:fld>
            <a:endParaRPr lang="it-IT"/>
          </a:p>
        </p:txBody>
      </p:sp>
    </p:spTree>
    <p:extLst>
      <p:ext uri="{BB962C8B-B14F-4D97-AF65-F5344CB8AC3E}">
        <p14:creationId xmlns:p14="http://schemas.microsoft.com/office/powerpoint/2010/main" val="384295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39</a:t>
            </a:fld>
            <a:endParaRPr lang="it-IT" noProof="0"/>
          </a:p>
        </p:txBody>
      </p:sp>
    </p:spTree>
    <p:extLst>
      <p:ext uri="{BB962C8B-B14F-4D97-AF65-F5344CB8AC3E}">
        <p14:creationId xmlns:p14="http://schemas.microsoft.com/office/powerpoint/2010/main" val="1314710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47</a:t>
            </a:fld>
            <a:endParaRPr lang="it-IT" noProof="0"/>
          </a:p>
        </p:txBody>
      </p:sp>
    </p:spTree>
    <p:extLst>
      <p:ext uri="{BB962C8B-B14F-4D97-AF65-F5344CB8AC3E}">
        <p14:creationId xmlns:p14="http://schemas.microsoft.com/office/powerpoint/2010/main" val="1221372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52</a:t>
            </a:fld>
            <a:endParaRPr lang="it-IT" noProof="0"/>
          </a:p>
        </p:txBody>
      </p:sp>
    </p:spTree>
    <p:extLst>
      <p:ext uri="{BB962C8B-B14F-4D97-AF65-F5344CB8AC3E}">
        <p14:creationId xmlns:p14="http://schemas.microsoft.com/office/powerpoint/2010/main" val="3818308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2BC77-AB05-B4D2-F836-B0C731A8CF7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A8CE3E1-3C1A-CE18-1A99-1ACE6026636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D13FB40-2100-8187-E071-684279C1CE0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6588DB6-8086-8630-AE11-05D26AF01CE7}"/>
              </a:ext>
            </a:extLst>
          </p:cNvPr>
          <p:cNvSpPr>
            <a:spLocks noGrp="1"/>
          </p:cNvSpPr>
          <p:nvPr>
            <p:ph type="sldNum" sz="quarter" idx="5"/>
          </p:nvPr>
        </p:nvSpPr>
        <p:spPr/>
        <p:txBody>
          <a:bodyPr/>
          <a:lstStyle/>
          <a:p>
            <a:pPr rtl="0"/>
            <a:fld id="{D4B9A9E5-4F7F-4A7D-9DE1-899232329269}" type="slidenum">
              <a:rPr lang="it-IT" noProof="0" smtClean="0"/>
              <a:t>53</a:t>
            </a:fld>
            <a:endParaRPr lang="it-IT" noProof="0"/>
          </a:p>
        </p:txBody>
      </p:sp>
    </p:spTree>
    <p:extLst>
      <p:ext uri="{BB962C8B-B14F-4D97-AF65-F5344CB8AC3E}">
        <p14:creationId xmlns:p14="http://schemas.microsoft.com/office/powerpoint/2010/main" val="2505726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105</a:t>
            </a:fld>
            <a:endParaRPr lang="it-IT" noProof="0"/>
          </a:p>
        </p:txBody>
      </p:sp>
    </p:spTree>
    <p:extLst>
      <p:ext uri="{BB962C8B-B14F-4D97-AF65-F5344CB8AC3E}">
        <p14:creationId xmlns:p14="http://schemas.microsoft.com/office/powerpoint/2010/main" val="26406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114</a:t>
            </a:fld>
            <a:endParaRPr lang="it-IT" noProof="0"/>
          </a:p>
        </p:txBody>
      </p:sp>
    </p:spTree>
    <p:extLst>
      <p:ext uri="{BB962C8B-B14F-4D97-AF65-F5344CB8AC3E}">
        <p14:creationId xmlns:p14="http://schemas.microsoft.com/office/powerpoint/2010/main" val="18081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142</a:t>
            </a:fld>
            <a:endParaRPr lang="it-IT" noProof="0"/>
          </a:p>
        </p:txBody>
      </p:sp>
    </p:spTree>
    <p:extLst>
      <p:ext uri="{BB962C8B-B14F-4D97-AF65-F5344CB8AC3E}">
        <p14:creationId xmlns:p14="http://schemas.microsoft.com/office/powerpoint/2010/main" val="2488862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167</a:t>
            </a:fld>
            <a:endParaRPr lang="it-IT" noProof="0"/>
          </a:p>
        </p:txBody>
      </p:sp>
    </p:spTree>
    <p:extLst>
      <p:ext uri="{BB962C8B-B14F-4D97-AF65-F5344CB8AC3E}">
        <p14:creationId xmlns:p14="http://schemas.microsoft.com/office/powerpoint/2010/main" val="3840511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chore</a:t>
            </a:r>
            <a:r>
              <a:rPr lang="it-IT"/>
              <a:t> -&gt;attività di manutenzione; scope -&gt; indica su cosa intervieni (nella foto </a:t>
            </a:r>
            <a:r>
              <a:rPr lang="it-IT" err="1"/>
              <a:t>deps</a:t>
            </a:r>
            <a:r>
              <a:rPr lang="it-IT"/>
              <a:t>, ovvero sulle dipendenze software); Standard </a:t>
            </a:r>
            <a:r>
              <a:rPr lang="it-IT" err="1"/>
              <a:t>Conventional</a:t>
            </a:r>
            <a:r>
              <a:rPr lang="it-IT"/>
              <a:t> </a:t>
            </a:r>
            <a:r>
              <a:rPr lang="it-IT" err="1"/>
              <a:t>Commits</a:t>
            </a:r>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177</a:t>
            </a:fld>
            <a:endParaRPr lang="it-IT" noProof="0"/>
          </a:p>
        </p:txBody>
      </p:sp>
    </p:spTree>
    <p:extLst>
      <p:ext uri="{BB962C8B-B14F-4D97-AF65-F5344CB8AC3E}">
        <p14:creationId xmlns:p14="http://schemas.microsoft.com/office/powerpoint/2010/main" val="219893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 tre fattori di autenticazione previsti sono:</a:t>
            </a:r>
          </a:p>
          <a:p>
            <a:r>
              <a:rPr lang="it-IT" b="1"/>
              <a:t>Conoscenza</a:t>
            </a:r>
            <a:r>
              <a:rPr lang="it-IT"/>
              <a:t>: Qualcosa che sai, ad esempio una password o un PIN</a:t>
            </a:r>
          </a:p>
          <a:p>
            <a:r>
              <a:rPr lang="it-IT" b="1"/>
              <a:t>Possesso</a:t>
            </a:r>
            <a:r>
              <a:rPr lang="it-IT"/>
              <a:t>: Qualcosa che possiedi, come un dispositivo o una carta di credito</a:t>
            </a:r>
          </a:p>
          <a:p>
            <a:r>
              <a:rPr lang="it-IT" b="1"/>
              <a:t>Inerenza</a:t>
            </a:r>
            <a:r>
              <a:rPr lang="it-IT"/>
              <a:t>: Qualcosa che sei fisicamente, ad esempio un’impronta digitale o un altro dato biometrico</a:t>
            </a:r>
          </a:p>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205</a:t>
            </a:fld>
            <a:endParaRPr lang="it-IT" noProof="0"/>
          </a:p>
        </p:txBody>
      </p:sp>
    </p:spTree>
    <p:extLst>
      <p:ext uri="{BB962C8B-B14F-4D97-AF65-F5344CB8AC3E}">
        <p14:creationId xmlns:p14="http://schemas.microsoft.com/office/powerpoint/2010/main" val="168501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4</a:t>
            </a:fld>
            <a:endParaRPr lang="it-IT"/>
          </a:p>
        </p:txBody>
      </p:sp>
    </p:spTree>
    <p:extLst>
      <p:ext uri="{BB962C8B-B14F-4D97-AF65-F5344CB8AC3E}">
        <p14:creationId xmlns:p14="http://schemas.microsoft.com/office/powerpoint/2010/main" val="2303512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a:t>CAVV (</a:t>
            </a:r>
            <a:r>
              <a:rPr lang="it-IT" b="1" err="1"/>
              <a:t>Cardholder</a:t>
            </a:r>
            <a:r>
              <a:rPr lang="it-IT" b="1"/>
              <a:t> Authentication </a:t>
            </a:r>
            <a:r>
              <a:rPr lang="it-IT" b="1" err="1"/>
              <a:t>Verification</a:t>
            </a:r>
            <a:r>
              <a:rPr lang="it-IT" b="1"/>
              <a:t> Value)</a:t>
            </a:r>
            <a:r>
              <a:rPr lang="it-IT"/>
              <a:t>: è un codice crittografato generato dall’Access Control Server (ACS) durante l’autenticazione 3D Secure. Serve a confermare che il titolare della carta è stato autenticato correttamente, garantendo l’integrità e la validità della transazione.</a:t>
            </a:r>
          </a:p>
          <a:p>
            <a:r>
              <a:rPr lang="it-IT" b="1"/>
              <a:t>AAV (</a:t>
            </a:r>
            <a:r>
              <a:rPr lang="it-IT" b="1" err="1"/>
              <a:t>Authorization</a:t>
            </a:r>
            <a:r>
              <a:rPr lang="it-IT" b="1"/>
              <a:t> Authentication Value)</a:t>
            </a:r>
            <a:r>
              <a:rPr lang="it-IT"/>
              <a:t>: è un codice simile al CAVV, usato in alcuni sistemi di autenticazione per fornire una prova crittografata dell’autenticazione e autorizzazione della transazione.</a:t>
            </a:r>
          </a:p>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208</a:t>
            </a:fld>
            <a:endParaRPr lang="it-IT" noProof="0"/>
          </a:p>
        </p:txBody>
      </p:sp>
    </p:spTree>
    <p:extLst>
      <p:ext uri="{BB962C8B-B14F-4D97-AF65-F5344CB8AC3E}">
        <p14:creationId xmlns:p14="http://schemas.microsoft.com/office/powerpoint/2010/main" val="1621968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Allineamento diretto: la funzione del controllo è pienamente rispecchiata nel NIST. </a:t>
            </a:r>
          </a:p>
          <a:p>
            <a:r>
              <a:rPr lang="it-IT" sz="1200" b="0" i="0" kern="1200" dirty="0">
                <a:solidFill>
                  <a:schemeClr val="tx1"/>
                </a:solidFill>
                <a:effectLst/>
                <a:latin typeface="+mn-lt"/>
                <a:ea typeface="+mn-ea"/>
                <a:cs typeface="+mn-cs"/>
              </a:rPr>
              <a:t>Allineamento parziale: il controllo CCM copre solo una parte delle aspettative del NIST (o viceversa). </a:t>
            </a:r>
          </a:p>
          <a:p>
            <a:r>
              <a:rPr lang="it-IT" sz="1200" b="0" i="0" kern="1200" dirty="0">
                <a:solidFill>
                  <a:schemeClr val="tx1"/>
                </a:solidFill>
                <a:effectLst/>
                <a:latin typeface="+mn-lt"/>
                <a:ea typeface="+mn-ea"/>
                <a:cs typeface="+mn-cs"/>
              </a:rPr>
              <a:t>Nessuna corrispondenza: non esiste un controllo equivalente.</a:t>
            </a:r>
            <a:r>
              <a:rPr lang="it-IT" dirty="0"/>
              <a:t> 								                   Ogni controllo della Cloud Controls Matrix (CCM) viene confrontato con i controlli del NIST per trovare corrispondenze basate sul loro significato e scopo, concentrandosi su come funzionano e cosa realizzano, più che sulle parole esatte usate.</a:t>
            </a:r>
            <a:br>
              <a:rPr lang="it-IT" dirty="0"/>
            </a:br>
            <a:r>
              <a:rPr lang="it-IT" dirty="0"/>
              <a:t>Per esempio, un controllo CCM che riguarda la gestione o l’analisi dei log può essere associato a un controllo NIST come AU-6, che ha un obiettivo simile.</a:t>
            </a:r>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218</a:t>
            </a:fld>
            <a:endParaRPr lang="it-IT" noProof="0"/>
          </a:p>
        </p:txBody>
      </p:sp>
    </p:spTree>
    <p:extLst>
      <p:ext uri="{BB962C8B-B14F-4D97-AF65-F5344CB8AC3E}">
        <p14:creationId xmlns:p14="http://schemas.microsoft.com/office/powerpoint/2010/main" val="4083465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mapping non è sempre </a:t>
            </a:r>
            <a:r>
              <a:rPr lang="it-IT" b="1" dirty="0"/>
              <a:t>uno-a-uno</a:t>
            </a:r>
            <a:r>
              <a:rPr lang="it-IT" dirty="0"/>
              <a:t>: a volte </a:t>
            </a:r>
            <a:r>
              <a:rPr lang="it-IT" b="1" dirty="0"/>
              <a:t>uno a molti</a:t>
            </a:r>
            <a:r>
              <a:rPr lang="it-IT" dirty="0"/>
              <a:t>, o </a:t>
            </a:r>
            <a:r>
              <a:rPr lang="it-IT" b="1" dirty="0"/>
              <a:t>molti a uno</a:t>
            </a:r>
            <a:endParaRPr lang="it-IT" dirty="0"/>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219</a:t>
            </a:fld>
            <a:endParaRPr lang="it-IT" noProof="0"/>
          </a:p>
        </p:txBody>
      </p:sp>
    </p:spTree>
    <p:extLst>
      <p:ext uri="{BB962C8B-B14F-4D97-AF65-F5344CB8AC3E}">
        <p14:creationId xmlns:p14="http://schemas.microsoft.com/office/powerpoint/2010/main" val="45522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222</a:t>
            </a:fld>
            <a:endParaRPr lang="it-IT" noProof="0"/>
          </a:p>
        </p:txBody>
      </p:sp>
    </p:spTree>
    <p:extLst>
      <p:ext uri="{BB962C8B-B14F-4D97-AF65-F5344CB8AC3E}">
        <p14:creationId xmlns:p14="http://schemas.microsoft.com/office/powerpoint/2010/main" val="2883350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08D09-341D-82A8-4072-D32867B66CD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5089439-E3B6-DC40-6197-A50BDBBA37E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E5FDB3D-1BC7-152E-7DB9-40A3E2C559F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304BA789-3C62-2FD3-A45E-2FCCADE105B9}"/>
              </a:ext>
            </a:extLst>
          </p:cNvPr>
          <p:cNvSpPr>
            <a:spLocks noGrp="1"/>
          </p:cNvSpPr>
          <p:nvPr>
            <p:ph type="sldNum" sz="quarter" idx="5"/>
          </p:nvPr>
        </p:nvSpPr>
        <p:spPr/>
        <p:txBody>
          <a:bodyPr/>
          <a:lstStyle/>
          <a:p>
            <a:pPr rtl="0"/>
            <a:fld id="{D4B9A9E5-4F7F-4A7D-9DE1-899232329269}" type="slidenum">
              <a:rPr lang="it-IT" noProof="0" smtClean="0"/>
              <a:t>230</a:t>
            </a:fld>
            <a:endParaRPr lang="it-IT" noProof="0"/>
          </a:p>
        </p:txBody>
      </p:sp>
    </p:spTree>
    <p:extLst>
      <p:ext uri="{BB962C8B-B14F-4D97-AF65-F5344CB8AC3E}">
        <p14:creationId xmlns:p14="http://schemas.microsoft.com/office/powerpoint/2010/main" val="3707165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01448-2FB3-55E7-F8BB-5F29C8D8237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F3103B4-B45D-F0E7-6073-F68FCBCC83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8A29A42-388D-6A9B-7816-CB331B4A988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F57B1619-FC91-A9F7-EEC1-2CF3FA594AEB}"/>
              </a:ext>
            </a:extLst>
          </p:cNvPr>
          <p:cNvSpPr>
            <a:spLocks noGrp="1"/>
          </p:cNvSpPr>
          <p:nvPr>
            <p:ph type="sldNum" sz="quarter" idx="5"/>
          </p:nvPr>
        </p:nvSpPr>
        <p:spPr/>
        <p:txBody>
          <a:bodyPr/>
          <a:lstStyle/>
          <a:p>
            <a:pPr rtl="0"/>
            <a:fld id="{D4B9A9E5-4F7F-4A7D-9DE1-899232329269}" type="slidenum">
              <a:rPr lang="it-IT" noProof="0" smtClean="0"/>
              <a:t>232</a:t>
            </a:fld>
            <a:endParaRPr lang="it-IT" noProof="0"/>
          </a:p>
        </p:txBody>
      </p:sp>
    </p:spTree>
    <p:extLst>
      <p:ext uri="{BB962C8B-B14F-4D97-AF65-F5344CB8AC3E}">
        <p14:creationId xmlns:p14="http://schemas.microsoft.com/office/powerpoint/2010/main" val="58300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4B9A9E5-4F7F-4A7D-9DE1-899232329269}" type="slidenum">
              <a:rPr lang="it-IT" noProof="0" smtClean="0"/>
              <a:t>237</a:t>
            </a:fld>
            <a:endParaRPr lang="it-IT" noProof="0"/>
          </a:p>
        </p:txBody>
      </p:sp>
    </p:spTree>
    <p:extLst>
      <p:ext uri="{BB962C8B-B14F-4D97-AF65-F5344CB8AC3E}">
        <p14:creationId xmlns:p14="http://schemas.microsoft.com/office/powerpoint/2010/main" val="344490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8</a:t>
            </a:fld>
            <a:endParaRPr lang="it-IT"/>
          </a:p>
        </p:txBody>
      </p:sp>
    </p:spTree>
    <p:extLst>
      <p:ext uri="{BB962C8B-B14F-4D97-AF65-F5344CB8AC3E}">
        <p14:creationId xmlns:p14="http://schemas.microsoft.com/office/powerpoint/2010/main" val="1707664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942B0-A192-66C7-C3C5-A8A232D2408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DAE211C-F6A2-266A-9DB8-5499138243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4ADEBEC-5A2B-242F-C9E6-51E2936737D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379ED96-B362-272D-4DB9-E006C7B88DD5}"/>
              </a:ext>
            </a:extLst>
          </p:cNvPr>
          <p:cNvSpPr>
            <a:spLocks noGrp="1"/>
          </p:cNvSpPr>
          <p:nvPr>
            <p:ph type="sldNum" sz="quarter" idx="5"/>
          </p:nvPr>
        </p:nvSpPr>
        <p:spPr/>
        <p:txBody>
          <a:bodyPr/>
          <a:lstStyle/>
          <a:p>
            <a:pPr rtl="0"/>
            <a:fld id="{D4B9A9E5-4F7F-4A7D-9DE1-899232329269}" type="slidenum">
              <a:rPr lang="it-IT" smtClean="0"/>
              <a:t>9</a:t>
            </a:fld>
            <a:endParaRPr lang="it-IT"/>
          </a:p>
        </p:txBody>
      </p:sp>
    </p:spTree>
    <p:extLst>
      <p:ext uri="{BB962C8B-B14F-4D97-AF65-F5344CB8AC3E}">
        <p14:creationId xmlns:p14="http://schemas.microsoft.com/office/powerpoint/2010/main" val="17151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52A72-4D65-B3FE-6101-C6953A3C62C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4722E-80BE-59F0-C266-DD3782C5FD5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D65DA3A-A8B5-9715-9B39-A948A1511070}"/>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AFF0C97B-2E1E-C0CD-55BE-AE960CD86FD2}"/>
              </a:ext>
            </a:extLst>
          </p:cNvPr>
          <p:cNvSpPr>
            <a:spLocks noGrp="1"/>
          </p:cNvSpPr>
          <p:nvPr>
            <p:ph type="sldNum" sz="quarter" idx="5"/>
          </p:nvPr>
        </p:nvSpPr>
        <p:spPr/>
        <p:txBody>
          <a:bodyPr/>
          <a:lstStyle/>
          <a:p>
            <a:pPr rtl="0"/>
            <a:fld id="{D4B9A9E5-4F7F-4A7D-9DE1-899232329269}" type="slidenum">
              <a:rPr lang="it-IT" smtClean="0"/>
              <a:t>11</a:t>
            </a:fld>
            <a:endParaRPr lang="it-IT"/>
          </a:p>
        </p:txBody>
      </p:sp>
    </p:spTree>
    <p:extLst>
      <p:ext uri="{BB962C8B-B14F-4D97-AF65-F5344CB8AC3E}">
        <p14:creationId xmlns:p14="http://schemas.microsoft.com/office/powerpoint/2010/main" val="1523133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D97A1-677C-65A6-A658-BBBD3171684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6EFC3FA-B17E-9B9D-9832-0822C9E5D28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29920B3-B5A7-8A63-365E-59529BCA15A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A4D05A9-8CC0-1D27-C104-03839DACA263}"/>
              </a:ext>
            </a:extLst>
          </p:cNvPr>
          <p:cNvSpPr>
            <a:spLocks noGrp="1"/>
          </p:cNvSpPr>
          <p:nvPr>
            <p:ph type="sldNum" sz="quarter" idx="5"/>
          </p:nvPr>
        </p:nvSpPr>
        <p:spPr/>
        <p:txBody>
          <a:bodyPr/>
          <a:lstStyle/>
          <a:p>
            <a:pPr rtl="0"/>
            <a:fld id="{D4B9A9E5-4F7F-4A7D-9DE1-899232329269}" type="slidenum">
              <a:rPr lang="it-IT" smtClean="0"/>
              <a:t>12</a:t>
            </a:fld>
            <a:endParaRPr lang="it-IT"/>
          </a:p>
        </p:txBody>
      </p:sp>
    </p:spTree>
    <p:extLst>
      <p:ext uri="{BB962C8B-B14F-4D97-AF65-F5344CB8AC3E}">
        <p14:creationId xmlns:p14="http://schemas.microsoft.com/office/powerpoint/2010/main" val="2647688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B2EEA-61D5-2D45-3D35-229C261A0A6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916A90C-DC23-1813-AEE1-6E487E99059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6A0C054-7CA3-AF72-9768-702D4E43FCB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B9C9A3C-C159-D4E4-107B-31DB603E2929}"/>
              </a:ext>
            </a:extLst>
          </p:cNvPr>
          <p:cNvSpPr>
            <a:spLocks noGrp="1"/>
          </p:cNvSpPr>
          <p:nvPr>
            <p:ph type="sldNum" sz="quarter" idx="5"/>
          </p:nvPr>
        </p:nvSpPr>
        <p:spPr/>
        <p:txBody>
          <a:bodyPr/>
          <a:lstStyle/>
          <a:p>
            <a:pPr rtl="0"/>
            <a:fld id="{D4B9A9E5-4F7F-4A7D-9DE1-899232329269}" type="slidenum">
              <a:rPr lang="it-IT" smtClean="0"/>
              <a:t>14</a:t>
            </a:fld>
            <a:endParaRPr lang="it-IT"/>
          </a:p>
        </p:txBody>
      </p:sp>
    </p:spTree>
    <p:extLst>
      <p:ext uri="{BB962C8B-B14F-4D97-AF65-F5344CB8AC3E}">
        <p14:creationId xmlns:p14="http://schemas.microsoft.com/office/powerpoint/2010/main" val="89912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E882E-1B7C-7D21-EF17-E5B3EFCBE75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5B81A8E-6872-E427-71C4-EE74CA7FEAA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8B0288-3721-8F3D-86D0-AD930EB5655A}"/>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0709FBC-2D16-0078-9309-A0F26D895DD0}"/>
              </a:ext>
            </a:extLst>
          </p:cNvPr>
          <p:cNvSpPr>
            <a:spLocks noGrp="1"/>
          </p:cNvSpPr>
          <p:nvPr>
            <p:ph type="sldNum" sz="quarter" idx="5"/>
          </p:nvPr>
        </p:nvSpPr>
        <p:spPr/>
        <p:txBody>
          <a:bodyPr/>
          <a:lstStyle/>
          <a:p>
            <a:pPr rtl="0"/>
            <a:fld id="{D4B9A9E5-4F7F-4A7D-9DE1-899232329269}" type="slidenum">
              <a:rPr lang="it-IT" smtClean="0"/>
              <a:t>23</a:t>
            </a:fld>
            <a:endParaRPr lang="it-IT"/>
          </a:p>
        </p:txBody>
      </p:sp>
    </p:spTree>
    <p:extLst>
      <p:ext uri="{BB962C8B-B14F-4D97-AF65-F5344CB8AC3E}">
        <p14:creationId xmlns:p14="http://schemas.microsoft.com/office/powerpoint/2010/main" val="2701498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1BEE-DDA6-30EC-95FD-9EA4E91898F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BE031EA-03C4-A8C3-DE3C-1026723A901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466EF7-52BB-3CF2-3331-8166629702FD}"/>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60DFBCB-3E24-4E73-364D-103840D25529}"/>
              </a:ext>
            </a:extLst>
          </p:cNvPr>
          <p:cNvSpPr>
            <a:spLocks noGrp="1"/>
          </p:cNvSpPr>
          <p:nvPr>
            <p:ph type="sldNum" sz="quarter" idx="5"/>
          </p:nvPr>
        </p:nvSpPr>
        <p:spPr/>
        <p:txBody>
          <a:bodyPr/>
          <a:lstStyle/>
          <a:p>
            <a:pPr rtl="0"/>
            <a:fld id="{D4B9A9E5-4F7F-4A7D-9DE1-899232329269}" type="slidenum">
              <a:rPr lang="it-IT" smtClean="0"/>
              <a:t>28</a:t>
            </a:fld>
            <a:endParaRPr lang="it-IT"/>
          </a:p>
        </p:txBody>
      </p:sp>
    </p:spTree>
    <p:extLst>
      <p:ext uri="{BB962C8B-B14F-4D97-AF65-F5344CB8AC3E}">
        <p14:creationId xmlns:p14="http://schemas.microsoft.com/office/powerpoint/2010/main" val="875985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it-IT" noProof="0"/>
              <a:t>FARE CLIC PER MODIFICARE LO STILE DEL TITOLO</a:t>
            </a:r>
          </a:p>
        </p:txBody>
      </p:sp>
      <p:sp>
        <p:nvSpPr>
          <p:cNvPr id="3" name="Sottotitolo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pic>
        <p:nvPicPr>
          <p:cNvPr id="8" name="Elemento gra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di mercato">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840000" y="360000"/>
            <a:ext cx="10512000" cy="900000"/>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3935371"/>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Fai clic per modificare</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3935371"/>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Fai clic per modificare</a:t>
            </a:r>
          </a:p>
        </p:txBody>
      </p:sp>
      <p:sp>
        <p:nvSpPr>
          <p:cNvPr id="22" name="Segnaposto contenuto 3">
            <a:extLst>
              <a:ext uri="{FF2B5EF4-FFF2-40B4-BE49-F238E27FC236}">
                <a16:creationId xmlns:a16="http://schemas.microsoft.com/office/drawing/2014/main" id="{C464A9BD-B815-4632-8F54-6EB70E48BAFF}"/>
              </a:ext>
            </a:extLst>
          </p:cNvPr>
          <p:cNvSpPr>
            <a:spLocks noGrp="1"/>
          </p:cNvSpPr>
          <p:nvPr>
            <p:ph sz="half" idx="14"/>
          </p:nvPr>
        </p:nvSpPr>
        <p:spPr>
          <a:xfrm>
            <a:off x="7938210" y="3935371"/>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gli stili del testo dello schema</a:t>
            </a:r>
          </a:p>
        </p:txBody>
      </p:sp>
      <p:pic>
        <p:nvPicPr>
          <p:cNvPr id="11" name="Elemento gra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1739022"/>
            <a:ext cx="2438400" cy="2019300"/>
          </a:xfrm>
          <a:prstGeom prst="rect">
            <a:avLst/>
          </a:prstGeom>
        </p:spPr>
      </p:pic>
      <p:pic>
        <p:nvPicPr>
          <p:cNvPr id="13" name="Elemento gra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1859221"/>
            <a:ext cx="2190750" cy="1943100"/>
          </a:xfrm>
          <a:prstGeom prst="rect">
            <a:avLst/>
          </a:prstGeom>
        </p:spPr>
      </p:pic>
      <p:pic>
        <p:nvPicPr>
          <p:cNvPr id="15" name="Elemento gra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1802071"/>
            <a:ext cx="2324100" cy="2057400"/>
          </a:xfrm>
          <a:prstGeom prst="rect">
            <a:avLst/>
          </a:prstGeom>
        </p:spPr>
      </p:pic>
      <p:sp>
        <p:nvSpPr>
          <p:cNvPr id="25" name="Segnaposto contenuto 3">
            <a:extLst>
              <a:ext uri="{FF2B5EF4-FFF2-40B4-BE49-F238E27FC236}">
                <a16:creationId xmlns:a16="http://schemas.microsoft.com/office/drawing/2014/main" id="{82D8880F-3EAC-45C9-91F2-19A193791A18}"/>
              </a:ext>
            </a:extLst>
          </p:cNvPr>
          <p:cNvSpPr>
            <a:spLocks noGrp="1"/>
          </p:cNvSpPr>
          <p:nvPr>
            <p:ph sz="half" idx="17" hasCustomPrompt="1"/>
          </p:nvPr>
        </p:nvSpPr>
        <p:spPr>
          <a:xfrm>
            <a:off x="1129698" y="4558144"/>
            <a:ext cx="3124093" cy="1583783"/>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lo stile del titolo</a:t>
            </a:r>
          </a:p>
        </p:txBody>
      </p:sp>
      <p:sp>
        <p:nvSpPr>
          <p:cNvPr id="26" name="Segnaposto contenuto 5">
            <a:extLst>
              <a:ext uri="{FF2B5EF4-FFF2-40B4-BE49-F238E27FC236}">
                <a16:creationId xmlns:a16="http://schemas.microsoft.com/office/drawing/2014/main" id="{9019518E-E850-403D-A5B5-4B53F8C4A56B}"/>
              </a:ext>
            </a:extLst>
          </p:cNvPr>
          <p:cNvSpPr>
            <a:spLocks noGrp="1"/>
          </p:cNvSpPr>
          <p:nvPr>
            <p:ph sz="quarter" idx="18" hasCustomPrompt="1"/>
          </p:nvPr>
        </p:nvSpPr>
        <p:spPr>
          <a:xfrm>
            <a:off x="4526261" y="4558144"/>
            <a:ext cx="3139479" cy="1583783"/>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lo stile del titolo</a:t>
            </a:r>
          </a:p>
          <a:p>
            <a:pPr lvl="1" rtl="0"/>
            <a:endParaRPr lang="it-IT" noProof="0"/>
          </a:p>
        </p:txBody>
      </p:sp>
      <p:sp>
        <p:nvSpPr>
          <p:cNvPr id="27" name="Segnaposto contenuto 3">
            <a:extLst>
              <a:ext uri="{FF2B5EF4-FFF2-40B4-BE49-F238E27FC236}">
                <a16:creationId xmlns:a16="http://schemas.microsoft.com/office/drawing/2014/main" id="{A8058154-45E5-403E-B714-AC85774F391F}"/>
              </a:ext>
            </a:extLst>
          </p:cNvPr>
          <p:cNvSpPr>
            <a:spLocks noGrp="1"/>
          </p:cNvSpPr>
          <p:nvPr>
            <p:ph sz="half" idx="19" hasCustomPrompt="1"/>
          </p:nvPr>
        </p:nvSpPr>
        <p:spPr>
          <a:xfrm>
            <a:off x="7938210" y="4558144"/>
            <a:ext cx="3124093" cy="1583783"/>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lo stile del titolo</a:t>
            </a:r>
          </a:p>
        </p:txBody>
      </p:sp>
      <p:sp>
        <p:nvSpPr>
          <p:cNvPr id="5" name="Segnaposto numero diapositiva 4">
            <a:extLst>
              <a:ext uri="{FF2B5EF4-FFF2-40B4-BE49-F238E27FC236}">
                <a16:creationId xmlns:a16="http://schemas.microsoft.com/office/drawing/2014/main" id="{0542490D-995D-CF15-449C-94996CBA34F8}"/>
              </a:ext>
            </a:extLst>
          </p:cNvPr>
          <p:cNvSpPr>
            <a:spLocks noGrp="1"/>
          </p:cNvSpPr>
          <p:nvPr>
            <p:ph type="sldNum" sz="quarter" idx="20"/>
          </p:nvPr>
        </p:nvSpPr>
        <p:spPr/>
        <p:txBody>
          <a:bodyPr/>
          <a:lstStyle/>
          <a:p>
            <a:pPr rtl="0"/>
            <a:fld id="{B5CEABB6-07DC-46E8-9B57-56EC44A396E5}" type="slidenum">
              <a:rPr lang="it-IT" noProof="0" smtClean="0"/>
              <a:pPr rtl="0"/>
              <a:t>‹N›</a:t>
            </a:fld>
            <a:endParaRPr lang="it-IT" noProof="0"/>
          </a:p>
        </p:txBody>
      </p:sp>
      <p:sp>
        <p:nvSpPr>
          <p:cNvPr id="16" name="Segnaposto immagine 15">
            <a:extLst>
              <a:ext uri="{FF2B5EF4-FFF2-40B4-BE49-F238E27FC236}">
                <a16:creationId xmlns:a16="http://schemas.microsoft.com/office/drawing/2014/main" id="{2B5CCF21-FE61-0C34-E3F2-39BCF833FA9C}"/>
              </a:ext>
            </a:extLst>
          </p:cNvPr>
          <p:cNvSpPr>
            <a:spLocks noGrp="1"/>
          </p:cNvSpPr>
          <p:nvPr>
            <p:ph type="pic" sz="quarter" idx="21"/>
          </p:nvPr>
        </p:nvSpPr>
        <p:spPr>
          <a:xfrm>
            <a:off x="1934981" y="2152114"/>
            <a:ext cx="1468437" cy="1357313"/>
          </a:xfrm>
        </p:spPr>
        <p:txBody>
          <a:bodyPr/>
          <a:lstStyle/>
          <a:p>
            <a:endParaRPr lang="it-IT"/>
          </a:p>
        </p:txBody>
      </p:sp>
      <p:sp>
        <p:nvSpPr>
          <p:cNvPr id="17" name="Segnaposto immagine 15">
            <a:extLst>
              <a:ext uri="{FF2B5EF4-FFF2-40B4-BE49-F238E27FC236}">
                <a16:creationId xmlns:a16="http://schemas.microsoft.com/office/drawing/2014/main" id="{C84C950D-B4E5-D3CE-42CD-81130D1DBA33}"/>
              </a:ext>
            </a:extLst>
          </p:cNvPr>
          <p:cNvSpPr>
            <a:spLocks noGrp="1"/>
          </p:cNvSpPr>
          <p:nvPr>
            <p:ph type="pic" sz="quarter" idx="22"/>
          </p:nvPr>
        </p:nvSpPr>
        <p:spPr>
          <a:xfrm>
            <a:off x="5361781" y="2152114"/>
            <a:ext cx="1468437" cy="1357313"/>
          </a:xfrm>
        </p:spPr>
        <p:txBody>
          <a:bodyPr/>
          <a:lstStyle/>
          <a:p>
            <a:endParaRPr lang="it-IT"/>
          </a:p>
        </p:txBody>
      </p:sp>
      <p:sp>
        <p:nvSpPr>
          <p:cNvPr id="18" name="Segnaposto immagine 15">
            <a:extLst>
              <a:ext uri="{FF2B5EF4-FFF2-40B4-BE49-F238E27FC236}">
                <a16:creationId xmlns:a16="http://schemas.microsoft.com/office/drawing/2014/main" id="{4ADCAFAF-62DD-8338-3259-272D38EADF94}"/>
              </a:ext>
            </a:extLst>
          </p:cNvPr>
          <p:cNvSpPr>
            <a:spLocks noGrp="1"/>
          </p:cNvSpPr>
          <p:nvPr>
            <p:ph type="pic" sz="quarter" idx="23"/>
          </p:nvPr>
        </p:nvSpPr>
        <p:spPr>
          <a:xfrm>
            <a:off x="8766037" y="2152114"/>
            <a:ext cx="1468437" cy="1357313"/>
          </a:xfrm>
        </p:spPr>
        <p:txBody>
          <a:bodyPr/>
          <a:lstStyle/>
          <a:p>
            <a:endParaRPr lang="it-IT"/>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uto due">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IL TESTO DELLO SCHEMA</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 IL TESTO DELLO SCHEMA</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pic>
        <p:nvPicPr>
          <p:cNvPr id="11" name="Elemento gra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10" name="Segnaposto numero diapositiva 9">
            <a:extLst>
              <a:ext uri="{FF2B5EF4-FFF2-40B4-BE49-F238E27FC236}">
                <a16:creationId xmlns:a16="http://schemas.microsoft.com/office/drawing/2014/main" id="{9508F877-9B30-1E6E-AEE1-3AEA31581CAD}"/>
              </a:ext>
            </a:extLst>
          </p:cNvPr>
          <p:cNvSpPr>
            <a:spLocks noGrp="1"/>
          </p:cNvSpPr>
          <p:nvPr>
            <p:ph type="sldNum" sz="quarter" idx="10"/>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uto">
    <p:spTree>
      <p:nvGrpSpPr>
        <p:cNvPr id="1" name=""/>
        <p:cNvGrpSpPr/>
        <p:nvPr/>
      </p:nvGrpSpPr>
      <p:grpSpPr>
        <a:xfrm>
          <a:off x="0" y="0"/>
          <a:ext cx="0" cy="0"/>
          <a:chOff x="0" y="0"/>
          <a:chExt cx="0" cy="0"/>
        </a:xfrm>
      </p:grpSpPr>
      <p:pic>
        <p:nvPicPr>
          <p:cNvPr id="14" name="Elemento gra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o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20" name="Segnaposto tes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5" name="Segnaposto tes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6" name="Segnaposto tes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7" name="Segnaposto tes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8" name="Segnaposto tes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9" name="Segnaposto tes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 name="Segnaposto numero diapositiva 1">
            <a:extLst>
              <a:ext uri="{FF2B5EF4-FFF2-40B4-BE49-F238E27FC236}">
                <a16:creationId xmlns:a16="http://schemas.microsoft.com/office/drawing/2014/main" id="{946A1180-14F4-52BD-71F6-4D245DECB06A}"/>
              </a:ext>
            </a:extLst>
          </p:cNvPr>
          <p:cNvSpPr>
            <a:spLocks noGrp="1"/>
          </p:cNvSpPr>
          <p:nvPr>
            <p:ph type="sldNum" sz="quarter" idx="27"/>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quenza temporale 2">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lumMod val="75000"/>
                  <a:lumOff val="25000"/>
                </a:schemeClr>
              </a:solidFill>
            </a:endParaRPr>
          </a:p>
        </p:txBody>
      </p:sp>
      <p:sp>
        <p:nvSpPr>
          <p:cNvPr id="2" name="Tito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it-IT" noProof="0"/>
              <a:t>FARE CLIC PER MODIFICARE LO STILE DEL TITOLO DELLO SCHEMA</a:t>
            </a:r>
          </a:p>
        </p:txBody>
      </p:sp>
      <p:sp>
        <p:nvSpPr>
          <p:cNvPr id="6" name="Segnaposto tes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it-IT" noProof="0"/>
              <a:t>Anno</a:t>
            </a:r>
          </a:p>
        </p:txBody>
      </p:sp>
      <p:sp>
        <p:nvSpPr>
          <p:cNvPr id="7" name="Segnaposto tes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8" name="Segnaposto tes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9" name="Segnaposto tes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0" name="Segnaposto tes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1" name="Segnaposto tes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it-IT" noProof="0"/>
              <a:t>Anno</a:t>
            </a:r>
          </a:p>
        </p:txBody>
      </p:sp>
      <p:sp>
        <p:nvSpPr>
          <p:cNvPr id="12" name="Segnaposto tes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3" name="Segnaposto tes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4" name="Segnaposto tes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5" name="Segnaposto tes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6" name="Segnaposto tes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7" name="Segnaposto tes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8" name="Segnaposto tes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9" name="Segnaposto tes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0" name="Segnaposto tes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1" name="Segnaposto tes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2" name="Segnaposto tes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3" name="Segnaposto tes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4" name="Segnaposto tes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5" name="Segnaposto tes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6" name="Segnaposto tes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7" name="Segnaposto tes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8" name="Segnaposto tes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9" name="Segnaposto tes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30" name="Segnaposto tes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31" name="Segnaposto tes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32" name="Rettangolo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lumMod val="75000"/>
                  <a:lumOff val="25000"/>
                </a:schemeClr>
              </a:solidFill>
            </a:endParaRPr>
          </a:p>
        </p:txBody>
      </p:sp>
      <p:sp>
        <p:nvSpPr>
          <p:cNvPr id="3" name="Segnaposto numero diapositiva 2">
            <a:extLst>
              <a:ext uri="{FF2B5EF4-FFF2-40B4-BE49-F238E27FC236}">
                <a16:creationId xmlns:a16="http://schemas.microsoft.com/office/drawing/2014/main" id="{A6EEB466-ED05-3A87-01B5-48305850E69C}"/>
              </a:ext>
            </a:extLst>
          </p:cNvPr>
          <p:cNvSpPr>
            <a:spLocks noGrp="1"/>
          </p:cNvSpPr>
          <p:nvPr>
            <p:ph type="sldNum" sz="quarter" idx="59"/>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defRPr>
            </a:lvl1pPr>
          </a:lstStyle>
          <a:p>
            <a:pPr rtl="0"/>
            <a:r>
              <a:rPr lang="it-IT" noProof="0"/>
              <a:t>Fai clic sull'icona per aggiungere l'elemento grafico </a:t>
            </a:r>
            <a:r>
              <a:rPr lang="it-IT" noProof="0" err="1"/>
              <a:t>SmartArt</a:t>
            </a:r>
            <a:endParaRPr lang="it-IT" noProof="0"/>
          </a:p>
        </p:txBody>
      </p:sp>
      <p:sp>
        <p:nvSpPr>
          <p:cNvPr id="2" name="Titolo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60000"/>
            <a:ext cx="10515600" cy="900000"/>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cxnSp>
        <p:nvCxnSpPr>
          <p:cNvPr id="10" name="Connettore dirit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Segnaposto numero diapositiva 5">
            <a:extLst>
              <a:ext uri="{FF2B5EF4-FFF2-40B4-BE49-F238E27FC236}">
                <a16:creationId xmlns:a16="http://schemas.microsoft.com/office/drawing/2014/main" id="{89FFDFD4-522C-113C-696B-286A103CEF21}"/>
              </a:ext>
            </a:extLst>
          </p:cNvPr>
          <p:cNvSpPr>
            <a:spLocks noGrp="1"/>
          </p:cNvSpPr>
          <p:nvPr>
            <p:ph type="sldNum" sz="quarter" idx="16"/>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urity Control">
    <p:bg>
      <p:bgRef idx="1001">
        <a:schemeClr val="bg1"/>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60000"/>
            <a:ext cx="10515600" cy="900000"/>
          </a:xfrm>
        </p:spPr>
        <p:txBody>
          <a:bodyPr rtlCol="0">
            <a:normAutofit/>
          </a:bodyPr>
          <a:lstStyle>
            <a:lvl1pPr algn="ctr">
              <a:defRPr lang="en-US" sz="2800" b="1" kern="1200" spc="150" baseline="0" dirty="0">
                <a:solidFill>
                  <a:schemeClr val="accent1">
                    <a:lumMod val="50000"/>
                  </a:schemeClr>
                </a:solidFill>
                <a:latin typeface="+mj-lt"/>
                <a:ea typeface="+mj-ea"/>
                <a:cs typeface="+mj-cs"/>
              </a:defRPr>
            </a:lvl1pPr>
          </a:lstStyle>
          <a:p>
            <a:pPr rtl="0"/>
            <a:r>
              <a:rPr lang="it-IT" noProof="0"/>
              <a:t>FAI CLIC PER MODIFICARE LO STILE DEL TITOLO DELLO SCHEMA</a:t>
            </a:r>
          </a:p>
        </p:txBody>
      </p:sp>
      <p:cxnSp>
        <p:nvCxnSpPr>
          <p:cNvPr id="10" name="Connettore dirit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Segnaposto numero diapositiva 5">
            <a:extLst>
              <a:ext uri="{FF2B5EF4-FFF2-40B4-BE49-F238E27FC236}">
                <a16:creationId xmlns:a16="http://schemas.microsoft.com/office/drawing/2014/main" id="{89FFDFD4-522C-113C-696B-286A103CEF21}"/>
              </a:ext>
            </a:extLst>
          </p:cNvPr>
          <p:cNvSpPr>
            <a:spLocks noGrp="1"/>
          </p:cNvSpPr>
          <p:nvPr>
            <p:ph type="sldNum" sz="quarter" idx="16"/>
          </p:nvPr>
        </p:nvSpPr>
        <p:spPr/>
        <p:txBody>
          <a:bodyPr/>
          <a:lstStyle/>
          <a:p>
            <a:pPr rtl="0"/>
            <a:fld id="{B5CEABB6-07DC-46E8-9B57-56EC44A396E5}" type="slidenum">
              <a:rPr lang="it-IT" noProof="0" smtClean="0"/>
              <a:pPr rtl="0"/>
              <a:t>‹N›</a:t>
            </a:fld>
            <a:endParaRPr lang="it-IT" noProof="0"/>
          </a:p>
        </p:txBody>
      </p:sp>
      <p:sp>
        <p:nvSpPr>
          <p:cNvPr id="5" name="Segnaposto testo 4">
            <a:extLst>
              <a:ext uri="{FF2B5EF4-FFF2-40B4-BE49-F238E27FC236}">
                <a16:creationId xmlns:a16="http://schemas.microsoft.com/office/drawing/2014/main" id="{BD214BE6-7CA8-4CE8-7D3C-0DBECE87D5C5}"/>
              </a:ext>
            </a:extLst>
          </p:cNvPr>
          <p:cNvSpPr>
            <a:spLocks noGrp="1"/>
          </p:cNvSpPr>
          <p:nvPr>
            <p:ph type="body" sz="quarter" idx="17"/>
          </p:nvPr>
        </p:nvSpPr>
        <p:spPr>
          <a:xfrm>
            <a:off x="838200" y="3288910"/>
            <a:ext cx="10515600" cy="1484509"/>
          </a:xfrm>
        </p:spPr>
        <p:txBody>
          <a:bodyPr>
            <a:spAutoFit/>
          </a:bodyPr>
          <a:lstStyle>
            <a:lvl1pPr>
              <a:defRPr sz="1800">
                <a:solidFill>
                  <a:schemeClr val="tx1">
                    <a:lumMod val="85000"/>
                    <a:lumOff val="15000"/>
                  </a:schemeClr>
                </a:solidFill>
              </a:defRPr>
            </a:lvl1pPr>
            <a:lvl2pPr>
              <a:defRPr sz="18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400">
                <a:solidFill>
                  <a:schemeClr val="tx1">
                    <a:lumMod val="85000"/>
                    <a:lumOff val="15000"/>
                  </a:schemeClr>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9" name="Segnaposto testo 8">
            <a:extLst>
              <a:ext uri="{FF2B5EF4-FFF2-40B4-BE49-F238E27FC236}">
                <a16:creationId xmlns:a16="http://schemas.microsoft.com/office/drawing/2014/main" id="{4447BA8F-734B-ABBF-D982-14C922996505}"/>
              </a:ext>
            </a:extLst>
          </p:cNvPr>
          <p:cNvSpPr>
            <a:spLocks noGrp="1"/>
          </p:cNvSpPr>
          <p:nvPr>
            <p:ph type="body" sz="quarter" idx="18"/>
          </p:nvPr>
        </p:nvSpPr>
        <p:spPr>
          <a:xfrm>
            <a:off x="838200" y="1444750"/>
            <a:ext cx="10515600" cy="1642435"/>
          </a:xfrm>
          <a:prstGeom prst="roundRect">
            <a:avLst/>
          </a:prstGeom>
          <a:solidFill>
            <a:schemeClr val="accent1"/>
          </a:solidFill>
          <a:ln>
            <a:solidFill>
              <a:schemeClr val="accent1">
                <a:lumMod val="50000"/>
              </a:schemeClr>
            </a:solidFill>
          </a:ln>
        </p:spPr>
        <p:txBody>
          <a:bodyPr>
            <a:spAutoFit/>
          </a:bodyPr>
          <a:lstStyle>
            <a:lvl1pPr marL="228600" indent="-228600">
              <a:buClr>
                <a:schemeClr val="accent1">
                  <a:lumMod val="50000"/>
                </a:schemeClr>
              </a:buClr>
              <a:buFont typeface="Tenorite" panose="00000500000000000000" pitchFamily="2" charset="0"/>
              <a:buChar char="+"/>
              <a:defRPr sz="1800" i="1">
                <a:solidFill>
                  <a:schemeClr val="tx1">
                    <a:lumMod val="85000"/>
                    <a:lumOff val="15000"/>
                  </a:schemeClr>
                </a:solidFill>
              </a:defRPr>
            </a:lvl1pPr>
            <a:lvl2pPr marL="685800" indent="-228600">
              <a:buClr>
                <a:schemeClr val="accent1">
                  <a:lumMod val="50000"/>
                </a:schemeClr>
              </a:buClr>
              <a:buFont typeface="Tenorite" panose="00000500000000000000" pitchFamily="2" charset="0"/>
              <a:buChar char="+"/>
              <a:defRPr sz="1800" i="1">
                <a:solidFill>
                  <a:schemeClr val="tx1">
                    <a:lumMod val="85000"/>
                    <a:lumOff val="15000"/>
                  </a:schemeClr>
                </a:solidFill>
              </a:defRPr>
            </a:lvl2pPr>
            <a:lvl3pPr marL="1143000" indent="-228600">
              <a:buClr>
                <a:schemeClr val="accent1">
                  <a:lumMod val="50000"/>
                </a:schemeClr>
              </a:buClr>
              <a:buFont typeface="Tenorite" panose="00000500000000000000" pitchFamily="2" charset="0"/>
              <a:buChar char="+"/>
              <a:defRPr sz="1600" i="1">
                <a:solidFill>
                  <a:schemeClr val="tx1">
                    <a:lumMod val="85000"/>
                    <a:lumOff val="15000"/>
                  </a:schemeClr>
                </a:solidFill>
              </a:defRPr>
            </a:lvl3pPr>
            <a:lvl4pPr marL="1600200" indent="-228600">
              <a:buClr>
                <a:schemeClr val="accent1">
                  <a:lumMod val="50000"/>
                </a:schemeClr>
              </a:buClr>
              <a:buFont typeface="Tenorite" panose="00000500000000000000" pitchFamily="2" charset="0"/>
              <a:buChar char="+"/>
              <a:defRPr sz="1600" i="1">
                <a:solidFill>
                  <a:schemeClr val="tx1">
                    <a:lumMod val="85000"/>
                    <a:lumOff val="15000"/>
                  </a:schemeClr>
                </a:solidFill>
              </a:defRPr>
            </a:lvl4pPr>
            <a:lvl5pPr marL="2057400" indent="-228600">
              <a:buClr>
                <a:schemeClr val="accent1">
                  <a:lumMod val="50000"/>
                </a:schemeClr>
              </a:buClr>
              <a:buFont typeface="Tenorite" panose="00000500000000000000" pitchFamily="2" charset="0"/>
              <a:buChar char="+"/>
              <a:defRPr sz="1400" i="1">
                <a:solidFill>
                  <a:schemeClr val="tx1">
                    <a:lumMod val="85000"/>
                    <a:lumOff val="15000"/>
                  </a:schemeClr>
                </a:solidFil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46192338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l team di 4 persone">
    <p:bg>
      <p:bgRef idx="1001">
        <a:schemeClr val="bg1"/>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1" name="Segnaposto immagine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it-IT" noProof="0"/>
              <a:t>Fare clic sull'icona per inserire un'immagine</a:t>
            </a:r>
          </a:p>
        </p:txBody>
      </p:sp>
      <p:sp>
        <p:nvSpPr>
          <p:cNvPr id="17" name="Segnaposto immagine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it-IT" noProof="0"/>
              <a:t>Fare clic sull'icona per inserire un'immagine</a:t>
            </a:r>
          </a:p>
        </p:txBody>
      </p:sp>
      <p:sp>
        <p:nvSpPr>
          <p:cNvPr id="18" name="Segnaposto immagine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it-IT" noProof="0"/>
              <a:t>Fare clic sull'icona per inserire un'immagine</a:t>
            </a:r>
          </a:p>
        </p:txBody>
      </p:sp>
      <p:sp>
        <p:nvSpPr>
          <p:cNvPr id="19" name="Segnaposto immagine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it-IT" noProof="0"/>
              <a:t>Fare clic sull'icona per inserire un'immagine</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3" name="Segnaposto tes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4" name="Segnaposto tes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5" name="Segnaposto tes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6" name="Segnaposto tes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7" name="Segnaposto tes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8" name="Segnaposto tes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9" name="Segnaposto tes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cxnSp>
        <p:nvCxnSpPr>
          <p:cNvPr id="10" name="Connettore dirit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458778FA-280A-7BAA-C386-E44E903FFC40}"/>
              </a:ext>
            </a:extLst>
          </p:cNvPr>
          <p:cNvSpPr>
            <a:spLocks noGrp="1"/>
          </p:cNvSpPr>
          <p:nvPr>
            <p:ph type="sldNum" sz="quarter" idx="25"/>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positiva del team di 8 persone">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it-IT" noProof="0"/>
              <a:t>FAI CLIC PER MODIFICARE LO STILE DEL TITOLO DELLO SCHEMA</a:t>
            </a:r>
          </a:p>
        </p:txBody>
      </p:sp>
      <p:sp>
        <p:nvSpPr>
          <p:cNvPr id="11" name="Segnaposto immagine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17" name="Segnaposto immagine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18" name="Segnaposto immagine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it-IT" noProof="0"/>
              <a:t>Fare clic sull'icona per inserire un'immagine</a:t>
            </a:r>
          </a:p>
        </p:txBody>
      </p:sp>
      <p:sp>
        <p:nvSpPr>
          <p:cNvPr id="19" name="Segnaposto immagine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6" name="Segnaposto tes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3" name="Segnaposto tes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7" name="Segnaposto tes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4" name="Segnaposto tes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8" name="Segnaposto tes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5" name="Segnaposto tes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9" name="Segnaposto tes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55" name="Segnaposto immagine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56" name="Segnaposto immagine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57" name="Segnaposto immagine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it-IT" noProof="0"/>
              <a:t>Fare clic sull'icona per inserire un'immagine</a:t>
            </a:r>
          </a:p>
        </p:txBody>
      </p:sp>
      <p:sp>
        <p:nvSpPr>
          <p:cNvPr id="58" name="Segnaposto immagine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54" name="Segnaposto tes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2" name="Segnaposto tes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59" name="Segnaposto tes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3" name="Segnaposto tes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0" name="Segnaposto tes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4" name="Segnaposto tes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1" name="Segnaposto tes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5" name="Segnaposto tes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pic>
        <p:nvPicPr>
          <p:cNvPr id="13" name="Elemento gra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Elemento gra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
        <p:nvSpPr>
          <p:cNvPr id="4" name="Segnaposto numero diapositiva 3">
            <a:extLst>
              <a:ext uri="{FF2B5EF4-FFF2-40B4-BE49-F238E27FC236}">
                <a16:creationId xmlns:a16="http://schemas.microsoft.com/office/drawing/2014/main" id="{425013B2-BE56-23D1-DEAA-6630C1E7B790}"/>
              </a:ext>
            </a:extLst>
          </p:cNvPr>
          <p:cNvSpPr>
            <a:spLocks noGrp="1"/>
          </p:cNvSpPr>
          <p:nvPr>
            <p:ph type="sldNum" sz="quarter" idx="37"/>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to 3">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1" name="Segnaposto contenuto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17" name="Segnaposto tes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24" name="Segnaposto contenuto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5" name="Segnaposto tes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18" name="Segnaposto tes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25" name="Segnaposto contenuto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21" name="Segnaposto tes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19" name="Segnaposto tes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2" name="Segnaposto contenut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26" name="Segnaposto contenuto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14" name="Segnaposto tes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23" name="Segnaposto tes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cxnSp>
        <p:nvCxnSpPr>
          <p:cNvPr id="16" name="Connettore dirit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egnaposto contenuto 3">
            <a:extLst>
              <a:ext uri="{FF2B5EF4-FFF2-40B4-BE49-F238E27FC236}">
                <a16:creationId xmlns:a16="http://schemas.microsoft.com/office/drawing/2014/main" id="{492F9083-A886-4EEB-94D6-1FAE6DC33000}"/>
              </a:ext>
            </a:extLst>
          </p:cNvPr>
          <p:cNvSpPr>
            <a:spLocks noGrp="1"/>
          </p:cNvSpPr>
          <p:nvPr>
            <p:ph sz="half" idx="16" hasCustomPrompt="1"/>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10" name="Segnaposto numero diapositiva 9">
            <a:extLst>
              <a:ext uri="{FF2B5EF4-FFF2-40B4-BE49-F238E27FC236}">
                <a16:creationId xmlns:a16="http://schemas.microsoft.com/office/drawing/2014/main" id="{32EE4B8D-79B1-60CD-A799-B33B401B49A0}"/>
              </a:ext>
            </a:extLst>
          </p:cNvPr>
          <p:cNvSpPr>
            <a:spLocks noGrp="1"/>
          </p:cNvSpPr>
          <p:nvPr>
            <p:ph type="sldNum" sz="quarter" idx="25"/>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Riepilog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lo stile del titolo</a:t>
            </a:r>
          </a:p>
        </p:txBody>
      </p:sp>
      <p:cxnSp>
        <p:nvCxnSpPr>
          <p:cNvPr id="23" name="Connettore dirit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137D592E-6CFE-3A43-C22C-7B8CD423DC67}"/>
              </a:ext>
            </a:extLst>
          </p:cNvPr>
          <p:cNvSpPr>
            <a:spLocks noGrp="1"/>
          </p:cNvSpPr>
          <p:nvPr>
            <p:ph type="sldNum" sz="quarter" idx="10"/>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Elemento gra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o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it-IT" noProof="0"/>
              <a:t>FARE CLIC PER MODIFICARE LO STILE DEL TITOLO</a:t>
            </a:r>
          </a:p>
        </p:txBody>
      </p:sp>
      <p:sp>
        <p:nvSpPr>
          <p:cNvPr id="3" name="Segnaposto contenuto 2">
            <a:extLst>
              <a:ext uri="{FF2B5EF4-FFF2-40B4-BE49-F238E27FC236}">
                <a16:creationId xmlns:a16="http://schemas.microsoft.com/office/drawing/2014/main" id="{2DA41CE6-5A88-4C5C-B2A4-6A5D2153B16F}"/>
              </a:ext>
            </a:extLst>
          </p:cNvPr>
          <p:cNvSpPr>
            <a:spLocks noGrp="1"/>
          </p:cNvSpPr>
          <p:nvPr>
            <p:ph idx="1" hasCustomPrompt="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numero diapositiva 6">
            <a:extLst>
              <a:ext uri="{FF2B5EF4-FFF2-40B4-BE49-F238E27FC236}">
                <a16:creationId xmlns:a16="http://schemas.microsoft.com/office/drawing/2014/main" id="{6E91EEE3-33CF-6E80-6967-A36800379847}"/>
              </a:ext>
            </a:extLst>
          </p:cNvPr>
          <p:cNvSpPr>
            <a:spLocks noGrp="1"/>
          </p:cNvSpPr>
          <p:nvPr>
            <p:ph type="sldNum" sz="quarter" idx="10"/>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hiusura">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it-IT" noProof="0"/>
              <a:t>FARE CLIC PER MODIFICARE LO STILE DEL TITOLO</a:t>
            </a:r>
          </a:p>
        </p:txBody>
      </p:sp>
      <p:sp>
        <p:nvSpPr>
          <p:cNvPr id="3" name="Sottotitolo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pic>
        <p:nvPicPr>
          <p:cNvPr id="6" name="Elemento gra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4" name="Segnaposto numero diapositiva 3">
            <a:extLst>
              <a:ext uri="{FF2B5EF4-FFF2-40B4-BE49-F238E27FC236}">
                <a16:creationId xmlns:a16="http://schemas.microsoft.com/office/drawing/2014/main" id="{1442CDB5-A503-465D-A268-BC1BCA5FD04E}"/>
              </a:ext>
            </a:extLst>
          </p:cNvPr>
          <p:cNvSpPr>
            <a:spLocks noGrp="1"/>
          </p:cNvSpPr>
          <p:nvPr>
            <p:ph type="sldNum" sz="quarter" idx="10"/>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quenza temporale">
    <p:spTree>
      <p:nvGrpSpPr>
        <p:cNvPr id="1" name=""/>
        <p:cNvGrpSpPr/>
        <p:nvPr/>
      </p:nvGrpSpPr>
      <p:grpSpPr>
        <a:xfrm>
          <a:off x="0" y="0"/>
          <a:ext cx="0" cy="0"/>
          <a:chOff x="0" y="0"/>
          <a:chExt cx="0" cy="0"/>
        </a:xfrm>
      </p:grpSpPr>
      <p:sp>
        <p:nvSpPr>
          <p:cNvPr id="12" name="Elemento gra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it-IT" noProof="0"/>
          </a:p>
        </p:txBody>
      </p:sp>
      <p:sp>
        <p:nvSpPr>
          <p:cNvPr id="2" name="Tito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FAI CLIC PER MODIFICARE IL TITOLO</a:t>
            </a:r>
          </a:p>
        </p:txBody>
      </p:sp>
      <p:sp>
        <p:nvSpPr>
          <p:cNvPr id="16" name="Segnaposto tes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17" name="Segnaposto tes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18" name="Segnaposto tes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19" name="Segnaposto tes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34" name="Segnaposto tes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sp>
        <p:nvSpPr>
          <p:cNvPr id="35" name="Segnaposto tes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sp>
        <p:nvSpPr>
          <p:cNvPr id="36" name="Segnaposto tes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sp>
        <p:nvSpPr>
          <p:cNvPr id="37" name="Segnaposto tes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cxnSp>
        <p:nvCxnSpPr>
          <p:cNvPr id="3" name="Connettore dirit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Connettore dirit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Connettore dirit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Connettore dirit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10" name="Segnaposto numero diapositiva 9">
            <a:extLst>
              <a:ext uri="{FF2B5EF4-FFF2-40B4-BE49-F238E27FC236}">
                <a16:creationId xmlns:a16="http://schemas.microsoft.com/office/drawing/2014/main" id="{4A20285E-B55E-025B-87AD-9D4040FE566E}"/>
              </a:ext>
            </a:extLst>
          </p:cNvPr>
          <p:cNvSpPr>
            <a:spLocks noGrp="1"/>
          </p:cNvSpPr>
          <p:nvPr>
            <p:ph type="sldNum" sz="quarter" idx="21"/>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nna contenuto 3">
    <p:bg>
      <p:bgPr>
        <a:solidFill>
          <a:schemeClr val="accent2"/>
        </a:solidFill>
        <a:effectLst/>
      </p:bgPr>
    </p:bg>
    <p:spTree>
      <p:nvGrpSpPr>
        <p:cNvPr id="1" name=""/>
        <p:cNvGrpSpPr/>
        <p:nvPr/>
      </p:nvGrpSpPr>
      <p:grpSpPr>
        <a:xfrm>
          <a:off x="0" y="0"/>
          <a:ext cx="0" cy="0"/>
          <a:chOff x="0" y="0"/>
          <a:chExt cx="0" cy="0"/>
        </a:xfrm>
      </p:grpSpPr>
      <p:sp>
        <p:nvSpPr>
          <p:cNvPr id="14" name="Titolo 1">
            <a:extLst>
              <a:ext uri="{FF2B5EF4-FFF2-40B4-BE49-F238E27FC236}">
                <a16:creationId xmlns:a16="http://schemas.microsoft.com/office/drawing/2014/main" id="{42ACEF30-0520-40B3-A1F1-F3D2530563D6}"/>
              </a:ext>
            </a:extLst>
          </p:cNvPr>
          <p:cNvSpPr>
            <a:spLocks noGrp="1"/>
          </p:cNvSpPr>
          <p:nvPr>
            <p:ph type="title" hasCustomPrompt="1"/>
          </p:nvPr>
        </p:nvSpPr>
        <p:spPr>
          <a:xfrm>
            <a:off x="840000" y="360000"/>
            <a:ext cx="10512000" cy="900000"/>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5" name="Segnaposto tes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7" name="Segnaposto tes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1" name="Segnaposto tes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FAI CLIC PER AGGIUNGERE IL SOTTOTITOLO</a:t>
            </a:r>
          </a:p>
        </p:txBody>
      </p:sp>
      <p:sp>
        <p:nvSpPr>
          <p:cNvPr id="32" name="Segnaposto tes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3" name="Segnaposto tes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FAI CLIC PER AGGIUNGERE IL SOTTOTITOLO</a:t>
            </a:r>
          </a:p>
        </p:txBody>
      </p:sp>
      <p:sp>
        <p:nvSpPr>
          <p:cNvPr id="34" name="Segnaposto tes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2" name="Segnaposto tes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FAI CLIC PER AGGIUNGERE IL SOTTOTITOLO</a:t>
            </a:r>
          </a:p>
        </p:txBody>
      </p:sp>
      <p:sp>
        <p:nvSpPr>
          <p:cNvPr id="13" name="Segnaposto tes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cxnSp>
        <p:nvCxnSpPr>
          <p:cNvPr id="2" name="Connettore dirit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Elemento grafico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Elemento grafico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
        <p:nvSpPr>
          <p:cNvPr id="9" name="Segnaposto numero diapositiva 8">
            <a:extLst>
              <a:ext uri="{FF2B5EF4-FFF2-40B4-BE49-F238E27FC236}">
                <a16:creationId xmlns:a16="http://schemas.microsoft.com/office/drawing/2014/main" id="{7AFF3BB7-67CA-7346-5FD9-8014B789647B}"/>
              </a:ext>
            </a:extLst>
          </p:cNvPr>
          <p:cNvSpPr>
            <a:spLocks noGrp="1"/>
          </p:cNvSpPr>
          <p:nvPr>
            <p:ph type="sldNum" sz="quarter" idx="25"/>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nna contenuto 2">
    <p:bg>
      <p:bgPr>
        <a:solidFill>
          <a:schemeClr val="bg1"/>
        </a:solidFill>
        <a:effectLst/>
      </p:bgPr>
    </p:bg>
    <p:spTree>
      <p:nvGrpSpPr>
        <p:cNvPr id="1" name=""/>
        <p:cNvGrpSpPr/>
        <p:nvPr/>
      </p:nvGrpSpPr>
      <p:grpSpPr>
        <a:xfrm>
          <a:off x="0" y="0"/>
          <a:ext cx="0" cy="0"/>
          <a:chOff x="0" y="0"/>
          <a:chExt cx="0" cy="0"/>
        </a:xfrm>
      </p:grpSpPr>
      <p:sp>
        <p:nvSpPr>
          <p:cNvPr id="14" name="Tito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5" name="Segnaposto tes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7" name="Segnaposto tes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6" name="Segnaposto tes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8" name="Segnaposto tes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9" name="Segnaposto tes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0" name="Segnaposto tes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3" name="Segnaposto tes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4" name="Segnaposto tes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pic>
        <p:nvPicPr>
          <p:cNvPr id="2" name="Elemento gra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
        <p:nvSpPr>
          <p:cNvPr id="6" name="Segnaposto numero diapositiva 5">
            <a:extLst>
              <a:ext uri="{FF2B5EF4-FFF2-40B4-BE49-F238E27FC236}">
                <a16:creationId xmlns:a16="http://schemas.microsoft.com/office/drawing/2014/main" id="{F960787F-92F8-07C5-06F9-C733D8B2EF2C}"/>
              </a:ext>
            </a:extLst>
          </p:cNvPr>
          <p:cNvSpPr>
            <a:spLocks noGrp="1"/>
          </p:cNvSpPr>
          <p:nvPr>
            <p:ph type="sldNum" sz="quarter" idx="29"/>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zione">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lo stile del titolo</a:t>
            </a:r>
          </a:p>
        </p:txBody>
      </p:sp>
      <p:cxnSp>
        <p:nvCxnSpPr>
          <p:cNvPr id="14" name="Connettore dirit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87E7CF98-D5E0-509B-B59C-7B431937927D}"/>
              </a:ext>
            </a:extLst>
          </p:cNvPr>
          <p:cNvSpPr>
            <a:spLocks noGrp="1"/>
          </p:cNvSpPr>
          <p:nvPr>
            <p:ph type="sldNum" sz="quarter" idx="10"/>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ruzione di sezione">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it-IT" noProof="0"/>
              <a:t>FAI CLIC PER MODIFICARE LO STILE DEL TITOLO DELLO SCHEMA</a:t>
            </a:r>
          </a:p>
        </p:txBody>
      </p:sp>
      <p:pic>
        <p:nvPicPr>
          <p:cNvPr id="5" name="Elemento gra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pic>
        <p:nvPicPr>
          <p:cNvPr id="7" name="Elemento gra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o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cxnSp>
        <p:nvCxnSpPr>
          <p:cNvPr id="9" name="Connettore dirit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Segnaposto tes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2" name="Segnaposto tes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3" name="Segnaposto tes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4" name="Segnaposto tes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5" name="Segnaposto tes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6" name="Segnaposto tes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 name="Segnaposto numero diapositiva 2">
            <a:extLst>
              <a:ext uri="{FF2B5EF4-FFF2-40B4-BE49-F238E27FC236}">
                <a16:creationId xmlns:a16="http://schemas.microsoft.com/office/drawing/2014/main" id="{33B43C85-6158-0E24-F417-8CDD22479710}"/>
              </a:ext>
            </a:extLst>
          </p:cNvPr>
          <p:cNvSpPr>
            <a:spLocks noGrp="1"/>
          </p:cNvSpPr>
          <p:nvPr>
            <p:ph type="sldNum" sz="quarter" idx="27"/>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uto tre">
    <p:bg>
      <p:bgRef idx="1001">
        <a:schemeClr val="bg1"/>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956000" y="540000"/>
            <a:ext cx="8280000" cy="864000"/>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IL TESTO DELLO SCHEMA</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 IL TESTO DELLO SCHEMA</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21" name="Segnaposto tes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IL TESTO DELLO SCHEMA</a:t>
            </a:r>
          </a:p>
        </p:txBody>
      </p:sp>
      <p:sp>
        <p:nvSpPr>
          <p:cNvPr id="22" name="Segnaposto contenut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6" name="Connettore dirit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egnaposto numero diapositiva 9">
            <a:extLst>
              <a:ext uri="{FF2B5EF4-FFF2-40B4-BE49-F238E27FC236}">
                <a16:creationId xmlns:a16="http://schemas.microsoft.com/office/drawing/2014/main" id="{5DA7917D-9D30-D7AB-AA94-816B5CB26366}"/>
              </a:ext>
            </a:extLst>
          </p:cNvPr>
          <p:cNvSpPr>
            <a:spLocks noGrp="1"/>
          </p:cNvSpPr>
          <p:nvPr>
            <p:ph type="sldNum" sz="quarter" idx="15"/>
          </p:nvPr>
        </p:nvSpPr>
        <p:spPr/>
        <p:txBody>
          <a:body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10848109" y="6356350"/>
            <a:ext cx="50569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C15C09-5262-4110-A46B-4F8B70ECA43F}" type="slidenum">
              <a:rPr lang="it-IT" smtClean="0"/>
              <a:pPr/>
              <a:t>‹N›</a:t>
            </a:fld>
            <a:endParaRPr lang="it-IT"/>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702"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jpeg"/><Relationship Id="rId2" Type="http://schemas.microsoft.com/office/2018/10/relationships/comments" Target="../comments/modernComment_24E_51AA8973.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7.jpeg"/><Relationship Id="rId2" Type="http://schemas.microsoft.com/office/2018/10/relationships/comments" Target="../comments/modernComment_214_D65C5BDA.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microsoft.com/office/2018/10/relationships/comments" Target="../comments/modernComment_256_E420F3E0.xml"/><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129.png"/></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31.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microsoft.com/office/2018/10/relationships/comments" Target="../comments/modernComment_21C_42D0CF62.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272_698C3A67.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94_F51396F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139.png"/><Relationship Id="rId2" Type="http://schemas.microsoft.com/office/2018/10/relationships/comments" Target="../comments/modernComment_160_F04E8F0F.xml"/><Relationship Id="rId1" Type="http://schemas.openxmlformats.org/officeDocument/2006/relationships/slideLayout" Target="../slideLayouts/slideLayout9.xml"/><Relationship Id="rId5" Type="http://schemas.openxmlformats.org/officeDocument/2006/relationships/image" Target="../media/image141.svg"/><Relationship Id="rId4" Type="http://schemas.openxmlformats.org/officeDocument/2006/relationships/image" Target="../media/image140.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2B_A4F171EC.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12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54.png"/><Relationship Id="rId2" Type="http://schemas.microsoft.com/office/2018/10/relationships/comments" Target="../comments/modernComment_224_4C7CC7E4.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microsoft.com/office/2018/10/relationships/comments" Target="../comments/modernComment_1FE_1E4FEBC6.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microsoft.com/office/2018/10/relationships/comments" Target="../comments/modernComment_2AE_8C15B51A.xm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microsoft.com/office/2018/10/relationships/comments" Target="../comments/modernComment_2B1_31D49DA6.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3.png"/></Relationships>
</file>

<file path=ppt/slides/_rels/slide17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2" Type="http://schemas.microsoft.com/office/2018/10/relationships/comments" Target="../comments/modernComment_287_776C30B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75.jpeg"/><Relationship Id="rId2" Type="http://schemas.microsoft.com/office/2018/10/relationships/comments" Target="../comments/modernComment_25A_BAEFFDAD.xml"/><Relationship Id="rId1" Type="http://schemas.openxmlformats.org/officeDocument/2006/relationships/slideLayout" Target="../slideLayouts/slideLayout14.xml"/><Relationship Id="rId5" Type="http://schemas.openxmlformats.org/officeDocument/2006/relationships/image" Target="../media/image177.png"/><Relationship Id="rId4" Type="http://schemas.openxmlformats.org/officeDocument/2006/relationships/image" Target="../media/image176.png"/></Relationships>
</file>

<file path=ppt/slides/_rels/slide181.xml.rels><?xml version="1.0" encoding="UTF-8" standalone="yes"?>
<Relationships xmlns="http://schemas.openxmlformats.org/package/2006/relationships"><Relationship Id="rId3" Type="http://schemas.openxmlformats.org/officeDocument/2006/relationships/image" Target="../media/image178.jpeg"/><Relationship Id="rId2" Type="http://schemas.microsoft.com/office/2018/10/relationships/comments" Target="../comments/modernComment_25C_DB36B7A5.xml"/><Relationship Id="rId1" Type="http://schemas.openxmlformats.org/officeDocument/2006/relationships/slideLayout" Target="../slideLayouts/slideLayout14.xml"/><Relationship Id="rId5" Type="http://schemas.openxmlformats.org/officeDocument/2006/relationships/image" Target="../media/image180.jpeg"/><Relationship Id="rId4" Type="http://schemas.openxmlformats.org/officeDocument/2006/relationships/image" Target="../media/image179.jpeg"/></Relationships>
</file>

<file path=ppt/slides/_rels/slide182.xml.rels><?xml version="1.0" encoding="UTF-8" standalone="yes"?>
<Relationships xmlns="http://schemas.openxmlformats.org/package/2006/relationships"><Relationship Id="rId3" Type="http://schemas.openxmlformats.org/officeDocument/2006/relationships/image" Target="../media/image181.png"/><Relationship Id="rId2" Type="http://schemas.microsoft.com/office/2018/10/relationships/comments" Target="../comments/modernComment_231_A000C164.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180.jpeg"/><Relationship Id="rId2" Type="http://schemas.microsoft.com/office/2018/10/relationships/comments" Target="../comments/modernComment_233_2FCC3F5D.xml"/><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4.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0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0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1.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svg"/><Relationship Id="rId7" Type="http://schemas.openxmlformats.org/officeDocument/2006/relationships/image" Target="../media/image211.svg"/><Relationship Id="rId2" Type="http://schemas.openxmlformats.org/officeDocument/2006/relationships/image" Target="../media/image206.png"/><Relationship Id="rId1" Type="http://schemas.openxmlformats.org/officeDocument/2006/relationships/slideLayout" Target="../slideLayouts/slideLayout9.xml"/><Relationship Id="rId6" Type="http://schemas.openxmlformats.org/officeDocument/2006/relationships/image" Target="../media/image210.png"/><Relationship Id="rId5" Type="http://schemas.openxmlformats.org/officeDocument/2006/relationships/image" Target="../media/image209.svg"/><Relationship Id="rId10" Type="http://schemas.openxmlformats.org/officeDocument/2006/relationships/image" Target="../media/image214.jpeg"/><Relationship Id="rId4" Type="http://schemas.openxmlformats.org/officeDocument/2006/relationships/image" Target="../media/image208.png"/><Relationship Id="rId9" Type="http://schemas.openxmlformats.org/officeDocument/2006/relationships/image" Target="../media/image213.svg"/></Relationships>
</file>

<file path=ppt/slides/_rels/slide21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4.xml"/><Relationship Id="rId4" Type="http://schemas.openxmlformats.org/officeDocument/2006/relationships/image" Target="../media/image217.png"/></Relationships>
</file>

<file path=ppt/slides/_rels/slide218.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6.xml"/><Relationship Id="rId11" Type="http://schemas.openxmlformats.org/officeDocument/2006/relationships/image" Target="../media/image226.png"/><Relationship Id="rId5" Type="http://schemas.openxmlformats.org/officeDocument/2006/relationships/diagramQuickStyle" Target="../diagrams/quickStyle6.xml"/><Relationship Id="rId10" Type="http://schemas.openxmlformats.org/officeDocument/2006/relationships/image" Target="../media/image225.png"/><Relationship Id="rId4" Type="http://schemas.openxmlformats.org/officeDocument/2006/relationships/diagramLayout" Target="../diagrams/layout6.xml"/><Relationship Id="rId9" Type="http://schemas.openxmlformats.org/officeDocument/2006/relationships/image" Target="../media/image224.png"/></Relationships>
</file>

<file path=ppt/slides/_rels/slide219.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studentiunina-my.sharepoint.com/:x:/g/personal/g_martedi_studenti_unina_it/EeuIEjulpN9Nlm7kN0zkEtoBTCY2448JLaDKCbPYs3t8gg?e=dTgzDH" TargetMode="External"/><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JPG"/><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30.JP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2.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03.xml"/><Relationship Id="rId18" Type="http://schemas.openxmlformats.org/officeDocument/2006/relationships/slide" Target="slide99.xml"/><Relationship Id="rId26" Type="http://schemas.openxmlformats.org/officeDocument/2006/relationships/slide" Target="slide178.xml"/><Relationship Id="rId3" Type="http://schemas.openxmlformats.org/officeDocument/2006/relationships/slide" Target="slide180.xml"/><Relationship Id="rId21" Type="http://schemas.openxmlformats.org/officeDocument/2006/relationships/slide" Target="slide107.xml"/><Relationship Id="rId7" Type="http://schemas.openxmlformats.org/officeDocument/2006/relationships/slide" Target="slide94.xml"/><Relationship Id="rId12" Type="http://schemas.openxmlformats.org/officeDocument/2006/relationships/slide" Target="slide179.xml"/><Relationship Id="rId17" Type="http://schemas.openxmlformats.org/officeDocument/2006/relationships/slide" Target="slide61.xml"/><Relationship Id="rId25" Type="http://schemas.openxmlformats.org/officeDocument/2006/relationships/slide" Target="slide175.xml"/><Relationship Id="rId2" Type="http://schemas.openxmlformats.org/officeDocument/2006/relationships/notesSlide" Target="../notesSlides/notesSlide23.xml"/><Relationship Id="rId16" Type="http://schemas.openxmlformats.org/officeDocument/2006/relationships/slide" Target="slide141.xml"/><Relationship Id="rId20" Type="http://schemas.openxmlformats.org/officeDocument/2006/relationships/slide" Target="slide106.xml"/><Relationship Id="rId1" Type="http://schemas.openxmlformats.org/officeDocument/2006/relationships/slideLayout" Target="../slideLayouts/slideLayout14.xml"/><Relationship Id="rId6" Type="http://schemas.openxmlformats.org/officeDocument/2006/relationships/slide" Target="slide93.xml"/><Relationship Id="rId11" Type="http://schemas.openxmlformats.org/officeDocument/2006/relationships/slide" Target="slide129.xml"/><Relationship Id="rId24" Type="http://schemas.openxmlformats.org/officeDocument/2006/relationships/slide" Target="slide130.xml"/><Relationship Id="rId5" Type="http://schemas.openxmlformats.org/officeDocument/2006/relationships/slide" Target="slide92.xml"/><Relationship Id="rId15" Type="http://schemas.openxmlformats.org/officeDocument/2006/relationships/slide" Target="slide140.xml"/><Relationship Id="rId23" Type="http://schemas.openxmlformats.org/officeDocument/2006/relationships/slide" Target="slide98.xml"/><Relationship Id="rId10" Type="http://schemas.openxmlformats.org/officeDocument/2006/relationships/slide" Target="slide128.xml"/><Relationship Id="rId19" Type="http://schemas.openxmlformats.org/officeDocument/2006/relationships/slide" Target="slide100.xml"/><Relationship Id="rId4" Type="http://schemas.openxmlformats.org/officeDocument/2006/relationships/slide" Target="slide182.xml"/><Relationship Id="rId9" Type="http://schemas.openxmlformats.org/officeDocument/2006/relationships/slide" Target="slide110.xml"/><Relationship Id="rId14" Type="http://schemas.openxmlformats.org/officeDocument/2006/relationships/slide" Target="slide138.xml"/><Relationship Id="rId22" Type="http://schemas.openxmlformats.org/officeDocument/2006/relationships/slide" Target="slide127.xml"/></Relationships>
</file>

<file path=ppt/slides/_rels/slide22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35.JPG"/><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4.xml.rels><?xml version="1.0" encoding="UTF-8" standalone="yes"?>
<Relationships xmlns="http://schemas.openxmlformats.org/package/2006/relationships"><Relationship Id="rId8" Type="http://schemas.openxmlformats.org/officeDocument/2006/relationships/slide" Target="slide139.xml"/><Relationship Id="rId13" Type="http://schemas.openxmlformats.org/officeDocument/2006/relationships/slide" Target="slide169.xml"/><Relationship Id="rId18" Type="http://schemas.openxmlformats.org/officeDocument/2006/relationships/slide" Target="slide127.xml"/><Relationship Id="rId3" Type="http://schemas.openxmlformats.org/officeDocument/2006/relationships/slide" Target="slide103.xml"/><Relationship Id="rId7" Type="http://schemas.openxmlformats.org/officeDocument/2006/relationships/slide" Target="slide138.xml"/><Relationship Id="rId12" Type="http://schemas.openxmlformats.org/officeDocument/2006/relationships/slide" Target="slide168.xml"/><Relationship Id="rId17" Type="http://schemas.openxmlformats.org/officeDocument/2006/relationships/slide" Target="slide110.xml"/><Relationship Id="rId2" Type="http://schemas.openxmlformats.org/officeDocument/2006/relationships/slide" Target="slide175.xml"/><Relationship Id="rId16" Type="http://schemas.openxmlformats.org/officeDocument/2006/relationships/slide" Target="slide107.xml"/><Relationship Id="rId1" Type="http://schemas.openxmlformats.org/officeDocument/2006/relationships/slideLayout" Target="../slideLayouts/slideLayout14.xml"/><Relationship Id="rId6" Type="http://schemas.openxmlformats.org/officeDocument/2006/relationships/slide" Target="slide48.xml"/><Relationship Id="rId11" Type="http://schemas.openxmlformats.org/officeDocument/2006/relationships/slide" Target="slide61.xml"/><Relationship Id="rId5" Type="http://schemas.openxmlformats.org/officeDocument/2006/relationships/slide" Target="slide128.xml"/><Relationship Id="rId15" Type="http://schemas.openxmlformats.org/officeDocument/2006/relationships/slide" Target="slide106.xml"/><Relationship Id="rId10" Type="http://schemas.openxmlformats.org/officeDocument/2006/relationships/slide" Target="slide141.xml"/><Relationship Id="rId19" Type="http://schemas.openxmlformats.org/officeDocument/2006/relationships/slide" Target="slide178.xml"/><Relationship Id="rId4" Type="http://schemas.openxmlformats.org/officeDocument/2006/relationships/slide" Target="slide108.xml"/><Relationship Id="rId9" Type="http://schemas.openxmlformats.org/officeDocument/2006/relationships/slide" Target="slide140.xml"/><Relationship Id="rId14" Type="http://schemas.openxmlformats.org/officeDocument/2006/relationships/slide" Target="slide99.xml"/></Relationships>
</file>

<file path=ppt/slides/_rels/slide22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36.JP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6.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98.xml"/><Relationship Id="rId3" Type="http://schemas.openxmlformats.org/officeDocument/2006/relationships/slide" Target="slide110.xml"/><Relationship Id="rId7" Type="http://schemas.openxmlformats.org/officeDocument/2006/relationships/slide" Target="slide56.xml"/><Relationship Id="rId12" Type="http://schemas.openxmlformats.org/officeDocument/2006/relationships/slide" Target="slide127.xml"/><Relationship Id="rId2" Type="http://schemas.openxmlformats.org/officeDocument/2006/relationships/slide" Target="slide108.xml"/><Relationship Id="rId1" Type="http://schemas.openxmlformats.org/officeDocument/2006/relationships/slideLayout" Target="../slideLayouts/slideLayout14.xml"/><Relationship Id="rId6" Type="http://schemas.openxmlformats.org/officeDocument/2006/relationships/slide" Target="slide179.xml"/><Relationship Id="rId11" Type="http://schemas.openxmlformats.org/officeDocument/2006/relationships/slide" Target="slide107.xml"/><Relationship Id="rId5" Type="http://schemas.openxmlformats.org/officeDocument/2006/relationships/slide" Target="slide129.xml"/><Relationship Id="rId15" Type="http://schemas.openxmlformats.org/officeDocument/2006/relationships/slide" Target="slide100.xml"/><Relationship Id="rId10" Type="http://schemas.openxmlformats.org/officeDocument/2006/relationships/slide" Target="slide106.xml"/><Relationship Id="rId4" Type="http://schemas.openxmlformats.org/officeDocument/2006/relationships/slide" Target="slide128.xml"/><Relationship Id="rId9" Type="http://schemas.openxmlformats.org/officeDocument/2006/relationships/slide" Target="slide103.xml"/><Relationship Id="rId14" Type="http://schemas.openxmlformats.org/officeDocument/2006/relationships/slide" Target="slide130.xml"/></Relationships>
</file>

<file path=ppt/slides/_rels/slide227.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37.JPG"/><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8.xml.rels><?xml version="1.0" encoding="UTF-8" standalone="yes"?>
<Relationships xmlns="http://schemas.openxmlformats.org/package/2006/relationships"><Relationship Id="rId8" Type="http://schemas.openxmlformats.org/officeDocument/2006/relationships/slide" Target="slide140.xml"/><Relationship Id="rId13" Type="http://schemas.openxmlformats.org/officeDocument/2006/relationships/slide" Target="slide69.xml"/><Relationship Id="rId18" Type="http://schemas.openxmlformats.org/officeDocument/2006/relationships/slide" Target="slide110.xml"/><Relationship Id="rId3" Type="http://schemas.openxmlformats.org/officeDocument/2006/relationships/slide" Target="slide108.xml"/><Relationship Id="rId7" Type="http://schemas.openxmlformats.org/officeDocument/2006/relationships/slide" Target="slide139.xml"/><Relationship Id="rId12" Type="http://schemas.openxmlformats.org/officeDocument/2006/relationships/slide" Target="slide68.xml"/><Relationship Id="rId17" Type="http://schemas.openxmlformats.org/officeDocument/2006/relationships/slide" Target="slide76.xml"/><Relationship Id="rId2" Type="http://schemas.openxmlformats.org/officeDocument/2006/relationships/slide" Target="slide103.xml"/><Relationship Id="rId16" Type="http://schemas.openxmlformats.org/officeDocument/2006/relationships/slide" Target="slide145.xml"/><Relationship Id="rId1" Type="http://schemas.openxmlformats.org/officeDocument/2006/relationships/slideLayout" Target="../slideLayouts/slideLayout14.xml"/><Relationship Id="rId6" Type="http://schemas.openxmlformats.org/officeDocument/2006/relationships/slide" Target="slide138.xml"/><Relationship Id="rId11" Type="http://schemas.openxmlformats.org/officeDocument/2006/relationships/slide" Target="slide67.xml"/><Relationship Id="rId5" Type="http://schemas.openxmlformats.org/officeDocument/2006/relationships/slide" Target="slide48.xml"/><Relationship Id="rId15" Type="http://schemas.openxmlformats.org/officeDocument/2006/relationships/slide" Target="slide142.xml"/><Relationship Id="rId10" Type="http://schemas.openxmlformats.org/officeDocument/2006/relationships/slide" Target="slide61.xml"/><Relationship Id="rId19" Type="http://schemas.openxmlformats.org/officeDocument/2006/relationships/slide" Target="slide127.xml"/><Relationship Id="rId4" Type="http://schemas.openxmlformats.org/officeDocument/2006/relationships/slide" Target="slide128.xml"/><Relationship Id="rId9" Type="http://schemas.openxmlformats.org/officeDocument/2006/relationships/slide" Target="slide141.xml"/><Relationship Id="rId14" Type="http://schemas.openxmlformats.org/officeDocument/2006/relationships/slide" Target="slide54.xml"/></Relationships>
</file>

<file path=ppt/slides/_rels/slide22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38.JPG"/><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8" Type="http://schemas.openxmlformats.org/officeDocument/2006/relationships/slide" Target="slide103.xml"/><Relationship Id="rId13" Type="http://schemas.openxmlformats.org/officeDocument/2006/relationships/slide" Target="slide68.xml"/><Relationship Id="rId18" Type="http://schemas.openxmlformats.org/officeDocument/2006/relationships/slide" Target="slide135.xml"/><Relationship Id="rId26" Type="http://schemas.openxmlformats.org/officeDocument/2006/relationships/slide" Target="slide159.xml"/><Relationship Id="rId3" Type="http://schemas.openxmlformats.org/officeDocument/2006/relationships/slide" Target="slide82.xml"/><Relationship Id="rId21" Type="http://schemas.openxmlformats.org/officeDocument/2006/relationships/slide" Target="slide141.xml"/><Relationship Id="rId7" Type="http://schemas.openxmlformats.org/officeDocument/2006/relationships/slide" Target="slide99.xml"/><Relationship Id="rId12" Type="http://schemas.openxmlformats.org/officeDocument/2006/relationships/slide" Target="slide55.xml"/><Relationship Id="rId17" Type="http://schemas.openxmlformats.org/officeDocument/2006/relationships/slide" Target="slide134.xml"/><Relationship Id="rId25" Type="http://schemas.openxmlformats.org/officeDocument/2006/relationships/slide" Target="slide145.xml"/><Relationship Id="rId2" Type="http://schemas.openxmlformats.org/officeDocument/2006/relationships/notesSlide" Target="../notesSlides/notesSlide24.xml"/><Relationship Id="rId16" Type="http://schemas.openxmlformats.org/officeDocument/2006/relationships/slide" Target="slide78.xml"/><Relationship Id="rId20" Type="http://schemas.openxmlformats.org/officeDocument/2006/relationships/slide" Target="slide137.xml"/><Relationship Id="rId1" Type="http://schemas.openxmlformats.org/officeDocument/2006/relationships/slideLayout" Target="../slideLayouts/slideLayout14.xml"/><Relationship Id="rId6" Type="http://schemas.openxmlformats.org/officeDocument/2006/relationships/slide" Target="slide154.xml"/><Relationship Id="rId11" Type="http://schemas.openxmlformats.org/officeDocument/2006/relationships/slide" Target="slide52.xml"/><Relationship Id="rId24" Type="http://schemas.openxmlformats.org/officeDocument/2006/relationships/slide" Target="slide143.xml"/><Relationship Id="rId5" Type="http://schemas.openxmlformats.org/officeDocument/2006/relationships/slide" Target="slide56.xml"/><Relationship Id="rId15" Type="http://schemas.openxmlformats.org/officeDocument/2006/relationships/slide" Target="slide76.xml"/><Relationship Id="rId23" Type="http://schemas.openxmlformats.org/officeDocument/2006/relationships/slide" Target="slide127.xml"/><Relationship Id="rId10" Type="http://schemas.openxmlformats.org/officeDocument/2006/relationships/slide" Target="slide61.xml"/><Relationship Id="rId19" Type="http://schemas.openxmlformats.org/officeDocument/2006/relationships/slide" Target="slide70.xml"/><Relationship Id="rId4" Type="http://schemas.openxmlformats.org/officeDocument/2006/relationships/slide" Target="slide83.xml"/><Relationship Id="rId9" Type="http://schemas.openxmlformats.org/officeDocument/2006/relationships/slide" Target="slide108.xml"/><Relationship Id="rId14" Type="http://schemas.openxmlformats.org/officeDocument/2006/relationships/slide" Target="slide73.xml"/><Relationship Id="rId22" Type="http://schemas.openxmlformats.org/officeDocument/2006/relationships/slide" Target="slide146.xml"/></Relationships>
</file>

<file path=ppt/slides/_rels/slide2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39.JPG"/><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2.xml.rels><?xml version="1.0" encoding="UTF-8" standalone="yes"?>
<Relationships xmlns="http://schemas.openxmlformats.org/package/2006/relationships"><Relationship Id="rId8" Type="http://schemas.openxmlformats.org/officeDocument/2006/relationships/slide" Target="slide139.xml"/><Relationship Id="rId13" Type="http://schemas.openxmlformats.org/officeDocument/2006/relationships/slide" Target="slide68.xml"/><Relationship Id="rId18" Type="http://schemas.openxmlformats.org/officeDocument/2006/relationships/slide" Target="slide137.xml"/><Relationship Id="rId26" Type="http://schemas.openxmlformats.org/officeDocument/2006/relationships/slide" Target="slide178.xml"/><Relationship Id="rId3" Type="http://schemas.openxmlformats.org/officeDocument/2006/relationships/slide" Target="slide180.xml"/><Relationship Id="rId21" Type="http://schemas.openxmlformats.org/officeDocument/2006/relationships/slide" Target="slide52.xml"/><Relationship Id="rId7" Type="http://schemas.openxmlformats.org/officeDocument/2006/relationships/slide" Target="slide138.xml"/><Relationship Id="rId12" Type="http://schemas.openxmlformats.org/officeDocument/2006/relationships/slide" Target="slide67.xml"/><Relationship Id="rId17" Type="http://schemas.openxmlformats.org/officeDocument/2006/relationships/slide" Target="slide135.xml"/><Relationship Id="rId25" Type="http://schemas.openxmlformats.org/officeDocument/2006/relationships/slide" Target="slide145.xml"/><Relationship Id="rId2" Type="http://schemas.openxmlformats.org/officeDocument/2006/relationships/notesSlide" Target="../notesSlides/notesSlide25.xml"/><Relationship Id="rId16" Type="http://schemas.openxmlformats.org/officeDocument/2006/relationships/slide" Target="slide134.xml"/><Relationship Id="rId20" Type="http://schemas.openxmlformats.org/officeDocument/2006/relationships/slide" Target="slide127.xml"/><Relationship Id="rId1" Type="http://schemas.openxmlformats.org/officeDocument/2006/relationships/slideLayout" Target="../slideLayouts/slideLayout14.xml"/><Relationship Id="rId6" Type="http://schemas.openxmlformats.org/officeDocument/2006/relationships/slide" Target="slide48.xml"/><Relationship Id="rId11" Type="http://schemas.openxmlformats.org/officeDocument/2006/relationships/slide" Target="slide61.xml"/><Relationship Id="rId24" Type="http://schemas.openxmlformats.org/officeDocument/2006/relationships/slide" Target="slide143.xml"/><Relationship Id="rId5" Type="http://schemas.openxmlformats.org/officeDocument/2006/relationships/slide" Target="slide175.xml"/><Relationship Id="rId15" Type="http://schemas.openxmlformats.org/officeDocument/2006/relationships/slide" Target="slide70.xml"/><Relationship Id="rId23" Type="http://schemas.openxmlformats.org/officeDocument/2006/relationships/slide" Target="slide73.xml"/><Relationship Id="rId10" Type="http://schemas.openxmlformats.org/officeDocument/2006/relationships/slide" Target="slide141.xml"/><Relationship Id="rId19" Type="http://schemas.openxmlformats.org/officeDocument/2006/relationships/slide" Target="slide146.xml"/><Relationship Id="rId4" Type="http://schemas.openxmlformats.org/officeDocument/2006/relationships/slide" Target="slide182.xml"/><Relationship Id="rId9" Type="http://schemas.openxmlformats.org/officeDocument/2006/relationships/slide" Target="slide140.xml"/><Relationship Id="rId14" Type="http://schemas.openxmlformats.org/officeDocument/2006/relationships/slide" Target="slide69.xml"/><Relationship Id="rId22" Type="http://schemas.openxmlformats.org/officeDocument/2006/relationships/slide" Target="slide56.xml"/></Relationships>
</file>

<file path=ppt/slides/_rels/slide233.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243.JPG"/><Relationship Id="rId2" Type="http://schemas.openxmlformats.org/officeDocument/2006/relationships/diagramData" Target="../diagrams/data13.xml"/><Relationship Id="rId1" Type="http://schemas.openxmlformats.org/officeDocument/2006/relationships/slideLayout" Target="../slideLayouts/slideLayout1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4.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61.xml"/><Relationship Id="rId3" Type="http://schemas.openxmlformats.org/officeDocument/2006/relationships/slide" Target="slide103.xml"/><Relationship Id="rId7" Type="http://schemas.openxmlformats.org/officeDocument/2006/relationships/slide" Target="slide99.xml"/><Relationship Id="rId12" Type="http://schemas.openxmlformats.org/officeDocument/2006/relationships/slide" Target="slide141.xml"/><Relationship Id="rId17" Type="http://schemas.openxmlformats.org/officeDocument/2006/relationships/slide" Target="slide127.xml"/><Relationship Id="rId2" Type="http://schemas.openxmlformats.org/officeDocument/2006/relationships/slide" Target="slide56.xml"/><Relationship Id="rId16" Type="http://schemas.openxmlformats.org/officeDocument/2006/relationships/slide" Target="slide110.xml"/><Relationship Id="rId1" Type="http://schemas.openxmlformats.org/officeDocument/2006/relationships/slideLayout" Target="../slideLayouts/slideLayout14.xml"/><Relationship Id="rId6" Type="http://schemas.openxmlformats.org/officeDocument/2006/relationships/slide" Target="slide154.xml"/><Relationship Id="rId11" Type="http://schemas.openxmlformats.org/officeDocument/2006/relationships/slide" Target="slide140.xml"/><Relationship Id="rId5" Type="http://schemas.openxmlformats.org/officeDocument/2006/relationships/slide" Target="slide128.xml"/><Relationship Id="rId15" Type="http://schemas.openxmlformats.org/officeDocument/2006/relationships/slide" Target="slide107.xml"/><Relationship Id="rId10" Type="http://schemas.openxmlformats.org/officeDocument/2006/relationships/slide" Target="slide139.xml"/><Relationship Id="rId4" Type="http://schemas.openxmlformats.org/officeDocument/2006/relationships/slide" Target="slide108.xml"/><Relationship Id="rId9" Type="http://schemas.openxmlformats.org/officeDocument/2006/relationships/slide" Target="slide138.xml"/><Relationship Id="rId14" Type="http://schemas.openxmlformats.org/officeDocument/2006/relationships/slide" Target="slide106.xml"/></Relationships>
</file>

<file path=ppt/slides/_rels/slide235.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44.JPG"/><Relationship Id="rId2" Type="http://schemas.openxmlformats.org/officeDocument/2006/relationships/diagramData" Target="../diagrams/data14.xml"/><Relationship Id="rId1" Type="http://schemas.openxmlformats.org/officeDocument/2006/relationships/slideLayout" Target="../slideLayouts/slideLayout1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36.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43.xml"/><Relationship Id="rId18" Type="http://schemas.openxmlformats.org/officeDocument/2006/relationships/slide" Target="slide137.xml"/><Relationship Id="rId26" Type="http://schemas.openxmlformats.org/officeDocument/2006/relationships/slide" Target="slide103.xml"/><Relationship Id="rId3" Type="http://schemas.openxmlformats.org/officeDocument/2006/relationships/slide" Target="slide108.xml"/><Relationship Id="rId21" Type="http://schemas.openxmlformats.org/officeDocument/2006/relationships/slide" Target="slide127.xml"/><Relationship Id="rId7" Type="http://schemas.openxmlformats.org/officeDocument/2006/relationships/slide" Target="slide179.xml"/><Relationship Id="rId12" Type="http://schemas.openxmlformats.org/officeDocument/2006/relationships/slide" Target="slide142.xml"/><Relationship Id="rId17" Type="http://schemas.openxmlformats.org/officeDocument/2006/relationships/slide" Target="slide135.xml"/><Relationship Id="rId25" Type="http://schemas.openxmlformats.org/officeDocument/2006/relationships/slide" Target="slide98.xml"/><Relationship Id="rId2" Type="http://schemas.openxmlformats.org/officeDocument/2006/relationships/slide" Target="slide175.xml"/><Relationship Id="rId16" Type="http://schemas.openxmlformats.org/officeDocument/2006/relationships/slide" Target="slide70.xml"/><Relationship Id="rId20" Type="http://schemas.openxmlformats.org/officeDocument/2006/relationships/slide" Target="slide146.xml"/><Relationship Id="rId29" Type="http://schemas.openxmlformats.org/officeDocument/2006/relationships/slide" Target="slide178.xml"/><Relationship Id="rId1" Type="http://schemas.openxmlformats.org/officeDocument/2006/relationships/slideLayout" Target="../slideLayouts/slideLayout14.xml"/><Relationship Id="rId6" Type="http://schemas.openxmlformats.org/officeDocument/2006/relationships/slide" Target="slide129.xml"/><Relationship Id="rId11" Type="http://schemas.openxmlformats.org/officeDocument/2006/relationships/slide" Target="slide134.xml"/><Relationship Id="rId24" Type="http://schemas.openxmlformats.org/officeDocument/2006/relationships/slide" Target="slide56.xml"/><Relationship Id="rId5" Type="http://schemas.openxmlformats.org/officeDocument/2006/relationships/slide" Target="slide128.xml"/><Relationship Id="rId15" Type="http://schemas.openxmlformats.org/officeDocument/2006/relationships/slide" Target="slide68.xml"/><Relationship Id="rId23" Type="http://schemas.openxmlformats.org/officeDocument/2006/relationships/slide" Target="slide145.xml"/><Relationship Id="rId28" Type="http://schemas.openxmlformats.org/officeDocument/2006/relationships/slide" Target="slide130.xml"/><Relationship Id="rId10" Type="http://schemas.openxmlformats.org/officeDocument/2006/relationships/slide" Target="slide73.xml"/><Relationship Id="rId19" Type="http://schemas.openxmlformats.org/officeDocument/2006/relationships/slide" Target="slide141.xml"/><Relationship Id="rId4" Type="http://schemas.openxmlformats.org/officeDocument/2006/relationships/slide" Target="slide110.xml"/><Relationship Id="rId9" Type="http://schemas.openxmlformats.org/officeDocument/2006/relationships/slide" Target="slide52.xml"/><Relationship Id="rId14" Type="http://schemas.openxmlformats.org/officeDocument/2006/relationships/slide" Target="slide61.xml"/><Relationship Id="rId22" Type="http://schemas.openxmlformats.org/officeDocument/2006/relationships/slide" Target="slide138.xml"/><Relationship Id="rId27" Type="http://schemas.openxmlformats.org/officeDocument/2006/relationships/slide" Target="slide107.xml"/><Relationship Id="rId30" Type="http://schemas.openxmlformats.org/officeDocument/2006/relationships/slide" Target="slide83.xml"/></Relationships>
</file>

<file path=ppt/slides/_rels/slide237.xml.rels><?xml version="1.0" encoding="UTF-8" standalone="yes"?>
<Relationships xmlns="http://schemas.openxmlformats.org/package/2006/relationships"><Relationship Id="rId8" Type="http://schemas.openxmlformats.org/officeDocument/2006/relationships/image" Target="../media/image249.JP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8.xml.rels><?xml version="1.0" encoding="UTF-8" standalone="yes"?>
<Relationships xmlns="http://schemas.openxmlformats.org/package/2006/relationships"><Relationship Id="rId3" Type="http://schemas.openxmlformats.org/officeDocument/2006/relationships/slide" Target="slide140.xml"/><Relationship Id="rId7" Type="http://schemas.openxmlformats.org/officeDocument/2006/relationships/slide" Target="slide175.xml"/><Relationship Id="rId2" Type="http://schemas.openxmlformats.org/officeDocument/2006/relationships/slide" Target="slide138.xml"/><Relationship Id="rId1" Type="http://schemas.openxmlformats.org/officeDocument/2006/relationships/slideLayout" Target="../slideLayouts/slideLayout14.xml"/><Relationship Id="rId6" Type="http://schemas.openxmlformats.org/officeDocument/2006/relationships/slide" Target="slide178.xml"/><Relationship Id="rId5" Type="http://schemas.openxmlformats.org/officeDocument/2006/relationships/slide" Target="slide61.xml"/><Relationship Id="rId4" Type="http://schemas.openxmlformats.org/officeDocument/2006/relationships/slide" Target="slide14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50.JPG"/><Relationship Id="rId1" Type="http://schemas.openxmlformats.org/officeDocument/2006/relationships/slideLayout" Target="../slideLayouts/slideLayout1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8" Type="http://schemas.openxmlformats.org/officeDocument/2006/relationships/slide" Target="slide139.xml"/><Relationship Id="rId13" Type="http://schemas.openxmlformats.org/officeDocument/2006/relationships/slide" Target="slide134.xml"/><Relationship Id="rId18" Type="http://schemas.openxmlformats.org/officeDocument/2006/relationships/slide" Target="slide83.xml"/><Relationship Id="rId26" Type="http://schemas.openxmlformats.org/officeDocument/2006/relationships/slide" Target="slide56.xml"/><Relationship Id="rId3" Type="http://schemas.openxmlformats.org/officeDocument/2006/relationships/slide" Target="slide108.xml"/><Relationship Id="rId21" Type="http://schemas.openxmlformats.org/officeDocument/2006/relationships/slide" Target="slide135.xml"/><Relationship Id="rId7" Type="http://schemas.openxmlformats.org/officeDocument/2006/relationships/slide" Target="slide138.xml"/><Relationship Id="rId12" Type="http://schemas.openxmlformats.org/officeDocument/2006/relationships/slide" Target="slide73.xml"/><Relationship Id="rId17" Type="http://schemas.openxmlformats.org/officeDocument/2006/relationships/slide" Target="slide61.xml"/><Relationship Id="rId25" Type="http://schemas.openxmlformats.org/officeDocument/2006/relationships/slide" Target="slide145.xml"/><Relationship Id="rId2" Type="http://schemas.openxmlformats.org/officeDocument/2006/relationships/slide" Target="slide103.xml"/><Relationship Id="rId16" Type="http://schemas.openxmlformats.org/officeDocument/2006/relationships/slide" Target="slide47.xml"/><Relationship Id="rId20" Type="http://schemas.openxmlformats.org/officeDocument/2006/relationships/slide" Target="slide70.xml"/><Relationship Id="rId1" Type="http://schemas.openxmlformats.org/officeDocument/2006/relationships/slideLayout" Target="../slideLayouts/slideLayout14.xml"/><Relationship Id="rId6" Type="http://schemas.openxmlformats.org/officeDocument/2006/relationships/slide" Target="slide48.xml"/><Relationship Id="rId11" Type="http://schemas.openxmlformats.org/officeDocument/2006/relationships/slide" Target="slide52.xml"/><Relationship Id="rId24" Type="http://schemas.openxmlformats.org/officeDocument/2006/relationships/slide" Target="slide127.xml"/><Relationship Id="rId5" Type="http://schemas.openxmlformats.org/officeDocument/2006/relationships/slide" Target="slide154.xml"/><Relationship Id="rId15" Type="http://schemas.openxmlformats.org/officeDocument/2006/relationships/slide" Target="slide143.xml"/><Relationship Id="rId23" Type="http://schemas.openxmlformats.org/officeDocument/2006/relationships/slide" Target="slide146.xml"/><Relationship Id="rId10" Type="http://schemas.openxmlformats.org/officeDocument/2006/relationships/slide" Target="slide141.xml"/><Relationship Id="rId19" Type="http://schemas.openxmlformats.org/officeDocument/2006/relationships/slide" Target="slide68.xml"/><Relationship Id="rId4" Type="http://schemas.openxmlformats.org/officeDocument/2006/relationships/slide" Target="slide128.xml"/><Relationship Id="rId9" Type="http://schemas.openxmlformats.org/officeDocument/2006/relationships/slide" Target="slide140.xml"/><Relationship Id="rId14" Type="http://schemas.openxmlformats.org/officeDocument/2006/relationships/slide" Target="slide142.xml"/><Relationship Id="rId22" Type="http://schemas.openxmlformats.org/officeDocument/2006/relationships/slide" Target="slide137.xml"/></Relationships>
</file>

<file path=ppt/slides/_rels/slide24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55.JPG"/><Relationship Id="rId1" Type="http://schemas.openxmlformats.org/officeDocument/2006/relationships/slideLayout" Target="../slideLayouts/slideLayout1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2.xml.rels><?xml version="1.0" encoding="UTF-8" standalone="yes"?>
<Relationships xmlns="http://schemas.openxmlformats.org/package/2006/relationships"><Relationship Id="rId8" Type="http://schemas.openxmlformats.org/officeDocument/2006/relationships/slide" Target="slide175.xml"/><Relationship Id="rId3" Type="http://schemas.openxmlformats.org/officeDocument/2006/relationships/slide" Target="slide140.xml"/><Relationship Id="rId7" Type="http://schemas.openxmlformats.org/officeDocument/2006/relationships/slide" Target="slide83.xml"/><Relationship Id="rId2" Type="http://schemas.openxmlformats.org/officeDocument/2006/relationships/slide" Target="slide138.xml"/><Relationship Id="rId1" Type="http://schemas.openxmlformats.org/officeDocument/2006/relationships/slideLayout" Target="../slideLayouts/slideLayout14.xml"/><Relationship Id="rId6" Type="http://schemas.openxmlformats.org/officeDocument/2006/relationships/slide" Target="slide178.xml"/><Relationship Id="rId5" Type="http://schemas.openxmlformats.org/officeDocument/2006/relationships/slide" Target="slide61.xml"/><Relationship Id="rId4" Type="http://schemas.openxmlformats.org/officeDocument/2006/relationships/slide" Target="slide141.xml"/><Relationship Id="rId9" Type="http://schemas.openxmlformats.org/officeDocument/2006/relationships/slide" Target="slide179.xml"/></Relationships>
</file>

<file path=ppt/slides/_rels/slide243.xml.rels><?xml version="1.0" encoding="UTF-8" standalone="yes"?>
<Relationships xmlns="http://schemas.openxmlformats.org/package/2006/relationships"><Relationship Id="rId3" Type="http://schemas.openxmlformats.org/officeDocument/2006/relationships/hyperlink" Target="https://cloudsecurityalliance.org/press-releases/2024/05/08/cloud-security-alliance-announces-additional-mappings-between-cloud-controls-matrix-ccm-and-national-institute-of-standards-and-technology-s-nist-cybersecurity-framework-cft?utm_source=chatgpt.com" TargetMode="External"/><Relationship Id="rId7" Type="http://schemas.openxmlformats.org/officeDocument/2006/relationships/hyperlink" Target="https://csf.tools/reference/cloud-controls-matrix/v4-0/" TargetMode="External"/><Relationship Id="rId2" Type="http://schemas.openxmlformats.org/officeDocument/2006/relationships/hyperlink" Target="https://cloudsecurityalliance.org/artifacts/top-threats-to-cloud-computing-2024" TargetMode="External"/><Relationship Id="rId1" Type="http://schemas.openxmlformats.org/officeDocument/2006/relationships/slideLayout" Target="../slideLayouts/slideLayout20.xml"/><Relationship Id="rId6" Type="http://schemas.openxmlformats.org/officeDocument/2006/relationships/hyperlink" Target="https://isc2-eastbay-chapter.org/wp-content/uploads/2022/01/ISACA-SF-CCM-4-and-NIST-800-53-Mapping-Working-Group.pdf" TargetMode="External"/><Relationship Id="rId5" Type="http://schemas.openxmlformats.org/officeDocument/2006/relationships/hyperlink" Target="https://cloudsecurityalliance.org/artifacts/cloud-controls-matrix-v4" TargetMode="External"/><Relationship Id="rId4" Type="http://schemas.openxmlformats.org/officeDocument/2006/relationships/hyperlink" Target="https://cloudsecurityalliance.org/artifacts/ccm-v4-0-implementation-guidelines" TargetMode="Externa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8/10/relationships/comments" Target="../comments/modernComment_1AA_74223ADA.xml"/><Relationship Id="rId1" Type="http://schemas.openxmlformats.org/officeDocument/2006/relationships/slideLayout" Target="../slideLayouts/slideLayout14.xml"/><Relationship Id="rId4" Type="http://schemas.openxmlformats.org/officeDocument/2006/relationships/hyperlink" Target="https://communitystudentiunina-my.sharepoint.com/:x:/g/personal/g_martedi_studenti_unina_it/ETUHafp4ytpFgUJ-h1oNHy8Beqz6UsKosVlJ_lwBJGmlAQ?e=cocPKk"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BC_DFE1AA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microsoft.com/office/2018/10/relationships/comments" Target="../comments/modernComment_1BD_B4A0768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studentiunina-my.sharepoint.com/:x:/g/personal/g_martedi_studenti_unina_it/EQII50yffsRCpsbJqA1GA-EBQWXFEQvT5RW5fscgk0oHfA?e=4MXZUM" TargetMode="External"/><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communitystudentiunina-my.sharepoint.com/:x:/g/personal/g_martedi_studenti_unina_it/EZ0YxnmjzIlFl8SKC6tZgbkBYHpIry_K1Dmw5TKgYM6znQ?e=5WMm57" TargetMode="External"/><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28_C3E3C31B.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microsoft.com/office/2018/10/relationships/comments" Target="../comments/modernComment_175_DFA1D837.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microsoft.com/office/2018/10/relationships/comments" Target="../comments/modernComment_17E_D01B2F8E.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sv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4.xml"/><Relationship Id="rId4" Type="http://schemas.openxmlformats.org/officeDocument/2006/relationships/image" Target="../media/image115.jpeg"/></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6815C6-3AD0-46E6-A74A-1967BD91AF50}"/>
              </a:ext>
            </a:extLst>
          </p:cNvPr>
          <p:cNvSpPr>
            <a:spLocks noGrp="1"/>
          </p:cNvSpPr>
          <p:nvPr>
            <p:ph type="ctrTitle"/>
          </p:nvPr>
        </p:nvSpPr>
        <p:spPr>
          <a:xfrm>
            <a:off x="6416041" y="3529781"/>
            <a:ext cx="4871391" cy="1574977"/>
          </a:xfrm>
        </p:spPr>
        <p:txBody>
          <a:bodyPr rtlCol="0"/>
          <a:lstStyle/>
          <a:p>
            <a:pPr rtl="0"/>
            <a:r>
              <a:rPr lang="it-IT" b="1">
                <a:solidFill>
                  <a:schemeClr val="accent1">
                    <a:lumMod val="50000"/>
                  </a:schemeClr>
                </a:solidFill>
              </a:rPr>
              <a:t>Progetto SSD</a:t>
            </a:r>
          </a:p>
        </p:txBody>
      </p:sp>
      <p:sp>
        <p:nvSpPr>
          <p:cNvPr id="3" name="Sottotitolo 2">
            <a:extLst>
              <a:ext uri="{FF2B5EF4-FFF2-40B4-BE49-F238E27FC236}">
                <a16:creationId xmlns:a16="http://schemas.microsoft.com/office/drawing/2014/main" id="{1901B20D-4C28-4DA3-ABBD-718C22A5E58B}"/>
              </a:ext>
            </a:extLst>
          </p:cNvPr>
          <p:cNvSpPr>
            <a:spLocks noGrp="1"/>
          </p:cNvSpPr>
          <p:nvPr>
            <p:ph type="subTitle" idx="1"/>
          </p:nvPr>
        </p:nvSpPr>
        <p:spPr>
          <a:xfrm>
            <a:off x="6416041" y="5104758"/>
            <a:ext cx="5246308" cy="1281051"/>
          </a:xfrm>
        </p:spPr>
        <p:txBody>
          <a:bodyPr rtlCol="0">
            <a:normAutofit/>
          </a:bodyPr>
          <a:lstStyle/>
          <a:p>
            <a:r>
              <a:rPr lang="it-IT">
                <a:solidFill>
                  <a:schemeClr val="tx1">
                    <a:lumMod val="85000"/>
                    <a:lumOff val="15000"/>
                  </a:schemeClr>
                </a:solidFill>
              </a:rPr>
              <a:t>Martedì Gaetano M63001226</a:t>
            </a:r>
          </a:p>
          <a:p>
            <a:r>
              <a:rPr lang="it-IT">
                <a:solidFill>
                  <a:schemeClr val="tx1">
                    <a:lumMod val="85000"/>
                    <a:lumOff val="15000"/>
                  </a:schemeClr>
                </a:solidFill>
              </a:rPr>
              <a:t>Russo Paolo M63001426</a:t>
            </a:r>
          </a:p>
          <a:p>
            <a:r>
              <a:rPr lang="it-IT">
                <a:solidFill>
                  <a:schemeClr val="tx1">
                    <a:lumMod val="85000"/>
                    <a:lumOff val="15000"/>
                  </a:schemeClr>
                </a:solidFill>
              </a:rPr>
              <a:t>Salzillo Biagio M63001227</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F614BC-8B54-F018-B22A-0CDB2C0AF365}"/>
              </a:ext>
            </a:extLst>
          </p:cNvPr>
          <p:cNvSpPr>
            <a:spLocks noGrp="1"/>
          </p:cNvSpPr>
          <p:nvPr>
            <p:ph type="ctrTitle"/>
          </p:nvPr>
        </p:nvSpPr>
        <p:spPr>
          <a:xfrm>
            <a:off x="6991350" y="2571235"/>
            <a:ext cx="4345244" cy="1715531"/>
          </a:xfrm>
        </p:spPr>
        <p:txBody>
          <a:bodyPr/>
          <a:lstStyle/>
          <a:p>
            <a:pPr algn="ctr"/>
            <a:r>
              <a:rPr lang="it-IT" b="1">
                <a:solidFill>
                  <a:schemeClr val="accent1">
                    <a:lumMod val="50000"/>
                  </a:schemeClr>
                </a:solidFill>
              </a:rPr>
              <a:t>2. Progettazione e deployment</a:t>
            </a:r>
          </a:p>
        </p:txBody>
      </p:sp>
    </p:spTree>
    <p:extLst>
      <p:ext uri="{BB962C8B-B14F-4D97-AF65-F5344CB8AC3E}">
        <p14:creationId xmlns:p14="http://schemas.microsoft.com/office/powerpoint/2010/main" val="17573114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239CBBA-56AB-A907-147B-018C93DA275A}"/>
              </a:ext>
            </a:extLst>
          </p:cNvPr>
          <p:cNvSpPr>
            <a:spLocks noGrp="1"/>
          </p:cNvSpPr>
          <p:nvPr>
            <p:ph type="title"/>
          </p:nvPr>
        </p:nvSpPr>
        <p:spPr/>
        <p:txBody>
          <a:bodyPr/>
          <a:lstStyle/>
          <a:p>
            <a:r>
              <a:rPr lang="it-IT" b="1">
                <a:solidFill>
                  <a:schemeClr val="accent1">
                    <a:lumMod val="50000"/>
                  </a:schemeClr>
                </a:solidFill>
              </a:rPr>
              <a:t>SC-5: DENIAL-OF-SERVICE PROTECTION (1/2)</a:t>
            </a:r>
          </a:p>
        </p:txBody>
      </p:sp>
      <p:sp>
        <p:nvSpPr>
          <p:cNvPr id="6" name="Segnaposto numero diapositiva 5">
            <a:extLst>
              <a:ext uri="{FF2B5EF4-FFF2-40B4-BE49-F238E27FC236}">
                <a16:creationId xmlns:a16="http://schemas.microsoft.com/office/drawing/2014/main" id="{31129D1C-8619-A638-DE91-3C2C092F9C3D}"/>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100</a:t>
            </a:fld>
            <a:endParaRPr lang="it-IT" noProof="0"/>
          </a:p>
        </p:txBody>
      </p:sp>
      <p:sp>
        <p:nvSpPr>
          <p:cNvPr id="7" name="Segnaposto SmartArt 1">
            <a:extLst>
              <a:ext uri="{FF2B5EF4-FFF2-40B4-BE49-F238E27FC236}">
                <a16:creationId xmlns:a16="http://schemas.microsoft.com/office/drawing/2014/main" id="{CDE7F4DD-978B-2D92-FC87-E3C31E0A6AA4}"/>
              </a:ext>
            </a:extLst>
          </p:cNvPr>
          <p:cNvSpPr txBox="1">
            <a:spLocks/>
          </p:cNvSpPr>
          <p:nvPr/>
        </p:nvSpPr>
        <p:spPr>
          <a:xfrm>
            <a:off x="838200" y="1310783"/>
            <a:ext cx="10515600" cy="718215"/>
          </a:xfrm>
          <a:prstGeom prst="roundRect">
            <a:avLst/>
          </a:prstGeom>
          <a:solidFill>
            <a:schemeClr val="accent1"/>
          </a:solidFill>
          <a:ln>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buClr>
                <a:schemeClr val="accent1">
                  <a:lumMod val="50000"/>
                </a:schemeClr>
              </a:buClr>
              <a:buFont typeface="Tenorite" panose="00000500000000000000" pitchFamily="2" charset="0"/>
              <a:buChar char="+"/>
            </a:pPr>
            <a:r>
              <a:rPr lang="it-IT" sz="1800"/>
              <a:t>Limitare o proteggersi dagli effetti indesiderati causati da attacchi </a:t>
            </a:r>
            <a:r>
              <a:rPr lang="it-IT" sz="1800" err="1"/>
              <a:t>DoS</a:t>
            </a:r>
            <a:r>
              <a:rPr lang="it-IT" sz="1800"/>
              <a:t> impiegando adeguate contromisure.</a:t>
            </a:r>
            <a:endParaRPr lang="it-IT" sz="1800" i="1"/>
          </a:p>
        </p:txBody>
      </p:sp>
      <p:sp>
        <p:nvSpPr>
          <p:cNvPr id="10" name="Segnaposto SmartArt 1">
            <a:extLst>
              <a:ext uri="{FF2B5EF4-FFF2-40B4-BE49-F238E27FC236}">
                <a16:creationId xmlns:a16="http://schemas.microsoft.com/office/drawing/2014/main" id="{93FC96B6-A8F0-C6C8-7319-168B5425B1C3}"/>
              </a:ext>
            </a:extLst>
          </p:cNvPr>
          <p:cNvSpPr>
            <a:spLocks noGrp="1"/>
          </p:cNvSpPr>
          <p:nvPr>
            <p:ph type="dgm" sz="quarter" idx="15"/>
          </p:nvPr>
        </p:nvSpPr>
        <p:spPr>
          <a:xfrm>
            <a:off x="838200" y="2274014"/>
            <a:ext cx="10515600" cy="2025906"/>
          </a:xfrm>
        </p:spPr>
        <p:txBody>
          <a:bodyPr>
            <a:normAutofit fontScale="92500" lnSpcReduction="20000"/>
          </a:bodyPr>
          <a:lstStyle/>
          <a:p>
            <a:pPr marL="0" indent="0">
              <a:buClr>
                <a:srgbClr val="E3B18D"/>
              </a:buClr>
              <a:buNone/>
            </a:pPr>
            <a:r>
              <a:rPr lang="it-IT" sz="1800"/>
              <a:t>La piattaforma cloud (</a:t>
            </a:r>
            <a:r>
              <a:rPr lang="it-IT" sz="1800" b="1" err="1">
                <a:solidFill>
                  <a:schemeClr val="accent1">
                    <a:lumMod val="50000"/>
                  </a:schemeClr>
                </a:solidFill>
              </a:rPr>
              <a:t>DigitalOcean</a:t>
            </a:r>
            <a:r>
              <a:rPr lang="it-IT" sz="1800"/>
              <a:t>) implementa dei controlli di rete a livello 3 e 4 dello </a:t>
            </a:r>
            <a:r>
              <a:rPr lang="it-IT" sz="1800" err="1"/>
              <a:t>stack</a:t>
            </a:r>
            <a:r>
              <a:rPr lang="it-IT" sz="1800"/>
              <a:t> ISO/OSI per mitigare attacchi </a:t>
            </a:r>
            <a:r>
              <a:rPr lang="it-IT" sz="1800" b="1">
                <a:solidFill>
                  <a:schemeClr val="accent1">
                    <a:lumMod val="50000"/>
                  </a:schemeClr>
                </a:solidFill>
              </a:rPr>
              <a:t>DDOS</a:t>
            </a:r>
            <a:r>
              <a:rPr lang="it-IT" sz="1800"/>
              <a:t> come UDP floods, ICMP floods, TCP floods, SYN floods, BGP </a:t>
            </a:r>
            <a:r>
              <a:rPr lang="it-IT" sz="1800" err="1"/>
              <a:t>attacks</a:t>
            </a:r>
            <a:r>
              <a:rPr lang="it-IT" sz="1800"/>
              <a:t>, e </a:t>
            </a:r>
            <a:r>
              <a:rPr lang="it-IT" sz="1800" err="1"/>
              <a:t>ping</a:t>
            </a:r>
            <a:r>
              <a:rPr lang="it-IT" sz="1800"/>
              <a:t>-of-</a:t>
            </a:r>
            <a:r>
              <a:rPr lang="it-IT" sz="1800" err="1"/>
              <a:t>death</a:t>
            </a:r>
            <a:r>
              <a:rPr lang="it-IT" sz="1800"/>
              <a:t> </a:t>
            </a:r>
            <a:r>
              <a:rPr lang="it-IT" sz="1800" err="1"/>
              <a:t>attacks</a:t>
            </a:r>
            <a:r>
              <a:rPr lang="it-IT" sz="1800"/>
              <a:t>.</a:t>
            </a:r>
          </a:p>
          <a:p>
            <a:pPr marL="0" indent="0">
              <a:buClr>
                <a:srgbClr val="E3B18D"/>
              </a:buClr>
              <a:buNone/>
            </a:pPr>
            <a:r>
              <a:rPr lang="it-IT" sz="1800"/>
              <a:t>L’utilizzo del’ </a:t>
            </a:r>
            <a:r>
              <a:rPr lang="it-IT" sz="1800" b="1">
                <a:solidFill>
                  <a:schemeClr val="accent1">
                    <a:lumMod val="50000"/>
                  </a:schemeClr>
                </a:solidFill>
              </a:rPr>
              <a:t>API Gateway </a:t>
            </a:r>
            <a:r>
              <a:rPr lang="it-IT" sz="1800" b="1" err="1">
                <a:solidFill>
                  <a:schemeClr val="accent1">
                    <a:lumMod val="50000"/>
                  </a:schemeClr>
                </a:solidFill>
              </a:rPr>
              <a:t>Nginx</a:t>
            </a:r>
            <a:r>
              <a:rPr lang="it-IT" sz="1800" b="1">
                <a:solidFill>
                  <a:schemeClr val="accent1">
                    <a:lumMod val="50000"/>
                  </a:schemeClr>
                </a:solidFill>
              </a:rPr>
              <a:t> </a:t>
            </a:r>
            <a:r>
              <a:rPr lang="it-IT" sz="1800"/>
              <a:t>come unico punto di accesso per l’applicazione, ci ha permesso di configurare quest’ultimo in modo da limitare il numero di richieste in un determinato lasso di tempo effettuabili da un singolo utente. In questo modo si mitiga il rischio di attacchi di tipo </a:t>
            </a:r>
            <a:r>
              <a:rPr lang="it-IT" sz="1800" err="1"/>
              <a:t>DoS</a:t>
            </a:r>
            <a:r>
              <a:rPr lang="it-IT" sz="1800"/>
              <a:t>. </a:t>
            </a:r>
          </a:p>
          <a:p>
            <a:pPr marL="0" indent="0">
              <a:buClr>
                <a:srgbClr val="E3B18D"/>
              </a:buClr>
              <a:buNone/>
            </a:pPr>
            <a:r>
              <a:rPr lang="it-IT" sz="1800" b="1">
                <a:solidFill>
                  <a:schemeClr val="accent1">
                    <a:lumMod val="50000"/>
                  </a:schemeClr>
                </a:solidFill>
              </a:rPr>
              <a:t>MySQL</a:t>
            </a:r>
            <a:r>
              <a:rPr lang="it-IT" sz="1800"/>
              <a:t> è stato configurato con meccanismi di </a:t>
            </a:r>
            <a:r>
              <a:rPr lang="it-IT" sz="1800" b="1">
                <a:solidFill>
                  <a:schemeClr val="accent1">
                    <a:lumMod val="50000"/>
                  </a:schemeClr>
                </a:solidFill>
              </a:rPr>
              <a:t>rate </a:t>
            </a:r>
            <a:r>
              <a:rPr lang="it-IT" sz="1800" b="1" err="1">
                <a:solidFill>
                  <a:schemeClr val="accent1">
                    <a:lumMod val="50000"/>
                  </a:schemeClr>
                </a:solidFill>
              </a:rPr>
              <a:t>limiting</a:t>
            </a:r>
            <a:r>
              <a:rPr lang="it-IT" sz="1800" b="1">
                <a:solidFill>
                  <a:schemeClr val="accent1">
                    <a:lumMod val="50000"/>
                  </a:schemeClr>
                </a:solidFill>
              </a:rPr>
              <a:t> </a:t>
            </a:r>
            <a:r>
              <a:rPr lang="it-IT" sz="1800"/>
              <a:t>e </a:t>
            </a:r>
            <a:r>
              <a:rPr lang="it-IT" sz="1800" b="1" err="1">
                <a:solidFill>
                  <a:schemeClr val="accent1">
                    <a:lumMod val="50000"/>
                  </a:schemeClr>
                </a:solidFill>
              </a:rPr>
              <a:t>throttling</a:t>
            </a:r>
            <a:r>
              <a:rPr lang="it-IT" sz="1800"/>
              <a:t> per le connessioni. Questi controlli limitano il numero di connessioni simultanee e la durata delle query, contribuendo a proteggere il database da sovraccarichi e attacchi </a:t>
            </a:r>
            <a:r>
              <a:rPr lang="it-IT" sz="1800" err="1"/>
              <a:t>DoS</a:t>
            </a:r>
            <a:r>
              <a:rPr lang="it-IT" sz="1800"/>
              <a:t>.</a:t>
            </a:r>
            <a:endParaRPr lang="it-IT" sz="1800" i="1"/>
          </a:p>
        </p:txBody>
      </p:sp>
      <p:pic>
        <p:nvPicPr>
          <p:cNvPr id="12" name="Immagine 11" descr="Immagine che contiene testo, schermata, Carattere&#10;&#10;Il contenuto generato dall'IA potrebbe non essere corretto.">
            <a:extLst>
              <a:ext uri="{FF2B5EF4-FFF2-40B4-BE49-F238E27FC236}">
                <a16:creationId xmlns:a16="http://schemas.microsoft.com/office/drawing/2014/main" id="{C3471846-E45D-2FBC-EBFD-98E8BB02FA8E}"/>
              </a:ext>
            </a:extLst>
          </p:cNvPr>
          <p:cNvPicPr>
            <a:picLocks noChangeAspect="1"/>
          </p:cNvPicPr>
          <p:nvPr/>
        </p:nvPicPr>
        <p:blipFill>
          <a:blip r:embed="rId2"/>
          <a:stretch>
            <a:fillRect/>
          </a:stretch>
        </p:blipFill>
        <p:spPr>
          <a:xfrm>
            <a:off x="838200" y="4544936"/>
            <a:ext cx="4746523" cy="1423957"/>
          </a:xfrm>
          <a:prstGeom prst="rect">
            <a:avLst/>
          </a:prstGeom>
        </p:spPr>
      </p:pic>
      <p:pic>
        <p:nvPicPr>
          <p:cNvPr id="14" name="Immagine 13">
            <a:extLst>
              <a:ext uri="{FF2B5EF4-FFF2-40B4-BE49-F238E27FC236}">
                <a16:creationId xmlns:a16="http://schemas.microsoft.com/office/drawing/2014/main" id="{42E9515B-709F-CCB0-3D22-818C9CCCED5E}"/>
              </a:ext>
            </a:extLst>
          </p:cNvPr>
          <p:cNvPicPr>
            <a:picLocks noChangeAspect="1"/>
          </p:cNvPicPr>
          <p:nvPr/>
        </p:nvPicPr>
        <p:blipFill>
          <a:blip r:embed="rId3"/>
          <a:srcRect/>
          <a:stretch/>
        </p:blipFill>
        <p:spPr>
          <a:xfrm>
            <a:off x="6096000" y="4544936"/>
            <a:ext cx="4828566" cy="1772367"/>
          </a:xfrm>
          <a:prstGeom prst="rect">
            <a:avLst/>
          </a:prstGeom>
        </p:spPr>
      </p:pic>
    </p:spTree>
    <p:extLst>
      <p:ext uri="{BB962C8B-B14F-4D97-AF65-F5344CB8AC3E}">
        <p14:creationId xmlns:p14="http://schemas.microsoft.com/office/powerpoint/2010/main" val="14254443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DD926-BC23-F164-27BC-C9D79CACF318}"/>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E2738C0A-A050-1B04-2F32-DAF0FF020971}"/>
              </a:ext>
            </a:extLst>
          </p:cNvPr>
          <p:cNvSpPr>
            <a:spLocks noGrp="1"/>
          </p:cNvSpPr>
          <p:nvPr>
            <p:ph type="title"/>
          </p:nvPr>
        </p:nvSpPr>
        <p:spPr/>
        <p:txBody>
          <a:bodyPr/>
          <a:lstStyle/>
          <a:p>
            <a:r>
              <a:rPr lang="it-IT" b="1">
                <a:solidFill>
                  <a:schemeClr val="accent1">
                    <a:lumMod val="50000"/>
                  </a:schemeClr>
                </a:solidFill>
              </a:rPr>
              <a:t>SC-5: DENIAL-OF-SERVICE PROTECTION (2/2)</a:t>
            </a:r>
          </a:p>
        </p:txBody>
      </p:sp>
      <p:sp>
        <p:nvSpPr>
          <p:cNvPr id="6" name="Segnaposto numero diapositiva 5">
            <a:extLst>
              <a:ext uri="{FF2B5EF4-FFF2-40B4-BE49-F238E27FC236}">
                <a16:creationId xmlns:a16="http://schemas.microsoft.com/office/drawing/2014/main" id="{1233D4EE-8BEA-F6C1-CC33-2B3A2E640271}"/>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101</a:t>
            </a:fld>
            <a:endParaRPr lang="it-IT" noProof="0"/>
          </a:p>
        </p:txBody>
      </p:sp>
      <p:pic>
        <p:nvPicPr>
          <p:cNvPr id="7" name="Immagine 6">
            <a:extLst>
              <a:ext uri="{FF2B5EF4-FFF2-40B4-BE49-F238E27FC236}">
                <a16:creationId xmlns:a16="http://schemas.microsoft.com/office/drawing/2014/main" id="{E162AFA9-E8F1-D229-DD69-58A326707215}"/>
              </a:ext>
            </a:extLst>
          </p:cNvPr>
          <p:cNvPicPr>
            <a:picLocks noChangeAspect="1"/>
          </p:cNvPicPr>
          <p:nvPr/>
        </p:nvPicPr>
        <p:blipFill>
          <a:blip r:embed="rId3"/>
          <a:stretch>
            <a:fillRect/>
          </a:stretch>
        </p:blipFill>
        <p:spPr>
          <a:xfrm>
            <a:off x="1851370" y="2078984"/>
            <a:ext cx="8489260" cy="1039046"/>
          </a:xfrm>
          <a:prstGeom prst="rect">
            <a:avLst/>
          </a:prstGeom>
        </p:spPr>
      </p:pic>
      <p:sp>
        <p:nvSpPr>
          <p:cNvPr id="11" name="CasellaDiTesto 10">
            <a:extLst>
              <a:ext uri="{FF2B5EF4-FFF2-40B4-BE49-F238E27FC236}">
                <a16:creationId xmlns:a16="http://schemas.microsoft.com/office/drawing/2014/main" id="{59182869-66DB-1B52-C018-4E6C95B8EDD1}"/>
              </a:ext>
            </a:extLst>
          </p:cNvPr>
          <p:cNvSpPr txBox="1"/>
          <p:nvPr/>
        </p:nvSpPr>
        <p:spPr>
          <a:xfrm>
            <a:off x="1076739" y="3574990"/>
            <a:ext cx="10515600" cy="923330"/>
          </a:xfrm>
          <a:prstGeom prst="rect">
            <a:avLst/>
          </a:prstGeom>
          <a:noFill/>
        </p:spPr>
        <p:txBody>
          <a:bodyPr wrap="square">
            <a:spAutoFit/>
          </a:bodyPr>
          <a:lstStyle/>
          <a:p>
            <a:r>
              <a:rPr lang="it-IT">
                <a:solidFill>
                  <a:schemeClr val="tx1">
                    <a:lumMod val="85000"/>
                    <a:lumOff val="15000"/>
                  </a:schemeClr>
                </a:solidFill>
              </a:rPr>
              <a:t>Lo script </a:t>
            </a:r>
            <a:r>
              <a:rPr lang="it-IT" err="1">
                <a:solidFill>
                  <a:schemeClr val="tx1">
                    <a:lumMod val="85000"/>
                    <a:lumOff val="15000"/>
                  </a:schemeClr>
                </a:solidFill>
              </a:rPr>
              <a:t>bash</a:t>
            </a:r>
            <a:r>
              <a:rPr lang="it-IT">
                <a:solidFill>
                  <a:schemeClr val="tx1">
                    <a:lumMod val="85000"/>
                    <a:lumOff val="15000"/>
                  </a:schemeClr>
                </a:solidFill>
              </a:rPr>
              <a:t> per l’attivazione del firewall interno implementa il modulo </a:t>
            </a:r>
            <a:r>
              <a:rPr lang="it-IT" b="1" i="1" err="1">
                <a:solidFill>
                  <a:schemeClr val="accent1">
                    <a:lumMod val="50000"/>
                  </a:schemeClr>
                </a:solidFill>
              </a:rPr>
              <a:t>limit</a:t>
            </a:r>
            <a:r>
              <a:rPr lang="it-IT">
                <a:solidFill>
                  <a:schemeClr val="tx1">
                    <a:lumMod val="85000"/>
                    <a:lumOff val="15000"/>
                  </a:schemeClr>
                </a:solidFill>
              </a:rPr>
              <a:t> di </a:t>
            </a:r>
            <a:r>
              <a:rPr lang="it-IT" b="1" err="1">
                <a:solidFill>
                  <a:schemeClr val="accent1">
                    <a:lumMod val="50000"/>
                  </a:schemeClr>
                </a:solidFill>
              </a:rPr>
              <a:t>iptables</a:t>
            </a:r>
            <a:r>
              <a:rPr lang="it-IT">
                <a:solidFill>
                  <a:schemeClr val="tx1">
                    <a:lumMod val="85000"/>
                    <a:lumOff val="15000"/>
                  </a:schemeClr>
                </a:solidFill>
              </a:rPr>
              <a:t> per contrastare attacchi </a:t>
            </a:r>
            <a:r>
              <a:rPr lang="it-IT" err="1">
                <a:solidFill>
                  <a:schemeClr val="tx1">
                    <a:lumMod val="85000"/>
                    <a:lumOff val="15000"/>
                  </a:schemeClr>
                </a:solidFill>
              </a:rPr>
              <a:t>DoS</a:t>
            </a:r>
            <a:r>
              <a:rPr lang="it-IT">
                <a:solidFill>
                  <a:schemeClr val="tx1">
                    <a:lumMod val="85000"/>
                    <a:lumOff val="15000"/>
                  </a:schemeClr>
                </a:solidFill>
              </a:rPr>
              <a:t>, limitando le connessioni HTTP e HTTPS a 25 richieste al minuto, con un burst iniziale di 100, e registrando tutte quelle che rientrano nei limiti, su entrambe le porte 80 e 443.</a:t>
            </a:r>
          </a:p>
        </p:txBody>
      </p:sp>
    </p:spTree>
    <p:extLst>
      <p:ext uri="{BB962C8B-B14F-4D97-AF65-F5344CB8AC3E}">
        <p14:creationId xmlns:p14="http://schemas.microsoft.com/office/powerpoint/2010/main" val="1370130803"/>
      </p:ext>
    </p:extLst>
  </p:cSld>
  <p:clrMapOvr>
    <a:masterClrMapping/>
  </p:clrMapOvr>
  <p:extLst>
    <p:ext uri="{6950BFC3-D8DA-4A85-94F7-54DA5524770B}">
      <p188:commentRel xmlns:p188="http://schemas.microsoft.com/office/powerpoint/2018/8/main" r:id="rId2"/>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804ECAB-BA9E-5751-257C-3B0CB23DC921}"/>
              </a:ext>
            </a:extLst>
          </p:cNvPr>
          <p:cNvSpPr>
            <a:spLocks noGrp="1"/>
          </p:cNvSpPr>
          <p:nvPr>
            <p:ph type="title"/>
          </p:nvPr>
        </p:nvSpPr>
        <p:spPr>
          <a:xfrm>
            <a:off x="838200" y="240730"/>
            <a:ext cx="10515600" cy="900000"/>
          </a:xfrm>
        </p:spPr>
        <p:txBody>
          <a:bodyPr/>
          <a:lstStyle/>
          <a:p>
            <a:r>
              <a:rPr lang="it-IT" b="1">
                <a:solidFill>
                  <a:schemeClr val="accent1">
                    <a:lumMod val="50000"/>
                  </a:schemeClr>
                </a:solidFill>
              </a:rPr>
              <a:t>SC-6: RESOURCE AVAILABILITY </a:t>
            </a:r>
          </a:p>
        </p:txBody>
      </p:sp>
      <p:sp>
        <p:nvSpPr>
          <p:cNvPr id="6" name="Segnaposto numero diapositiva 5">
            <a:extLst>
              <a:ext uri="{FF2B5EF4-FFF2-40B4-BE49-F238E27FC236}">
                <a16:creationId xmlns:a16="http://schemas.microsoft.com/office/drawing/2014/main" id="{60CA5B7A-ECF3-6B62-F70B-3E2CEEB1A411}"/>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102</a:t>
            </a:fld>
            <a:endParaRPr lang="it-IT" noProof="0"/>
          </a:p>
        </p:txBody>
      </p:sp>
      <p:sp>
        <p:nvSpPr>
          <p:cNvPr id="4" name="Segnaposto SmartArt 1">
            <a:extLst>
              <a:ext uri="{FF2B5EF4-FFF2-40B4-BE49-F238E27FC236}">
                <a16:creationId xmlns:a16="http://schemas.microsoft.com/office/drawing/2014/main" id="{AD2B87E5-DD52-62F2-FAE1-3F21080F463B}"/>
              </a:ext>
            </a:extLst>
          </p:cNvPr>
          <p:cNvSpPr txBox="1">
            <a:spLocks/>
          </p:cNvSpPr>
          <p:nvPr/>
        </p:nvSpPr>
        <p:spPr>
          <a:xfrm>
            <a:off x="838200" y="1168296"/>
            <a:ext cx="10515600" cy="718215"/>
          </a:xfrm>
          <a:prstGeom prst="roundRect">
            <a:avLst/>
          </a:prstGeom>
          <a:solidFill>
            <a:schemeClr val="accent1"/>
          </a:solidFill>
          <a:ln>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buClr>
                <a:schemeClr val="accent1">
                  <a:lumMod val="50000"/>
                </a:schemeClr>
              </a:buClr>
              <a:buFont typeface="Tenorite" panose="00000500000000000000" pitchFamily="2" charset="0"/>
              <a:buChar char="+"/>
            </a:pPr>
            <a:r>
              <a:rPr lang="it-IT" sz="1800"/>
              <a:t>Garantire la disponibilità delle risorse limitando il loro uso tramite priorità, quote o regole specifiche, per evitare che attività meno importanti compromettano quelle critiche</a:t>
            </a:r>
          </a:p>
        </p:txBody>
      </p:sp>
      <p:sp>
        <p:nvSpPr>
          <p:cNvPr id="5" name="Segnaposto SmartArt 1">
            <a:extLst>
              <a:ext uri="{FF2B5EF4-FFF2-40B4-BE49-F238E27FC236}">
                <a16:creationId xmlns:a16="http://schemas.microsoft.com/office/drawing/2014/main" id="{3C284A9C-DBD9-133D-EFC6-DAB6AB7B6CCF}"/>
              </a:ext>
            </a:extLst>
          </p:cNvPr>
          <p:cNvSpPr>
            <a:spLocks noGrp="1"/>
          </p:cNvSpPr>
          <p:nvPr>
            <p:ph type="dgm" sz="quarter" idx="15"/>
          </p:nvPr>
        </p:nvSpPr>
        <p:spPr>
          <a:xfrm>
            <a:off x="838200" y="2095524"/>
            <a:ext cx="10515600" cy="2025906"/>
          </a:xfrm>
        </p:spPr>
        <p:txBody>
          <a:bodyPr>
            <a:normAutofit lnSpcReduction="10000"/>
          </a:bodyPr>
          <a:lstStyle/>
          <a:p>
            <a:pPr marL="0" indent="0">
              <a:buClr>
                <a:srgbClr val="E3B18D"/>
              </a:buClr>
              <a:buNone/>
            </a:pPr>
            <a:r>
              <a:rPr lang="it-IT" sz="1800" b="1" err="1">
                <a:solidFill>
                  <a:schemeClr val="accent1">
                    <a:lumMod val="50000"/>
                  </a:schemeClr>
                </a:solidFill>
              </a:rPr>
              <a:t>DigitalOcean</a:t>
            </a:r>
            <a:r>
              <a:rPr lang="it-IT" sz="1800"/>
              <a:t> impone limiti sull'utilizzo di CPU, memoria e banda di rete delle macchine virtuali (</a:t>
            </a:r>
            <a:r>
              <a:rPr lang="it-IT" sz="1800" b="1">
                <a:solidFill>
                  <a:schemeClr val="accent1">
                    <a:lumMod val="50000"/>
                  </a:schemeClr>
                </a:solidFill>
              </a:rPr>
              <a:t>Droplet</a:t>
            </a:r>
            <a:r>
              <a:rPr lang="it-IT" sz="1800"/>
              <a:t>) tramite risorse condivise e </a:t>
            </a:r>
            <a:r>
              <a:rPr lang="it-IT" sz="1800" err="1"/>
              <a:t>throttling</a:t>
            </a:r>
            <a:r>
              <a:rPr lang="it-IT" sz="1800"/>
              <a:t> automatico. Queste misure riducono il rischio che attività eccessive o anomale compromettano la disponibilità delle risorse di sistema.</a:t>
            </a:r>
            <a:br>
              <a:rPr lang="it-IT" sz="1800"/>
            </a:br>
            <a:br>
              <a:rPr lang="it-IT" sz="1800"/>
            </a:br>
            <a:r>
              <a:rPr lang="it-IT" sz="1800"/>
              <a:t>Inoltre ciascun </a:t>
            </a:r>
            <a:r>
              <a:rPr lang="it-IT" sz="1800" b="1">
                <a:solidFill>
                  <a:schemeClr val="accent1">
                    <a:lumMod val="50000"/>
                  </a:schemeClr>
                </a:solidFill>
              </a:rPr>
              <a:t>Container</a:t>
            </a:r>
            <a:r>
              <a:rPr lang="it-IT" sz="1800"/>
              <a:t> vengono assegnate risorse computazionali definite, come limiti di CPU e memoria, per prevenire il consumo eccessivo delle risorse di sistema. Vengono inoltre imposti limiti al numero massimo di processi (</a:t>
            </a:r>
            <a:r>
              <a:rPr lang="it-IT" sz="1800" b="1" err="1">
                <a:solidFill>
                  <a:schemeClr val="accent1">
                    <a:lumMod val="50000"/>
                  </a:schemeClr>
                </a:solidFill>
              </a:rPr>
              <a:t>nproc</a:t>
            </a:r>
            <a:r>
              <a:rPr lang="it-IT" sz="1800"/>
              <a:t>) e di file </a:t>
            </a:r>
            <a:r>
              <a:rPr lang="it-IT" sz="1800" err="1"/>
              <a:t>descriptor</a:t>
            </a:r>
            <a:r>
              <a:rPr lang="it-IT" sz="1800"/>
              <a:t> aperti (</a:t>
            </a:r>
            <a:r>
              <a:rPr lang="it-IT" sz="1800" b="1" err="1">
                <a:solidFill>
                  <a:schemeClr val="accent1">
                    <a:lumMod val="50000"/>
                  </a:schemeClr>
                </a:solidFill>
              </a:rPr>
              <a:t>nofile</a:t>
            </a:r>
            <a:r>
              <a:rPr lang="it-IT" sz="1800"/>
              <a:t>), al fine di evitare esaurimenti causati da malfunzionamenti applicativi o comportamenti anomali.</a:t>
            </a:r>
            <a:endParaRPr lang="it-IT" sz="1800" i="1"/>
          </a:p>
        </p:txBody>
      </p:sp>
      <p:pic>
        <p:nvPicPr>
          <p:cNvPr id="7" name="Immagine 6" descr="Immagine che contiene testo, schermata, Carattere&#10;&#10;Il contenuto generato dall'IA potrebbe non essere corretto.">
            <a:extLst>
              <a:ext uri="{FF2B5EF4-FFF2-40B4-BE49-F238E27FC236}">
                <a16:creationId xmlns:a16="http://schemas.microsoft.com/office/drawing/2014/main" id="{6308DBC4-092E-9463-5E3C-EDB44C586687}"/>
              </a:ext>
            </a:extLst>
          </p:cNvPr>
          <p:cNvPicPr>
            <a:picLocks noChangeAspect="1"/>
          </p:cNvPicPr>
          <p:nvPr/>
        </p:nvPicPr>
        <p:blipFill>
          <a:blip r:embed="rId3"/>
          <a:stretch>
            <a:fillRect/>
          </a:stretch>
        </p:blipFill>
        <p:spPr>
          <a:xfrm>
            <a:off x="2057400" y="4272075"/>
            <a:ext cx="7467600" cy="1668780"/>
          </a:xfrm>
          <a:prstGeom prst="rect">
            <a:avLst/>
          </a:prstGeom>
        </p:spPr>
      </p:pic>
    </p:spTree>
    <p:extLst>
      <p:ext uri="{BB962C8B-B14F-4D97-AF65-F5344CB8AC3E}">
        <p14:creationId xmlns:p14="http://schemas.microsoft.com/office/powerpoint/2010/main" val="3596377050"/>
      </p:ext>
    </p:extLst>
  </p:cSld>
  <p:clrMapOvr>
    <a:masterClrMapping/>
  </p:clrMapOvr>
  <p:extLst>
    <p:ext uri="{6950BFC3-D8DA-4A85-94F7-54DA5524770B}">
      <p188:commentRel xmlns:p188="http://schemas.microsoft.com/office/powerpoint/2018/8/main" r:id="rId2"/>
    </p:ext>
  </p:extLs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44454BA3-BB30-9DD8-0A03-4634F17E71F1}"/>
              </a:ext>
            </a:extLst>
          </p:cNvPr>
          <p:cNvSpPr>
            <a:spLocks noGrp="1"/>
          </p:cNvSpPr>
          <p:nvPr>
            <p:ph type="dgm" sz="quarter" idx="15"/>
          </p:nvPr>
        </p:nvSpPr>
        <p:spPr>
          <a:xfrm>
            <a:off x="838200" y="2143190"/>
            <a:ext cx="10515600" cy="2571620"/>
          </a:xfrm>
          <a:prstGeom prst="roundRect">
            <a:avLst/>
          </a:prstGeom>
          <a:solidFill>
            <a:schemeClr val="accent1"/>
          </a:solidFill>
          <a:ln>
            <a:solidFill>
              <a:schemeClr val="accent1">
                <a:lumMod val="50000"/>
              </a:schemeClr>
            </a:solidFill>
          </a:ln>
        </p:spPr>
        <p:txBody>
          <a:bodyPr>
            <a:noAutofit/>
          </a:bodyPr>
          <a:lstStyle/>
          <a:p>
            <a:pPr>
              <a:buClr>
                <a:schemeClr val="accent1">
                  <a:lumMod val="50000"/>
                </a:schemeClr>
              </a:buClr>
              <a:buFont typeface="Tenorite" panose="00000500000000000000" pitchFamily="2" charset="0"/>
              <a:buChar char="+"/>
            </a:pPr>
            <a:r>
              <a:rPr lang="it-IT" sz="1800"/>
              <a:t>Il sistema deve: </a:t>
            </a:r>
          </a:p>
          <a:p>
            <a:pPr lvl="1">
              <a:buClr>
                <a:schemeClr val="accent1">
                  <a:lumMod val="50000"/>
                </a:schemeClr>
              </a:buClr>
              <a:buFont typeface="Tenorite" panose="00000500000000000000" pitchFamily="2" charset="0"/>
              <a:buChar char="+"/>
            </a:pPr>
            <a:r>
              <a:rPr lang="it-IT" sz="1800"/>
              <a:t>Monitorare e controllare le comunicazione al confine del sistema e ai principali confini interni del sistema.</a:t>
            </a:r>
          </a:p>
          <a:p>
            <a:pPr lvl="1">
              <a:buClr>
                <a:schemeClr val="accent1">
                  <a:lumMod val="50000"/>
                </a:schemeClr>
              </a:buClr>
              <a:buFont typeface="Tenorite" panose="00000500000000000000" pitchFamily="2" charset="0"/>
              <a:buChar char="+"/>
            </a:pPr>
            <a:r>
              <a:rPr lang="it-IT" sz="1800"/>
              <a:t>Implementare sottoreti per componenti di sistema accessibili al pubblico che sono logicamente separate dalle reti interne.</a:t>
            </a:r>
          </a:p>
          <a:p>
            <a:pPr lvl="1">
              <a:buClr>
                <a:schemeClr val="accent1">
                  <a:lumMod val="50000"/>
                </a:schemeClr>
              </a:buClr>
              <a:buFont typeface="Tenorite" panose="00000500000000000000" pitchFamily="2" charset="0"/>
              <a:buChar char="+"/>
            </a:pPr>
            <a:r>
              <a:rPr lang="it-IT" sz="1800"/>
              <a:t> Connettersi a reti o sistemi esterni attraverso interfacce gestite da dispositivi di protezione dei confini disposti secondo un'architettura di sicurezza organizzativa.</a:t>
            </a:r>
          </a:p>
        </p:txBody>
      </p:sp>
      <p:sp>
        <p:nvSpPr>
          <p:cNvPr id="3" name="Titolo 2">
            <a:extLst>
              <a:ext uri="{FF2B5EF4-FFF2-40B4-BE49-F238E27FC236}">
                <a16:creationId xmlns:a16="http://schemas.microsoft.com/office/drawing/2014/main" id="{ACAE6F81-0FE1-9CC5-1170-3AE4C444FC6C}"/>
              </a:ext>
            </a:extLst>
          </p:cNvPr>
          <p:cNvSpPr>
            <a:spLocks noGrp="1"/>
          </p:cNvSpPr>
          <p:nvPr>
            <p:ph type="title"/>
          </p:nvPr>
        </p:nvSpPr>
        <p:spPr/>
        <p:txBody>
          <a:bodyPr/>
          <a:lstStyle/>
          <a:p>
            <a:r>
              <a:rPr lang="it-IT" b="1">
                <a:solidFill>
                  <a:schemeClr val="accent1">
                    <a:lumMod val="50000"/>
                  </a:schemeClr>
                </a:solidFill>
              </a:rPr>
              <a:t>SC-7: BOUNDARY PROTECTION (1/3) </a:t>
            </a:r>
          </a:p>
        </p:txBody>
      </p:sp>
      <p:sp>
        <p:nvSpPr>
          <p:cNvPr id="6" name="Segnaposto numero diapositiva 5">
            <a:extLst>
              <a:ext uri="{FF2B5EF4-FFF2-40B4-BE49-F238E27FC236}">
                <a16:creationId xmlns:a16="http://schemas.microsoft.com/office/drawing/2014/main" id="{86AB39BB-9070-B4BB-B2CD-20B6884F47ED}"/>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103</a:t>
            </a:fld>
            <a:endParaRPr lang="it-IT" noProof="0"/>
          </a:p>
        </p:txBody>
      </p:sp>
    </p:spTree>
    <p:extLst>
      <p:ext uri="{BB962C8B-B14F-4D97-AF65-F5344CB8AC3E}">
        <p14:creationId xmlns:p14="http://schemas.microsoft.com/office/powerpoint/2010/main" val="35663625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AD59-0072-544E-51EE-E94D8CDB4DF9}"/>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7A476E3-E551-DB48-B7AD-FCA80CEA253C}"/>
              </a:ext>
            </a:extLst>
          </p:cNvPr>
          <p:cNvSpPr>
            <a:spLocks noGrp="1"/>
          </p:cNvSpPr>
          <p:nvPr>
            <p:ph type="title"/>
          </p:nvPr>
        </p:nvSpPr>
        <p:spPr/>
        <p:txBody>
          <a:bodyPr/>
          <a:lstStyle/>
          <a:p>
            <a:r>
              <a:rPr lang="it-IT" b="1">
                <a:solidFill>
                  <a:schemeClr val="accent1">
                    <a:lumMod val="50000"/>
                  </a:schemeClr>
                </a:solidFill>
              </a:rPr>
              <a:t>SC-7: BOUNDARY PROTECTION (2/3) </a:t>
            </a:r>
          </a:p>
        </p:txBody>
      </p:sp>
      <p:sp>
        <p:nvSpPr>
          <p:cNvPr id="6" name="Segnaposto numero diapositiva 5">
            <a:extLst>
              <a:ext uri="{FF2B5EF4-FFF2-40B4-BE49-F238E27FC236}">
                <a16:creationId xmlns:a16="http://schemas.microsoft.com/office/drawing/2014/main" id="{54BB7637-AD6D-058A-D2E1-020ED56198F7}"/>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104</a:t>
            </a:fld>
            <a:endParaRPr lang="it-IT" noProof="0"/>
          </a:p>
        </p:txBody>
      </p:sp>
      <p:sp>
        <p:nvSpPr>
          <p:cNvPr id="5" name="CasellaDiTesto 4">
            <a:extLst>
              <a:ext uri="{FF2B5EF4-FFF2-40B4-BE49-F238E27FC236}">
                <a16:creationId xmlns:a16="http://schemas.microsoft.com/office/drawing/2014/main" id="{ACFEAB15-D348-F1CF-9DB7-F9E516DF47B5}"/>
              </a:ext>
            </a:extLst>
          </p:cNvPr>
          <p:cNvSpPr txBox="1"/>
          <p:nvPr/>
        </p:nvSpPr>
        <p:spPr>
          <a:xfrm>
            <a:off x="838200" y="1358756"/>
            <a:ext cx="10515600" cy="3139321"/>
          </a:xfrm>
          <a:prstGeom prst="rect">
            <a:avLst/>
          </a:prstGeom>
          <a:noFill/>
        </p:spPr>
        <p:txBody>
          <a:bodyPr wrap="square">
            <a:spAutoFit/>
          </a:bodyPr>
          <a:lstStyle/>
          <a:p>
            <a:r>
              <a:rPr lang="it-IT">
                <a:solidFill>
                  <a:schemeClr val="tx1">
                    <a:lumMod val="75000"/>
                    <a:lumOff val="25000"/>
                  </a:schemeClr>
                </a:solidFill>
              </a:rPr>
              <a:t>Tra i vari servizi viene implementata una </a:t>
            </a:r>
            <a:r>
              <a:rPr lang="it-IT" b="1">
                <a:solidFill>
                  <a:schemeClr val="accent1">
                    <a:lumMod val="50000"/>
                  </a:schemeClr>
                </a:solidFill>
              </a:rPr>
              <a:t>rete privata </a:t>
            </a:r>
            <a:r>
              <a:rPr lang="it-IT">
                <a:solidFill>
                  <a:schemeClr val="tx1">
                    <a:lumMod val="75000"/>
                    <a:lumOff val="25000"/>
                  </a:schemeClr>
                </a:solidFill>
              </a:rPr>
              <a:t>che incanala i dati in modo sicuro e strutturato. Il traffico su questa rete è gestito da un firewall interno, che definisce e controlla le regole di instradamento, autorizzando i flussi di dati verso i rispettivi servizi. </a:t>
            </a:r>
          </a:p>
          <a:p>
            <a:endParaRPr lang="it-IT">
              <a:solidFill>
                <a:schemeClr val="tx1">
                  <a:lumMod val="75000"/>
                  <a:lumOff val="25000"/>
                </a:schemeClr>
              </a:solidFill>
            </a:endParaRPr>
          </a:p>
          <a:p>
            <a:r>
              <a:rPr lang="it-IT">
                <a:solidFill>
                  <a:schemeClr val="tx1">
                    <a:lumMod val="75000"/>
                    <a:lumOff val="25000"/>
                  </a:schemeClr>
                </a:solidFill>
              </a:rPr>
              <a:t>Tra le misure di protezione perimetrale è stato configurato anche un firewall a livello di infrastruttura cloud tramite i servizi offerti da </a:t>
            </a:r>
            <a:r>
              <a:rPr lang="it-IT" b="1" err="1">
                <a:solidFill>
                  <a:schemeClr val="accent1">
                    <a:lumMod val="50000"/>
                  </a:schemeClr>
                </a:solidFill>
              </a:rPr>
              <a:t>DigitalOcean</a:t>
            </a:r>
            <a:r>
              <a:rPr lang="it-IT">
                <a:solidFill>
                  <a:schemeClr val="tx1">
                    <a:lumMod val="75000"/>
                    <a:lumOff val="25000"/>
                  </a:schemeClr>
                </a:solidFill>
              </a:rPr>
              <a:t>. Questo firewall consente di definire regole granulari per il traffico in ingresso, permettendo solo le connessioni su porte specifiche da IP autorizzati.</a:t>
            </a:r>
          </a:p>
          <a:p>
            <a:br>
              <a:rPr lang="it-IT">
                <a:solidFill>
                  <a:schemeClr val="tx1">
                    <a:lumMod val="75000"/>
                    <a:lumOff val="25000"/>
                  </a:schemeClr>
                </a:solidFill>
              </a:rPr>
            </a:br>
            <a:r>
              <a:rPr lang="it-IT" b="1" err="1">
                <a:solidFill>
                  <a:schemeClr val="accent1">
                    <a:lumMod val="50000"/>
                  </a:schemeClr>
                </a:solidFill>
              </a:rPr>
              <a:t>Nginx</a:t>
            </a:r>
            <a:r>
              <a:rPr lang="it-IT">
                <a:solidFill>
                  <a:schemeClr val="tx1">
                    <a:lumMod val="75000"/>
                    <a:lumOff val="25000"/>
                  </a:schemeClr>
                </a:solidFill>
              </a:rPr>
              <a:t> è configurato per bloccare tutti i metodi HTTP non autorizzati, tramite una maschera (</a:t>
            </a:r>
            <a:r>
              <a:rPr lang="it-IT" b="1" err="1">
                <a:solidFill>
                  <a:schemeClr val="accent1">
                    <a:lumMod val="50000"/>
                  </a:schemeClr>
                </a:solidFill>
              </a:rPr>
              <a:t>map</a:t>
            </a:r>
            <a:r>
              <a:rPr lang="it-IT">
                <a:solidFill>
                  <a:schemeClr val="tx1">
                    <a:lumMod val="75000"/>
                    <a:lumOff val="25000"/>
                  </a:schemeClr>
                </a:solidFill>
              </a:rPr>
              <a:t>). Questo limita il traffico solo ai metodi necessari, riducendo la superficie di attacco e proteggendo il perimetro della rete. Inoltre forza tutte le richieste HTTP verso </a:t>
            </a:r>
            <a:r>
              <a:rPr lang="it-IT" b="1">
                <a:solidFill>
                  <a:schemeClr val="accent1">
                    <a:lumMod val="50000"/>
                  </a:schemeClr>
                </a:solidFill>
              </a:rPr>
              <a:t>HTTPS</a:t>
            </a:r>
            <a:r>
              <a:rPr lang="it-IT">
                <a:solidFill>
                  <a:schemeClr val="tx1">
                    <a:lumMod val="75000"/>
                    <a:lumOff val="25000"/>
                  </a:schemeClr>
                </a:solidFill>
              </a:rPr>
              <a:t>, favorendone quindi la crittografia</a:t>
            </a:r>
            <a:r>
              <a:rPr lang="it-IT"/>
              <a:t>.</a:t>
            </a:r>
          </a:p>
        </p:txBody>
      </p:sp>
      <p:pic>
        <p:nvPicPr>
          <p:cNvPr id="14" name="Immagine 13" descr="Immagine che contiene testo, schermata, Carattere&#10;&#10;Il contenuto generato dall'IA potrebbe non essere corretto.">
            <a:extLst>
              <a:ext uri="{FF2B5EF4-FFF2-40B4-BE49-F238E27FC236}">
                <a16:creationId xmlns:a16="http://schemas.microsoft.com/office/drawing/2014/main" id="{DDC7AFCC-35FC-CD69-69AF-443FC0C71B63}"/>
              </a:ext>
            </a:extLst>
          </p:cNvPr>
          <p:cNvPicPr>
            <a:picLocks noChangeAspect="1"/>
          </p:cNvPicPr>
          <p:nvPr/>
        </p:nvPicPr>
        <p:blipFill>
          <a:blip r:embed="rId3"/>
          <a:stretch>
            <a:fillRect/>
          </a:stretch>
        </p:blipFill>
        <p:spPr>
          <a:xfrm>
            <a:off x="1050532" y="5938593"/>
            <a:ext cx="3857642" cy="791527"/>
          </a:xfrm>
          <a:prstGeom prst="rect">
            <a:avLst/>
          </a:prstGeom>
        </p:spPr>
      </p:pic>
      <p:pic>
        <p:nvPicPr>
          <p:cNvPr id="16" name="Immagine 15" descr="Immagine che contiene testo, schermata, Carattere&#10;&#10;Il contenuto generato dall'IA potrebbe non essere corretto.">
            <a:extLst>
              <a:ext uri="{FF2B5EF4-FFF2-40B4-BE49-F238E27FC236}">
                <a16:creationId xmlns:a16="http://schemas.microsoft.com/office/drawing/2014/main" id="{54A5C79F-C863-65FA-4C18-F5367A25AAA6}"/>
              </a:ext>
            </a:extLst>
          </p:cNvPr>
          <p:cNvPicPr>
            <a:picLocks noChangeAspect="1"/>
          </p:cNvPicPr>
          <p:nvPr/>
        </p:nvPicPr>
        <p:blipFill>
          <a:blip r:embed="rId4"/>
          <a:stretch>
            <a:fillRect/>
          </a:stretch>
        </p:blipFill>
        <p:spPr>
          <a:xfrm>
            <a:off x="6678122" y="4631113"/>
            <a:ext cx="3576704" cy="1581146"/>
          </a:xfrm>
          <a:prstGeom prst="rect">
            <a:avLst/>
          </a:prstGeom>
        </p:spPr>
      </p:pic>
      <p:pic>
        <p:nvPicPr>
          <p:cNvPr id="2" name="Immagine 1">
            <a:extLst>
              <a:ext uri="{FF2B5EF4-FFF2-40B4-BE49-F238E27FC236}">
                <a16:creationId xmlns:a16="http://schemas.microsoft.com/office/drawing/2014/main" id="{187D47E6-6890-D13A-E846-2FC9C419326B}"/>
              </a:ext>
            </a:extLst>
          </p:cNvPr>
          <p:cNvPicPr>
            <a:picLocks noChangeAspect="1"/>
          </p:cNvPicPr>
          <p:nvPr/>
        </p:nvPicPr>
        <p:blipFill>
          <a:blip r:embed="rId5"/>
          <a:stretch>
            <a:fillRect/>
          </a:stretch>
        </p:blipFill>
        <p:spPr>
          <a:xfrm>
            <a:off x="1050532" y="4514998"/>
            <a:ext cx="4012213" cy="1398195"/>
          </a:xfrm>
          <a:prstGeom prst="rect">
            <a:avLst/>
          </a:prstGeom>
        </p:spPr>
      </p:pic>
    </p:spTree>
    <p:extLst>
      <p:ext uri="{BB962C8B-B14F-4D97-AF65-F5344CB8AC3E}">
        <p14:creationId xmlns:p14="http://schemas.microsoft.com/office/powerpoint/2010/main" val="3827364832"/>
      </p:ext>
    </p:extLst>
  </p:cSld>
  <p:clrMapOvr>
    <a:masterClrMapping/>
  </p:clrMapOvr>
  <p:extLst>
    <p:ext uri="{6950BFC3-D8DA-4A85-94F7-54DA5524770B}">
      <p188:commentRel xmlns:p188="http://schemas.microsoft.com/office/powerpoint/2018/8/main" r:id="rId2"/>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AF890-9E8E-E7C2-A38C-B25BA1122107}"/>
            </a:ext>
          </a:extLst>
        </p:cNvPr>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9FAD302C-5638-404C-BF8F-ACE1DEA08E21}"/>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105</a:t>
            </a:fld>
            <a:endParaRPr lang="it-IT" noProof="0"/>
          </a:p>
        </p:txBody>
      </p:sp>
      <p:pic>
        <p:nvPicPr>
          <p:cNvPr id="3" name="Immagine 2">
            <a:extLst>
              <a:ext uri="{FF2B5EF4-FFF2-40B4-BE49-F238E27FC236}">
                <a16:creationId xmlns:a16="http://schemas.microsoft.com/office/drawing/2014/main" id="{870BAD5A-C203-A0A2-4A31-7F025D617F93}"/>
              </a:ext>
            </a:extLst>
          </p:cNvPr>
          <p:cNvPicPr>
            <a:picLocks noChangeAspect="1"/>
          </p:cNvPicPr>
          <p:nvPr/>
        </p:nvPicPr>
        <p:blipFill>
          <a:blip r:embed="rId3"/>
          <a:stretch>
            <a:fillRect/>
          </a:stretch>
        </p:blipFill>
        <p:spPr>
          <a:xfrm>
            <a:off x="470945" y="1722957"/>
            <a:ext cx="4859813" cy="3606641"/>
          </a:xfrm>
          <a:prstGeom prst="rect">
            <a:avLst/>
          </a:prstGeom>
        </p:spPr>
      </p:pic>
      <p:sp>
        <p:nvSpPr>
          <p:cNvPr id="15" name="CasellaDiTesto 14">
            <a:extLst>
              <a:ext uri="{FF2B5EF4-FFF2-40B4-BE49-F238E27FC236}">
                <a16:creationId xmlns:a16="http://schemas.microsoft.com/office/drawing/2014/main" id="{D12FAA9E-05EF-0148-DBCE-33B0A02BD858}"/>
              </a:ext>
            </a:extLst>
          </p:cNvPr>
          <p:cNvSpPr txBox="1"/>
          <p:nvPr/>
        </p:nvSpPr>
        <p:spPr>
          <a:xfrm>
            <a:off x="2516222" y="313150"/>
            <a:ext cx="7542178" cy="523220"/>
          </a:xfrm>
          <a:prstGeom prst="rect">
            <a:avLst/>
          </a:prstGeom>
          <a:noFill/>
        </p:spPr>
        <p:txBody>
          <a:bodyPr wrap="square">
            <a:spAutoFit/>
          </a:bodyPr>
          <a:lstStyle/>
          <a:p>
            <a:r>
              <a:rPr kumimoji="0" lang="it-IT" sz="2800" b="1" i="0" u="none" strike="noStrike" kern="1200" cap="all" spc="150" normalizeH="0" baseline="0" noProof="0">
                <a:ln>
                  <a:noFill/>
                </a:ln>
                <a:solidFill>
                  <a:schemeClr val="accent1">
                    <a:lumMod val="50000"/>
                  </a:schemeClr>
                </a:solidFill>
                <a:effectLst/>
                <a:uLnTx/>
                <a:uFillTx/>
                <a:latin typeface="Tenorite"/>
                <a:ea typeface="+mj-ea"/>
                <a:cs typeface="+mj-cs"/>
              </a:rPr>
              <a:t>SC-7: BOUNDARY PROTECTION (</a:t>
            </a:r>
            <a:r>
              <a:rPr lang="it-IT" sz="2800" b="1" cap="all" spc="150">
                <a:solidFill>
                  <a:schemeClr val="accent1">
                    <a:lumMod val="50000"/>
                  </a:schemeClr>
                </a:solidFill>
                <a:latin typeface="Tenorite"/>
                <a:ea typeface="+mj-ea"/>
                <a:cs typeface="+mj-cs"/>
              </a:rPr>
              <a:t>3</a:t>
            </a:r>
            <a:r>
              <a:rPr kumimoji="0" lang="it-IT" sz="2800" b="1" i="0" u="none" strike="noStrike" kern="1200" cap="all" spc="150" normalizeH="0" baseline="0" noProof="0">
                <a:ln>
                  <a:noFill/>
                </a:ln>
                <a:solidFill>
                  <a:schemeClr val="accent1">
                    <a:lumMod val="50000"/>
                  </a:schemeClr>
                </a:solidFill>
                <a:effectLst/>
                <a:uLnTx/>
                <a:uFillTx/>
                <a:latin typeface="Tenorite"/>
                <a:ea typeface="+mj-ea"/>
                <a:cs typeface="+mj-cs"/>
              </a:rPr>
              <a:t>/3) </a:t>
            </a:r>
            <a:endParaRPr lang="it-IT">
              <a:solidFill>
                <a:schemeClr val="accent1">
                  <a:lumMod val="50000"/>
                </a:schemeClr>
              </a:solidFill>
            </a:endParaRPr>
          </a:p>
        </p:txBody>
      </p:sp>
      <p:sp>
        <p:nvSpPr>
          <p:cNvPr id="2" name="CasellaDiTesto 1">
            <a:extLst>
              <a:ext uri="{FF2B5EF4-FFF2-40B4-BE49-F238E27FC236}">
                <a16:creationId xmlns:a16="http://schemas.microsoft.com/office/drawing/2014/main" id="{07A4AEB6-32BE-EB8C-F054-22032B06BA16}"/>
              </a:ext>
            </a:extLst>
          </p:cNvPr>
          <p:cNvSpPr txBox="1"/>
          <p:nvPr/>
        </p:nvSpPr>
        <p:spPr>
          <a:xfrm>
            <a:off x="1277068" y="5404766"/>
            <a:ext cx="2502673" cy="369332"/>
          </a:xfrm>
          <a:prstGeom prst="rect">
            <a:avLst/>
          </a:prstGeom>
          <a:noFill/>
        </p:spPr>
        <p:txBody>
          <a:bodyPr wrap="none" rtlCol="0">
            <a:spAutoFit/>
          </a:bodyPr>
          <a:lstStyle/>
          <a:p>
            <a:r>
              <a:rPr lang="it-IT" b="1">
                <a:solidFill>
                  <a:schemeClr val="accent1">
                    <a:lumMod val="50000"/>
                  </a:schemeClr>
                </a:solidFill>
              </a:rPr>
              <a:t>Firewall - </a:t>
            </a:r>
            <a:r>
              <a:rPr lang="it-IT" b="1" err="1">
                <a:solidFill>
                  <a:schemeClr val="accent1">
                    <a:lumMod val="50000"/>
                  </a:schemeClr>
                </a:solidFill>
              </a:rPr>
              <a:t>DigitalOcean</a:t>
            </a:r>
            <a:endParaRPr lang="it-IT" b="1">
              <a:solidFill>
                <a:schemeClr val="accent1">
                  <a:lumMod val="50000"/>
                </a:schemeClr>
              </a:solidFill>
            </a:endParaRPr>
          </a:p>
        </p:txBody>
      </p:sp>
      <p:sp>
        <p:nvSpPr>
          <p:cNvPr id="4" name="CasellaDiTesto 3">
            <a:extLst>
              <a:ext uri="{FF2B5EF4-FFF2-40B4-BE49-F238E27FC236}">
                <a16:creationId xmlns:a16="http://schemas.microsoft.com/office/drawing/2014/main" id="{13CEB791-952F-8670-366B-ACB78FCDB7C8}"/>
              </a:ext>
            </a:extLst>
          </p:cNvPr>
          <p:cNvSpPr txBox="1"/>
          <p:nvPr/>
        </p:nvSpPr>
        <p:spPr>
          <a:xfrm>
            <a:off x="8397021" y="5439378"/>
            <a:ext cx="1723998" cy="369332"/>
          </a:xfrm>
          <a:prstGeom prst="rect">
            <a:avLst/>
          </a:prstGeom>
          <a:noFill/>
        </p:spPr>
        <p:txBody>
          <a:bodyPr wrap="none" rtlCol="0">
            <a:spAutoFit/>
          </a:bodyPr>
          <a:lstStyle/>
          <a:p>
            <a:r>
              <a:rPr lang="it-IT" b="1">
                <a:solidFill>
                  <a:schemeClr val="accent1">
                    <a:lumMod val="50000"/>
                  </a:schemeClr>
                </a:solidFill>
              </a:rPr>
              <a:t>Firewall interno</a:t>
            </a:r>
          </a:p>
        </p:txBody>
      </p:sp>
      <p:pic>
        <p:nvPicPr>
          <p:cNvPr id="10" name="Immagine 9" descr="Immagine che contiene testo, diagramma, schermata, Piano&#10;&#10;Il contenuto generato dall'IA potrebbe non essere corretto.">
            <a:extLst>
              <a:ext uri="{FF2B5EF4-FFF2-40B4-BE49-F238E27FC236}">
                <a16:creationId xmlns:a16="http://schemas.microsoft.com/office/drawing/2014/main" id="{ABD5414F-A6EA-65D7-938B-DFB4B4B38FBF}"/>
              </a:ext>
            </a:extLst>
          </p:cNvPr>
          <p:cNvPicPr>
            <a:picLocks noChangeAspect="1"/>
          </p:cNvPicPr>
          <p:nvPr/>
        </p:nvPicPr>
        <p:blipFill>
          <a:blip r:embed="rId4"/>
          <a:stretch>
            <a:fillRect/>
          </a:stretch>
        </p:blipFill>
        <p:spPr>
          <a:xfrm>
            <a:off x="6562466" y="1233956"/>
            <a:ext cx="4968240" cy="4095642"/>
          </a:xfrm>
          <a:prstGeom prst="rect">
            <a:avLst/>
          </a:prstGeom>
        </p:spPr>
      </p:pic>
    </p:spTree>
    <p:extLst>
      <p:ext uri="{BB962C8B-B14F-4D97-AF65-F5344CB8AC3E}">
        <p14:creationId xmlns:p14="http://schemas.microsoft.com/office/powerpoint/2010/main" val="399392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E14FB6EC-D1C2-B70E-4B36-F9A745BCB709}"/>
              </a:ext>
            </a:extLst>
          </p:cNvPr>
          <p:cNvSpPr>
            <a:spLocks noGrp="1"/>
          </p:cNvSpPr>
          <p:nvPr>
            <p:ph type="dgm" sz="quarter" idx="4294967295"/>
          </p:nvPr>
        </p:nvSpPr>
        <p:spPr>
          <a:xfrm>
            <a:off x="838200" y="1463450"/>
            <a:ext cx="10515600" cy="509146"/>
          </a:xfrm>
          <a:prstGeom prst="roundRect">
            <a:avLst/>
          </a:prstGeom>
          <a:solidFill>
            <a:schemeClr val="accent1"/>
          </a:solidFill>
          <a:ln>
            <a:solidFill>
              <a:schemeClr val="accent1">
                <a:lumMod val="50000"/>
              </a:schemeClr>
            </a:solidFill>
          </a:ln>
        </p:spPr>
        <p:txBody>
          <a:bodyPr>
            <a:normAutofit/>
          </a:bodyPr>
          <a:lstStyle/>
          <a:p>
            <a:pPr>
              <a:buClr>
                <a:schemeClr val="accent1">
                  <a:lumMod val="50000"/>
                </a:schemeClr>
              </a:buClr>
              <a:buFont typeface="Tenorite" panose="00000500000000000000" pitchFamily="2" charset="0"/>
              <a:buChar char="+"/>
            </a:pPr>
            <a:r>
              <a:rPr lang="it-IT" sz="1800"/>
              <a:t>Limitare il numero di connessioni di rete esterne al sistema.</a:t>
            </a:r>
          </a:p>
        </p:txBody>
      </p:sp>
      <p:sp>
        <p:nvSpPr>
          <p:cNvPr id="3" name="Titolo 2">
            <a:extLst>
              <a:ext uri="{FF2B5EF4-FFF2-40B4-BE49-F238E27FC236}">
                <a16:creationId xmlns:a16="http://schemas.microsoft.com/office/drawing/2014/main" id="{0840C4E9-EE13-3F4C-5085-D7A1DFE6119A}"/>
              </a:ext>
            </a:extLst>
          </p:cNvPr>
          <p:cNvSpPr>
            <a:spLocks noGrp="1"/>
          </p:cNvSpPr>
          <p:nvPr>
            <p:ph type="title"/>
          </p:nvPr>
        </p:nvSpPr>
        <p:spPr/>
        <p:txBody>
          <a:bodyPr/>
          <a:lstStyle/>
          <a:p>
            <a:r>
              <a:rPr lang="it-IT" b="1">
                <a:solidFill>
                  <a:schemeClr val="accent1">
                    <a:lumMod val="50000"/>
                  </a:schemeClr>
                </a:solidFill>
              </a:rPr>
              <a:t>SC-7(3): ACCESS POINTS </a:t>
            </a:r>
          </a:p>
        </p:txBody>
      </p:sp>
      <p:sp>
        <p:nvSpPr>
          <p:cNvPr id="6" name="Segnaposto numero diapositiva 5">
            <a:extLst>
              <a:ext uri="{FF2B5EF4-FFF2-40B4-BE49-F238E27FC236}">
                <a16:creationId xmlns:a16="http://schemas.microsoft.com/office/drawing/2014/main" id="{7C25D2C9-1C26-6330-B4FA-FD361D916BBB}"/>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106</a:t>
            </a:fld>
            <a:endParaRPr lang="it-IT" noProof="0"/>
          </a:p>
        </p:txBody>
      </p:sp>
      <p:sp>
        <p:nvSpPr>
          <p:cNvPr id="4" name="CasellaDiTesto 3">
            <a:extLst>
              <a:ext uri="{FF2B5EF4-FFF2-40B4-BE49-F238E27FC236}">
                <a16:creationId xmlns:a16="http://schemas.microsoft.com/office/drawing/2014/main" id="{7472B4F4-BFF1-FDF0-D5F4-50A4EB410BC4}"/>
              </a:ext>
            </a:extLst>
          </p:cNvPr>
          <p:cNvSpPr txBox="1"/>
          <p:nvPr/>
        </p:nvSpPr>
        <p:spPr>
          <a:xfrm>
            <a:off x="838200" y="2191422"/>
            <a:ext cx="10515600" cy="923330"/>
          </a:xfrm>
          <a:prstGeom prst="rect">
            <a:avLst/>
          </a:prstGeom>
          <a:noFill/>
        </p:spPr>
        <p:txBody>
          <a:bodyPr wrap="square" rtlCol="0">
            <a:spAutoFit/>
          </a:bodyPr>
          <a:lstStyle/>
          <a:p>
            <a:pPr>
              <a:buClr>
                <a:srgbClr val="E3B18D"/>
              </a:buClr>
            </a:pPr>
            <a:r>
              <a:rPr lang="it-IT">
                <a:solidFill>
                  <a:schemeClr val="tx1">
                    <a:lumMod val="75000"/>
                    <a:lumOff val="25000"/>
                  </a:schemeClr>
                </a:solidFill>
              </a:rPr>
              <a:t>Sono le stesse contromisure implementate nel controllo </a:t>
            </a:r>
            <a:r>
              <a:rPr lang="it-IT" b="1">
                <a:solidFill>
                  <a:schemeClr val="accent1">
                    <a:lumMod val="50000"/>
                  </a:schemeClr>
                </a:solidFill>
              </a:rPr>
              <a:t>SC-5</a:t>
            </a:r>
            <a:r>
              <a:rPr lang="it-IT">
                <a:solidFill>
                  <a:schemeClr val="tx1">
                    <a:lumMod val="75000"/>
                    <a:lumOff val="25000"/>
                  </a:schemeClr>
                </a:solidFill>
              </a:rPr>
              <a:t>, dove </a:t>
            </a:r>
            <a:r>
              <a:rPr lang="it-IT" b="1" err="1">
                <a:solidFill>
                  <a:schemeClr val="accent1">
                    <a:lumMod val="50000"/>
                  </a:schemeClr>
                </a:solidFill>
              </a:rPr>
              <a:t>Nginx</a:t>
            </a:r>
            <a:r>
              <a:rPr lang="it-IT">
                <a:solidFill>
                  <a:schemeClr val="tx1">
                    <a:lumMod val="75000"/>
                    <a:lumOff val="25000"/>
                  </a:schemeClr>
                </a:solidFill>
              </a:rPr>
              <a:t> limitava il traffico di rete </a:t>
            </a:r>
            <a:r>
              <a:rPr lang="it-IT" err="1">
                <a:solidFill>
                  <a:schemeClr val="tx1">
                    <a:lumMod val="75000"/>
                    <a:lumOff val="25000"/>
                  </a:schemeClr>
                </a:solidFill>
              </a:rPr>
              <a:t>applicatando</a:t>
            </a:r>
            <a:r>
              <a:rPr lang="it-IT">
                <a:solidFill>
                  <a:schemeClr val="tx1">
                    <a:lumMod val="75000"/>
                    <a:lumOff val="25000"/>
                  </a:schemeClr>
                </a:solidFill>
              </a:rPr>
              <a:t> regole </a:t>
            </a:r>
            <a:r>
              <a:rPr lang="it-IT" b="1" err="1">
                <a:solidFill>
                  <a:schemeClr val="accent1">
                    <a:lumMod val="50000"/>
                  </a:schemeClr>
                </a:solidFill>
              </a:rPr>
              <a:t>limit_req</a:t>
            </a:r>
            <a:r>
              <a:rPr lang="it-IT" b="1">
                <a:solidFill>
                  <a:schemeClr val="accent1">
                    <a:lumMod val="50000"/>
                  </a:schemeClr>
                </a:solidFill>
              </a:rPr>
              <a:t> </a:t>
            </a:r>
            <a:r>
              <a:rPr lang="it-IT">
                <a:solidFill>
                  <a:schemeClr val="tx1">
                    <a:lumMod val="75000"/>
                    <a:lumOff val="25000"/>
                  </a:schemeClr>
                </a:solidFill>
              </a:rPr>
              <a:t>e </a:t>
            </a:r>
            <a:r>
              <a:rPr lang="it-IT" b="1" err="1">
                <a:solidFill>
                  <a:schemeClr val="accent1">
                    <a:lumMod val="50000"/>
                  </a:schemeClr>
                </a:solidFill>
              </a:rPr>
              <a:t>limit_conn</a:t>
            </a:r>
            <a:r>
              <a:rPr lang="it-IT" b="1">
                <a:solidFill>
                  <a:schemeClr val="accent1">
                    <a:lumMod val="50000"/>
                  </a:schemeClr>
                </a:solidFill>
              </a:rPr>
              <a:t> </a:t>
            </a:r>
            <a:r>
              <a:rPr lang="it-IT">
                <a:solidFill>
                  <a:schemeClr val="tx1">
                    <a:lumMod val="75000"/>
                    <a:lumOff val="25000"/>
                  </a:schemeClr>
                </a:solidFill>
              </a:rPr>
              <a:t>per mitigare attacchi </a:t>
            </a:r>
            <a:r>
              <a:rPr lang="it-IT" err="1">
                <a:solidFill>
                  <a:schemeClr val="tx1">
                    <a:lumMod val="75000"/>
                    <a:lumOff val="25000"/>
                  </a:schemeClr>
                </a:solidFill>
              </a:rPr>
              <a:t>DoS</a:t>
            </a:r>
            <a:r>
              <a:rPr lang="it-IT">
                <a:solidFill>
                  <a:schemeClr val="tx1">
                    <a:lumMod val="75000"/>
                    <a:lumOff val="25000"/>
                  </a:schemeClr>
                </a:solidFill>
              </a:rPr>
              <a:t> e limitare l’abuso di risorse tramite connessioni simultanee o richieste elevate.</a:t>
            </a:r>
          </a:p>
        </p:txBody>
      </p:sp>
      <p:sp>
        <p:nvSpPr>
          <p:cNvPr id="7" name="Titolo 2">
            <a:extLst>
              <a:ext uri="{FF2B5EF4-FFF2-40B4-BE49-F238E27FC236}">
                <a16:creationId xmlns:a16="http://schemas.microsoft.com/office/drawing/2014/main" id="{64AB8D2E-CFB5-DB14-4166-D9F2941DC970}"/>
              </a:ext>
            </a:extLst>
          </p:cNvPr>
          <p:cNvSpPr txBox="1">
            <a:spLocks/>
          </p:cNvSpPr>
          <p:nvPr/>
        </p:nvSpPr>
        <p:spPr>
          <a:xfrm>
            <a:off x="838200" y="3429000"/>
            <a:ext cx="10515600" cy="83735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b="1">
                <a:solidFill>
                  <a:schemeClr val="accent1">
                    <a:lumMod val="50000"/>
                  </a:schemeClr>
                </a:solidFill>
              </a:rPr>
              <a:t>SC-7(5): DENY BY DEFAULT — ALLOW BY EXCEPTION </a:t>
            </a:r>
          </a:p>
        </p:txBody>
      </p:sp>
      <p:sp>
        <p:nvSpPr>
          <p:cNvPr id="8" name="CasellaDiTesto 7">
            <a:extLst>
              <a:ext uri="{FF2B5EF4-FFF2-40B4-BE49-F238E27FC236}">
                <a16:creationId xmlns:a16="http://schemas.microsoft.com/office/drawing/2014/main" id="{F950AA1E-A44E-7DFC-5232-219ADB21DA3A}"/>
              </a:ext>
            </a:extLst>
          </p:cNvPr>
          <p:cNvSpPr txBox="1"/>
          <p:nvPr/>
        </p:nvSpPr>
        <p:spPr>
          <a:xfrm>
            <a:off x="838201" y="4307856"/>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solidFill>
                  <a:schemeClr val="tx1">
                    <a:lumMod val="75000"/>
                    <a:lumOff val="25000"/>
                  </a:schemeClr>
                </a:solidFill>
              </a:rPr>
              <a:t>Impedire di default qualsiasi tentativo di comunicazione e consenti il traffico mediante la definizione di eccezioni.</a:t>
            </a:r>
          </a:p>
        </p:txBody>
      </p:sp>
      <p:sp>
        <p:nvSpPr>
          <p:cNvPr id="11" name="CasellaDiTesto 10">
            <a:extLst>
              <a:ext uri="{FF2B5EF4-FFF2-40B4-BE49-F238E27FC236}">
                <a16:creationId xmlns:a16="http://schemas.microsoft.com/office/drawing/2014/main" id="{29091CCB-BCE6-451E-D22C-F4B35C3501A8}"/>
              </a:ext>
            </a:extLst>
          </p:cNvPr>
          <p:cNvSpPr txBox="1"/>
          <p:nvPr/>
        </p:nvSpPr>
        <p:spPr>
          <a:xfrm>
            <a:off x="838200" y="5298775"/>
            <a:ext cx="10515599" cy="923330"/>
          </a:xfrm>
          <a:prstGeom prst="rect">
            <a:avLst/>
          </a:prstGeom>
          <a:noFill/>
        </p:spPr>
        <p:txBody>
          <a:bodyPr wrap="square">
            <a:spAutoFit/>
          </a:bodyPr>
          <a:lstStyle/>
          <a:p>
            <a:r>
              <a:rPr lang="it-IT">
                <a:solidFill>
                  <a:schemeClr val="tx1">
                    <a:lumMod val="75000"/>
                    <a:lumOff val="25000"/>
                  </a:schemeClr>
                </a:solidFill>
              </a:rPr>
              <a:t>Come già presentato, è stato configurato anche un firewall a livello di infrastruttura cloud tramite i servizi offerti da </a:t>
            </a:r>
            <a:r>
              <a:rPr lang="it-IT" b="1" err="1">
                <a:solidFill>
                  <a:schemeClr val="accent1">
                    <a:lumMod val="50000"/>
                  </a:schemeClr>
                </a:solidFill>
              </a:rPr>
              <a:t>DigitalOcean</a:t>
            </a:r>
            <a:r>
              <a:rPr lang="it-IT">
                <a:solidFill>
                  <a:schemeClr val="tx1">
                    <a:lumMod val="75000"/>
                    <a:lumOff val="25000"/>
                  </a:schemeClr>
                </a:solidFill>
              </a:rPr>
              <a:t>. Grazie al </a:t>
            </a:r>
            <a:r>
              <a:rPr lang="it-IT" b="1">
                <a:solidFill>
                  <a:schemeClr val="accent1">
                    <a:lumMod val="50000"/>
                  </a:schemeClr>
                </a:solidFill>
              </a:rPr>
              <a:t>firewall</a:t>
            </a:r>
            <a:r>
              <a:rPr lang="it-IT">
                <a:solidFill>
                  <a:schemeClr val="tx1">
                    <a:lumMod val="75000"/>
                    <a:lumOff val="25000"/>
                  </a:schemeClr>
                </a:solidFill>
              </a:rPr>
              <a:t> sarà possibile impedire qualsiasi tentativo di comunicazione con la macchina che non rispetti le regole da noi definite.</a:t>
            </a:r>
          </a:p>
        </p:txBody>
      </p:sp>
    </p:spTree>
    <p:extLst>
      <p:ext uri="{BB962C8B-B14F-4D97-AF65-F5344CB8AC3E}">
        <p14:creationId xmlns:p14="http://schemas.microsoft.com/office/powerpoint/2010/main" val="4356875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3E730D2-4EE9-F928-A5FF-8491102D08D4}"/>
              </a:ext>
            </a:extLst>
          </p:cNvPr>
          <p:cNvSpPr>
            <a:spLocks noGrp="1"/>
          </p:cNvSpPr>
          <p:nvPr>
            <p:ph type="title"/>
          </p:nvPr>
        </p:nvSpPr>
        <p:spPr/>
        <p:txBody>
          <a:bodyPr/>
          <a:lstStyle/>
          <a:p>
            <a:r>
              <a:rPr lang="it-IT" b="1">
                <a:solidFill>
                  <a:schemeClr val="accent1">
                    <a:lumMod val="50000"/>
                  </a:schemeClr>
                </a:solidFill>
              </a:rPr>
              <a:t>SC-7(8): </a:t>
            </a:r>
            <a:r>
              <a:rPr lang="en-US" b="1">
                <a:solidFill>
                  <a:schemeClr val="accent1">
                    <a:lumMod val="50000"/>
                  </a:schemeClr>
                </a:solidFill>
              </a:rPr>
              <a:t>ROUTE TRAFFIC TO AUTHENTICATED PROXY SERVERS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2883E710-6E96-021F-C6E3-5AD28C3C71A7}"/>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107</a:t>
            </a:fld>
            <a:endParaRPr lang="it-IT" noProof="0"/>
          </a:p>
        </p:txBody>
      </p:sp>
      <p:sp>
        <p:nvSpPr>
          <p:cNvPr id="4" name="CasellaDiTesto 3">
            <a:extLst>
              <a:ext uri="{FF2B5EF4-FFF2-40B4-BE49-F238E27FC236}">
                <a16:creationId xmlns:a16="http://schemas.microsoft.com/office/drawing/2014/main" id="{D3F8E200-4574-0E8C-FAE9-EB169F6FA5A3}"/>
              </a:ext>
            </a:extLst>
          </p:cNvPr>
          <p:cNvSpPr txBox="1"/>
          <p:nvPr/>
        </p:nvSpPr>
        <p:spPr>
          <a:xfrm>
            <a:off x="838200" y="1727113"/>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solidFill>
                  <a:schemeClr val="tx1">
                    <a:lumMod val="75000"/>
                    <a:lumOff val="25000"/>
                  </a:schemeClr>
                </a:solidFill>
              </a:rPr>
              <a:t>Instradare il traffico dall’interno all’esterno, e viceversa, mediante l’utilizzo di  proxy server autenticati, posti in corrispondenza delle interfacce.</a:t>
            </a:r>
          </a:p>
        </p:txBody>
      </p:sp>
      <p:sp>
        <p:nvSpPr>
          <p:cNvPr id="7" name="CasellaDiTesto 6">
            <a:extLst>
              <a:ext uri="{FF2B5EF4-FFF2-40B4-BE49-F238E27FC236}">
                <a16:creationId xmlns:a16="http://schemas.microsoft.com/office/drawing/2014/main" id="{DDE983C6-7F7A-C769-02D5-C576CCE88920}"/>
              </a:ext>
            </a:extLst>
          </p:cNvPr>
          <p:cNvSpPr txBox="1"/>
          <p:nvPr/>
        </p:nvSpPr>
        <p:spPr>
          <a:xfrm>
            <a:off x="838199" y="2587325"/>
            <a:ext cx="10515598" cy="923330"/>
          </a:xfrm>
          <a:prstGeom prst="rect">
            <a:avLst/>
          </a:prstGeom>
          <a:noFill/>
        </p:spPr>
        <p:txBody>
          <a:bodyPr wrap="square">
            <a:spAutoFit/>
          </a:bodyPr>
          <a:lstStyle/>
          <a:p>
            <a:pPr>
              <a:buClr>
                <a:schemeClr val="accent1">
                  <a:lumMod val="50000"/>
                </a:schemeClr>
              </a:buClr>
            </a:pPr>
            <a:r>
              <a:rPr lang="it-IT" b="1" err="1">
                <a:solidFill>
                  <a:schemeClr val="accent1">
                    <a:lumMod val="50000"/>
                  </a:schemeClr>
                </a:solidFill>
              </a:rPr>
              <a:t>Nginx</a:t>
            </a:r>
            <a:r>
              <a:rPr lang="it-IT">
                <a:solidFill>
                  <a:schemeClr val="tx1">
                    <a:lumMod val="75000"/>
                    <a:lumOff val="25000"/>
                  </a:schemeClr>
                </a:solidFill>
              </a:rPr>
              <a:t> svolge il ruolo di </a:t>
            </a:r>
            <a:r>
              <a:rPr lang="it-IT" b="1">
                <a:solidFill>
                  <a:schemeClr val="accent1">
                    <a:lumMod val="50000"/>
                  </a:schemeClr>
                </a:solidFill>
              </a:rPr>
              <a:t>reverse proxy</a:t>
            </a:r>
            <a:r>
              <a:rPr lang="it-IT">
                <a:solidFill>
                  <a:schemeClr val="tx1">
                    <a:lumMod val="75000"/>
                    <a:lumOff val="25000"/>
                  </a:schemeClr>
                </a:solidFill>
              </a:rPr>
              <a:t>, fungendo da intermediario tra i client e i server applicativi. In questo modo, tutte le richieste vengono indirizzate a un </a:t>
            </a:r>
            <a:r>
              <a:rPr lang="it-IT" b="1">
                <a:solidFill>
                  <a:schemeClr val="accent1">
                    <a:lumMod val="50000"/>
                  </a:schemeClr>
                </a:solidFill>
              </a:rPr>
              <a:t>unico punto di accesso</a:t>
            </a:r>
            <a:r>
              <a:rPr lang="it-IT">
                <a:solidFill>
                  <a:schemeClr val="tx1">
                    <a:lumMod val="75000"/>
                    <a:lumOff val="25000"/>
                  </a:schemeClr>
                </a:solidFill>
              </a:rPr>
              <a:t>, che provvede a smistarle al servizio </a:t>
            </a:r>
            <a:r>
              <a:rPr lang="it-IT" err="1">
                <a:solidFill>
                  <a:schemeClr val="tx1">
                    <a:lumMod val="75000"/>
                    <a:lumOff val="25000"/>
                  </a:schemeClr>
                </a:solidFill>
              </a:rPr>
              <a:t>backend</a:t>
            </a:r>
            <a:r>
              <a:rPr lang="it-IT">
                <a:solidFill>
                  <a:schemeClr val="tx1">
                    <a:lumMod val="75000"/>
                    <a:lumOff val="25000"/>
                  </a:schemeClr>
                </a:solidFill>
              </a:rPr>
              <a:t> appropriato.</a:t>
            </a:r>
          </a:p>
        </p:txBody>
      </p:sp>
      <p:sp>
        <p:nvSpPr>
          <p:cNvPr id="8" name="Titolo 2">
            <a:extLst>
              <a:ext uri="{FF2B5EF4-FFF2-40B4-BE49-F238E27FC236}">
                <a16:creationId xmlns:a16="http://schemas.microsoft.com/office/drawing/2014/main" id="{B1E469B9-8C66-E11F-991D-F0A34B75E14F}"/>
              </a:ext>
            </a:extLst>
          </p:cNvPr>
          <p:cNvSpPr txBox="1">
            <a:spLocks/>
          </p:cNvSpPr>
          <p:nvPr/>
        </p:nvSpPr>
        <p:spPr>
          <a:xfrm>
            <a:off x="838199" y="348483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b="1">
                <a:solidFill>
                  <a:schemeClr val="accent1">
                    <a:lumMod val="50000"/>
                  </a:schemeClr>
                </a:solidFill>
              </a:rPr>
              <a:t>SC-7(12): HOST-BASED PROTECTION </a:t>
            </a:r>
          </a:p>
        </p:txBody>
      </p:sp>
      <p:sp>
        <p:nvSpPr>
          <p:cNvPr id="10" name="CasellaDiTesto 9">
            <a:extLst>
              <a:ext uri="{FF2B5EF4-FFF2-40B4-BE49-F238E27FC236}">
                <a16:creationId xmlns:a16="http://schemas.microsoft.com/office/drawing/2014/main" id="{030927D1-11DE-8891-B51C-0C40D8C6964B}"/>
              </a:ext>
            </a:extLst>
          </p:cNvPr>
          <p:cNvSpPr txBox="1"/>
          <p:nvPr/>
        </p:nvSpPr>
        <p:spPr>
          <a:xfrm>
            <a:off x="838199" y="4660934"/>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solidFill>
                  <a:schemeClr val="tx1">
                    <a:lumMod val="75000"/>
                    <a:lumOff val="25000"/>
                  </a:schemeClr>
                </a:solidFill>
              </a:rPr>
              <a:t>Applicare meccanismi di protezione </a:t>
            </a:r>
            <a:r>
              <a:rPr lang="it-IT" err="1">
                <a:solidFill>
                  <a:schemeClr val="tx1">
                    <a:lumMod val="75000"/>
                    <a:lumOff val="25000"/>
                  </a:schemeClr>
                </a:solidFill>
              </a:rPr>
              <a:t>host-based</a:t>
            </a:r>
            <a:r>
              <a:rPr lang="it-IT">
                <a:solidFill>
                  <a:schemeClr val="tx1">
                    <a:lumMod val="75000"/>
                    <a:lumOff val="25000"/>
                  </a:schemeClr>
                </a:solidFill>
              </a:rPr>
              <a:t> definiti dall’organizzazione su componenti di sistema interni.</a:t>
            </a:r>
          </a:p>
        </p:txBody>
      </p:sp>
      <p:sp>
        <p:nvSpPr>
          <p:cNvPr id="11" name="CasellaDiTesto 10">
            <a:extLst>
              <a:ext uri="{FF2B5EF4-FFF2-40B4-BE49-F238E27FC236}">
                <a16:creationId xmlns:a16="http://schemas.microsoft.com/office/drawing/2014/main" id="{8F34EFAF-34BD-D2DC-0B26-E8705F77736B}"/>
              </a:ext>
            </a:extLst>
          </p:cNvPr>
          <p:cNvSpPr txBox="1"/>
          <p:nvPr/>
        </p:nvSpPr>
        <p:spPr>
          <a:xfrm>
            <a:off x="838200" y="5521146"/>
            <a:ext cx="10515598" cy="1200329"/>
          </a:xfrm>
          <a:prstGeom prst="rect">
            <a:avLst/>
          </a:prstGeom>
          <a:noFill/>
        </p:spPr>
        <p:txBody>
          <a:bodyPr wrap="square">
            <a:spAutoFit/>
          </a:bodyPr>
          <a:lstStyle/>
          <a:p>
            <a:pPr>
              <a:buClr>
                <a:schemeClr val="accent1">
                  <a:lumMod val="50000"/>
                </a:schemeClr>
              </a:buClr>
            </a:pPr>
            <a:r>
              <a:rPr lang="it-IT">
                <a:solidFill>
                  <a:schemeClr val="tx1">
                    <a:lumMod val="75000"/>
                    <a:lumOff val="25000"/>
                  </a:schemeClr>
                </a:solidFill>
              </a:rPr>
              <a:t>l firewall interno alla rete, tramite specifiche regole </a:t>
            </a:r>
            <a:r>
              <a:rPr lang="it-IT" b="1" err="1">
                <a:solidFill>
                  <a:schemeClr val="accent1">
                    <a:lumMod val="50000"/>
                  </a:schemeClr>
                </a:solidFill>
              </a:rPr>
              <a:t>iptables</a:t>
            </a:r>
            <a:r>
              <a:rPr lang="it-IT">
                <a:solidFill>
                  <a:schemeClr val="tx1">
                    <a:lumMod val="75000"/>
                    <a:lumOff val="25000"/>
                  </a:schemeClr>
                </a:solidFill>
              </a:rPr>
              <a:t>, regola il traffico in ingresso e in uscita tra i vari servizi, consentendo esclusivamente connessioni dirette verso indirizzi IP e porte previamente autorizzati.</a:t>
            </a:r>
          </a:p>
          <a:p>
            <a:pPr>
              <a:buClr>
                <a:schemeClr val="accent1">
                  <a:lumMod val="50000"/>
                </a:schemeClr>
              </a:buClr>
            </a:pPr>
            <a:endParaRPr lang="it-IT">
              <a:solidFill>
                <a:schemeClr val="tx1">
                  <a:lumMod val="75000"/>
                  <a:lumOff val="25000"/>
                </a:schemeClr>
              </a:solidFill>
            </a:endParaRPr>
          </a:p>
        </p:txBody>
      </p:sp>
    </p:spTree>
    <p:extLst>
      <p:ext uri="{BB962C8B-B14F-4D97-AF65-F5344CB8AC3E}">
        <p14:creationId xmlns:p14="http://schemas.microsoft.com/office/powerpoint/2010/main" val="31535306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1A79BB-0E14-97E0-8C9A-B1B7697C88FC}"/>
              </a:ext>
            </a:extLst>
          </p:cNvPr>
          <p:cNvSpPr>
            <a:spLocks noGrp="1"/>
          </p:cNvSpPr>
          <p:nvPr>
            <p:ph type="title"/>
          </p:nvPr>
        </p:nvSpPr>
        <p:spPr/>
        <p:txBody>
          <a:bodyPr/>
          <a:lstStyle/>
          <a:p>
            <a:r>
              <a:rPr lang="it-IT" b="1">
                <a:solidFill>
                  <a:schemeClr val="accent1">
                    <a:lumMod val="50000"/>
                  </a:schemeClr>
                </a:solidFill>
              </a:rPr>
              <a:t>SC-8: TRANSMISSION CONFIDENTIALITY AND INTEGRITY </a:t>
            </a:r>
          </a:p>
        </p:txBody>
      </p:sp>
      <p:sp>
        <p:nvSpPr>
          <p:cNvPr id="6" name="Segnaposto numero diapositiva 5">
            <a:extLst>
              <a:ext uri="{FF2B5EF4-FFF2-40B4-BE49-F238E27FC236}">
                <a16:creationId xmlns:a16="http://schemas.microsoft.com/office/drawing/2014/main" id="{DBDD3765-C3DF-D9BD-B9DB-A605D806D3A9}"/>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108</a:t>
            </a:fld>
            <a:endParaRPr lang="it-IT" noProof="0"/>
          </a:p>
        </p:txBody>
      </p:sp>
      <p:sp>
        <p:nvSpPr>
          <p:cNvPr id="4" name="CasellaDiTesto 3">
            <a:extLst>
              <a:ext uri="{FF2B5EF4-FFF2-40B4-BE49-F238E27FC236}">
                <a16:creationId xmlns:a16="http://schemas.microsoft.com/office/drawing/2014/main" id="{AD9450BE-335B-CEF0-8904-8230596F0957}"/>
              </a:ext>
            </a:extLst>
          </p:cNvPr>
          <p:cNvSpPr txBox="1"/>
          <p:nvPr/>
        </p:nvSpPr>
        <p:spPr>
          <a:xfrm>
            <a:off x="838199" y="1641066"/>
            <a:ext cx="10515599" cy="408623"/>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solidFill>
                  <a:schemeClr val="tx1">
                    <a:lumMod val="75000"/>
                    <a:lumOff val="25000"/>
                  </a:schemeClr>
                </a:solidFill>
              </a:rPr>
              <a:t>Proteggere la confidenzialità e l’integrità delle informazioni trasmesse.</a:t>
            </a:r>
          </a:p>
        </p:txBody>
      </p:sp>
      <p:sp>
        <p:nvSpPr>
          <p:cNvPr id="5" name="CasellaDiTesto 4">
            <a:extLst>
              <a:ext uri="{FF2B5EF4-FFF2-40B4-BE49-F238E27FC236}">
                <a16:creationId xmlns:a16="http://schemas.microsoft.com/office/drawing/2014/main" id="{D6BE824A-BB0E-B23C-BE0A-D0233923921F}"/>
              </a:ext>
            </a:extLst>
          </p:cNvPr>
          <p:cNvSpPr txBox="1"/>
          <p:nvPr/>
        </p:nvSpPr>
        <p:spPr>
          <a:xfrm>
            <a:off x="838200" y="2283823"/>
            <a:ext cx="10515599" cy="1477328"/>
          </a:xfrm>
          <a:prstGeom prst="rect">
            <a:avLst/>
          </a:prstGeom>
          <a:noFill/>
        </p:spPr>
        <p:txBody>
          <a:bodyPr wrap="square">
            <a:spAutoFit/>
          </a:bodyPr>
          <a:lstStyle/>
          <a:p>
            <a:pPr>
              <a:buNone/>
            </a:pPr>
            <a:r>
              <a:rPr lang="it-IT">
                <a:solidFill>
                  <a:schemeClr val="tx1">
                    <a:lumMod val="75000"/>
                    <a:lumOff val="25000"/>
                  </a:schemeClr>
                </a:solidFill>
              </a:rPr>
              <a:t>Come suggerisce </a:t>
            </a:r>
            <a:r>
              <a:rPr lang="it-IT" err="1">
                <a:solidFill>
                  <a:schemeClr val="tx1">
                    <a:lumMod val="75000"/>
                    <a:lumOff val="25000"/>
                  </a:schemeClr>
                </a:solidFill>
              </a:rPr>
              <a:t>l’</a:t>
            </a:r>
            <a:r>
              <a:rPr lang="it-IT" b="1" err="1">
                <a:solidFill>
                  <a:schemeClr val="accent1">
                    <a:lumMod val="50000"/>
                  </a:schemeClr>
                </a:solidFill>
              </a:rPr>
              <a:t>enhancement</a:t>
            </a:r>
            <a:r>
              <a:rPr lang="it-IT" b="1">
                <a:solidFill>
                  <a:schemeClr val="accent1">
                    <a:lumMod val="50000"/>
                  </a:schemeClr>
                </a:solidFill>
              </a:rPr>
              <a:t> 1</a:t>
            </a:r>
            <a:r>
              <a:rPr lang="it-IT">
                <a:solidFill>
                  <a:schemeClr val="tx1">
                    <a:lumMod val="75000"/>
                    <a:lumOff val="25000"/>
                  </a:schemeClr>
                </a:solidFill>
              </a:rPr>
              <a:t>, </a:t>
            </a:r>
            <a:r>
              <a:rPr lang="it-IT"/>
              <a:t>è</a:t>
            </a:r>
            <a:r>
              <a:rPr lang="it-IT">
                <a:solidFill>
                  <a:schemeClr val="tx1">
                    <a:lumMod val="75000"/>
                    <a:lumOff val="25000"/>
                  </a:schemeClr>
                </a:solidFill>
              </a:rPr>
              <a:t> stato adottato </a:t>
            </a:r>
            <a:r>
              <a:rPr lang="it-IT" b="1">
                <a:solidFill>
                  <a:schemeClr val="accent1">
                    <a:lumMod val="50000"/>
                  </a:schemeClr>
                </a:solidFill>
              </a:rPr>
              <a:t>TLS</a:t>
            </a:r>
            <a:r>
              <a:rPr lang="it-IT">
                <a:solidFill>
                  <a:schemeClr val="tx1">
                    <a:lumMod val="75000"/>
                    <a:lumOff val="25000"/>
                  </a:schemeClr>
                </a:solidFill>
              </a:rPr>
              <a:t> per garantire la cifratura e la firma digitale di tutte le informazioni scambiate sia all'interno che all'esterno della rete, assicurando protezione contro intercettazioni e manomissioni. Inoltre sono stati implementati cookie configurati con attributi </a:t>
            </a:r>
            <a:r>
              <a:rPr lang="it-IT" b="1">
                <a:solidFill>
                  <a:schemeClr val="accent1">
                    <a:lumMod val="50000"/>
                  </a:schemeClr>
                </a:solidFill>
              </a:rPr>
              <a:t>Secure</a:t>
            </a:r>
            <a:r>
              <a:rPr lang="it-IT">
                <a:solidFill>
                  <a:schemeClr val="tx1">
                    <a:lumMod val="75000"/>
                    <a:lumOff val="25000"/>
                  </a:schemeClr>
                </a:solidFill>
              </a:rPr>
              <a:t>, </a:t>
            </a:r>
            <a:r>
              <a:rPr lang="it-IT" b="1" err="1">
                <a:solidFill>
                  <a:schemeClr val="accent1">
                    <a:lumMod val="50000"/>
                  </a:schemeClr>
                </a:solidFill>
              </a:rPr>
              <a:t>SameSite</a:t>
            </a:r>
            <a:r>
              <a:rPr lang="it-IT" b="1">
                <a:solidFill>
                  <a:schemeClr val="accent1">
                    <a:lumMod val="50000"/>
                  </a:schemeClr>
                </a:solidFill>
              </a:rPr>
              <a:t> e </a:t>
            </a:r>
            <a:r>
              <a:rPr lang="it-IT" b="1" err="1">
                <a:solidFill>
                  <a:schemeClr val="accent1">
                    <a:lumMod val="50000"/>
                  </a:schemeClr>
                </a:solidFill>
              </a:rPr>
              <a:t>HttpOnly</a:t>
            </a:r>
            <a:r>
              <a:rPr lang="it-IT">
                <a:solidFill>
                  <a:schemeClr val="tx1">
                    <a:lumMod val="75000"/>
                    <a:lumOff val="25000"/>
                  </a:schemeClr>
                </a:solidFill>
              </a:rPr>
              <a:t>, rafforzando la sicurezza delle sessioni utente contro accessi non autorizzati e attacchi come il cross-site scripting (</a:t>
            </a:r>
            <a:r>
              <a:rPr lang="it-IT" b="1">
                <a:solidFill>
                  <a:schemeClr val="accent1">
                    <a:lumMod val="50000"/>
                  </a:schemeClr>
                </a:solidFill>
              </a:rPr>
              <a:t>XSS</a:t>
            </a:r>
            <a:r>
              <a:rPr lang="it-IT">
                <a:solidFill>
                  <a:schemeClr val="tx1">
                    <a:lumMod val="75000"/>
                    <a:lumOff val="25000"/>
                  </a:schemeClr>
                </a:solidFill>
              </a:rPr>
              <a:t>), con un approccio completo alla protezione dei dati trasmessi.</a:t>
            </a:r>
          </a:p>
        </p:txBody>
      </p:sp>
      <p:pic>
        <p:nvPicPr>
          <p:cNvPr id="7" name="Immagine 6">
            <a:extLst>
              <a:ext uri="{FF2B5EF4-FFF2-40B4-BE49-F238E27FC236}">
                <a16:creationId xmlns:a16="http://schemas.microsoft.com/office/drawing/2014/main" id="{9CBC1863-BA08-7F40-F55C-34FC67532465}"/>
              </a:ext>
            </a:extLst>
          </p:cNvPr>
          <p:cNvPicPr>
            <a:picLocks noChangeAspect="1"/>
          </p:cNvPicPr>
          <p:nvPr/>
        </p:nvPicPr>
        <p:blipFill>
          <a:blip r:embed="rId3"/>
          <a:stretch>
            <a:fillRect/>
          </a:stretch>
        </p:blipFill>
        <p:spPr>
          <a:xfrm>
            <a:off x="4327700" y="3995285"/>
            <a:ext cx="3536596" cy="2595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0980834"/>
      </p:ext>
    </p:extLst>
  </p:cSld>
  <p:clrMapOvr>
    <a:masterClrMapping/>
  </p:clrMapOvr>
  <p:extLst>
    <p:ext uri="{6950BFC3-D8DA-4A85-94F7-54DA5524770B}">
      <p188:commentRel xmlns:p188="http://schemas.microsoft.com/office/powerpoint/2018/8/main" r:id="rId2"/>
    </p:ext>
  </p:extLs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730BC976-3469-B49D-A771-B4D6C9C4FBB7}"/>
              </a:ext>
            </a:extLst>
          </p:cNvPr>
          <p:cNvSpPr>
            <a:spLocks noGrp="1"/>
          </p:cNvSpPr>
          <p:nvPr>
            <p:ph type="title"/>
          </p:nvPr>
        </p:nvSpPr>
        <p:spPr/>
        <p:txBody>
          <a:bodyPr/>
          <a:lstStyle/>
          <a:p>
            <a:r>
              <a:rPr lang="it-IT" b="1">
                <a:solidFill>
                  <a:schemeClr val="accent1">
                    <a:lumMod val="50000"/>
                  </a:schemeClr>
                </a:solidFill>
              </a:rPr>
              <a:t>SC-10: NETWORK DISCONNECT </a:t>
            </a:r>
          </a:p>
        </p:txBody>
      </p:sp>
      <p:sp>
        <p:nvSpPr>
          <p:cNvPr id="6" name="Segnaposto numero diapositiva 5">
            <a:extLst>
              <a:ext uri="{FF2B5EF4-FFF2-40B4-BE49-F238E27FC236}">
                <a16:creationId xmlns:a16="http://schemas.microsoft.com/office/drawing/2014/main" id="{9FEA8070-3E15-F03F-12AE-EF58B4D02332}"/>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109</a:t>
            </a:fld>
            <a:endParaRPr lang="it-IT" noProof="0"/>
          </a:p>
        </p:txBody>
      </p:sp>
      <p:sp>
        <p:nvSpPr>
          <p:cNvPr id="4" name="CasellaDiTesto 3">
            <a:extLst>
              <a:ext uri="{FF2B5EF4-FFF2-40B4-BE49-F238E27FC236}">
                <a16:creationId xmlns:a16="http://schemas.microsoft.com/office/drawing/2014/main" id="{1F43C4C1-9519-9EE3-2B8F-27ED69BA86B1}"/>
              </a:ext>
            </a:extLst>
          </p:cNvPr>
          <p:cNvSpPr txBox="1"/>
          <p:nvPr/>
        </p:nvSpPr>
        <p:spPr>
          <a:xfrm>
            <a:off x="838200" y="1690688"/>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solidFill>
                  <a:schemeClr val="tx1">
                    <a:lumMod val="75000"/>
                    <a:lumOff val="25000"/>
                  </a:schemeClr>
                </a:solidFill>
              </a:rPr>
              <a:t>Chiudere la connessione di rete associata a una sessione di comunicazione al termine della sessione o dopo un periodo di inattività stabilito dall'organizzazione.</a:t>
            </a:r>
          </a:p>
        </p:txBody>
      </p:sp>
      <p:sp>
        <p:nvSpPr>
          <p:cNvPr id="5" name="CasellaDiTesto 4">
            <a:extLst>
              <a:ext uri="{FF2B5EF4-FFF2-40B4-BE49-F238E27FC236}">
                <a16:creationId xmlns:a16="http://schemas.microsoft.com/office/drawing/2014/main" id="{F9FC2147-7594-3CD6-940D-CAE6AC5710C1}"/>
              </a:ext>
            </a:extLst>
          </p:cNvPr>
          <p:cNvSpPr txBox="1"/>
          <p:nvPr/>
        </p:nvSpPr>
        <p:spPr>
          <a:xfrm>
            <a:off x="838200" y="2969793"/>
            <a:ext cx="10515598" cy="1477328"/>
          </a:xfrm>
          <a:prstGeom prst="rect">
            <a:avLst/>
          </a:prstGeom>
          <a:noFill/>
        </p:spPr>
        <p:txBody>
          <a:bodyPr wrap="square">
            <a:spAutoFit/>
          </a:bodyPr>
          <a:lstStyle/>
          <a:p>
            <a:r>
              <a:rPr lang="it-IT">
                <a:solidFill>
                  <a:schemeClr val="tx1">
                    <a:lumMod val="75000"/>
                    <a:lumOff val="25000"/>
                  </a:schemeClr>
                </a:solidFill>
              </a:rPr>
              <a:t>Il framework </a:t>
            </a:r>
            <a:r>
              <a:rPr lang="it-IT" err="1">
                <a:solidFill>
                  <a:schemeClr val="tx1">
                    <a:lumMod val="75000"/>
                    <a:lumOff val="25000"/>
                  </a:schemeClr>
                </a:solidFill>
              </a:rPr>
              <a:t>SpringBoot</a:t>
            </a:r>
            <a:r>
              <a:rPr lang="it-IT">
                <a:solidFill>
                  <a:schemeClr val="tx1">
                    <a:lumMod val="75000"/>
                    <a:lumOff val="25000"/>
                  </a:schemeClr>
                </a:solidFill>
              </a:rPr>
              <a:t>, utilizzato per il </a:t>
            </a:r>
            <a:r>
              <a:rPr lang="it-IT" err="1">
                <a:solidFill>
                  <a:schemeClr val="tx1">
                    <a:lumMod val="75000"/>
                    <a:lumOff val="25000"/>
                  </a:schemeClr>
                </a:solidFill>
              </a:rPr>
              <a:t>backend</a:t>
            </a:r>
            <a:r>
              <a:rPr lang="it-IT">
                <a:solidFill>
                  <a:schemeClr val="tx1">
                    <a:lumMod val="75000"/>
                    <a:lumOff val="25000"/>
                  </a:schemeClr>
                </a:solidFill>
              </a:rPr>
              <a:t>, si occupa di terminare automaticamente le sessioni di comunicazione al momento del logout o dopo un periodo di inattività, configurabile nel file </a:t>
            </a:r>
            <a:r>
              <a:rPr lang="it-IT" b="1" i="1" err="1">
                <a:solidFill>
                  <a:schemeClr val="accent1">
                    <a:lumMod val="50000"/>
                  </a:schemeClr>
                </a:solidFill>
              </a:rPr>
              <a:t>application.properties</a:t>
            </a:r>
            <a:r>
              <a:rPr lang="it-IT">
                <a:solidFill>
                  <a:schemeClr val="tx1">
                    <a:lumMod val="75000"/>
                    <a:lumOff val="25000"/>
                  </a:schemeClr>
                </a:solidFill>
              </a:rPr>
              <a:t>. In più </a:t>
            </a:r>
            <a:r>
              <a:rPr lang="it-IT" b="1" err="1">
                <a:solidFill>
                  <a:schemeClr val="accent1">
                    <a:lumMod val="50000"/>
                  </a:schemeClr>
                </a:solidFill>
              </a:rPr>
              <a:t>Nginx</a:t>
            </a:r>
            <a:r>
              <a:rPr lang="it-IT">
                <a:solidFill>
                  <a:schemeClr val="tx1">
                    <a:lumMod val="75000"/>
                    <a:lumOff val="25000"/>
                  </a:schemeClr>
                </a:solidFill>
              </a:rPr>
              <a:t> è stato configurato con un </a:t>
            </a:r>
            <a:r>
              <a:rPr lang="it-IT" b="1" i="1" err="1">
                <a:solidFill>
                  <a:schemeClr val="accent1">
                    <a:lumMod val="50000"/>
                  </a:schemeClr>
                </a:solidFill>
              </a:rPr>
              <a:t>keepalive_timeout</a:t>
            </a:r>
            <a:r>
              <a:rPr lang="it-IT">
                <a:solidFill>
                  <a:schemeClr val="tx1">
                    <a:lumMod val="75000"/>
                    <a:lumOff val="25000"/>
                  </a:schemeClr>
                </a:solidFill>
              </a:rPr>
              <a:t>, chiudendo le connessioni inattive dopo un intervallo di tempo scelto, garantendo la de-allocazione delle connessioni TCP/IP in conformità con i requisiti organizzativi.</a:t>
            </a:r>
          </a:p>
        </p:txBody>
      </p:sp>
      <p:pic>
        <p:nvPicPr>
          <p:cNvPr id="8" name="Immagine 7">
            <a:extLst>
              <a:ext uri="{FF2B5EF4-FFF2-40B4-BE49-F238E27FC236}">
                <a16:creationId xmlns:a16="http://schemas.microsoft.com/office/drawing/2014/main" id="{491CC518-8040-E039-F5AF-6E2F4AD2F918}"/>
              </a:ext>
            </a:extLst>
          </p:cNvPr>
          <p:cNvPicPr>
            <a:picLocks noChangeAspect="1"/>
          </p:cNvPicPr>
          <p:nvPr/>
        </p:nvPicPr>
        <p:blipFill>
          <a:blip r:embed="rId2"/>
          <a:stretch>
            <a:fillRect/>
          </a:stretch>
        </p:blipFill>
        <p:spPr>
          <a:xfrm>
            <a:off x="4139968" y="4524445"/>
            <a:ext cx="3912062" cy="584860"/>
          </a:xfrm>
          <a:prstGeom prst="rect">
            <a:avLst/>
          </a:prstGeom>
        </p:spPr>
      </p:pic>
    </p:spTree>
    <p:extLst>
      <p:ext uri="{BB962C8B-B14F-4D97-AF65-F5344CB8AC3E}">
        <p14:creationId xmlns:p14="http://schemas.microsoft.com/office/powerpoint/2010/main" val="36856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5FC5-4F38-6EA2-E0F1-F6378E22584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8DD477B-6532-A31C-5538-021B8E93B7EB}"/>
              </a:ext>
            </a:extLst>
          </p:cNvPr>
          <p:cNvSpPr>
            <a:spLocks noGrp="1"/>
          </p:cNvSpPr>
          <p:nvPr>
            <p:ph type="title"/>
          </p:nvPr>
        </p:nvSpPr>
        <p:spPr>
          <a:xfrm>
            <a:off x="2242965" y="140633"/>
            <a:ext cx="8272635" cy="679068"/>
          </a:xfrm>
        </p:spPr>
        <p:txBody>
          <a:bodyPr rtlCol="0"/>
          <a:lstStyle/>
          <a:p>
            <a:pPr rtl="0"/>
            <a:r>
              <a:rPr lang="it-IT" b="1">
                <a:solidFill>
                  <a:schemeClr val="accent1">
                    <a:lumMod val="50000"/>
                  </a:schemeClr>
                </a:solidFill>
              </a:rPr>
              <a:t>Diagramma dei casi d’uso</a:t>
            </a:r>
          </a:p>
        </p:txBody>
      </p:sp>
      <p:sp>
        <p:nvSpPr>
          <p:cNvPr id="82" name="Segnaposto numero diapositiva 81">
            <a:extLst>
              <a:ext uri="{FF2B5EF4-FFF2-40B4-BE49-F238E27FC236}">
                <a16:creationId xmlns:a16="http://schemas.microsoft.com/office/drawing/2014/main" id="{543B6B6F-BD3F-C25C-B5FD-6628B2483111}"/>
              </a:ext>
            </a:extLst>
          </p:cNvPr>
          <p:cNvSpPr>
            <a:spLocks noGrp="1"/>
          </p:cNvSpPr>
          <p:nvPr>
            <p:ph type="sldNum" sz="quarter" idx="25"/>
          </p:nvPr>
        </p:nvSpPr>
        <p:spPr>
          <a:xfrm>
            <a:off x="8610600" y="6356350"/>
            <a:ext cx="2743200" cy="365125"/>
          </a:xfrm>
        </p:spPr>
        <p:txBody>
          <a:bodyPr rtlCol="0"/>
          <a:lstStyle/>
          <a:p>
            <a:pPr rtl="0"/>
            <a:fld id="{B5CEABB6-07DC-46E8-9B57-56EC44A396E5}" type="slidenum">
              <a:rPr lang="it-IT" smtClean="0"/>
              <a:pPr rtl="0"/>
              <a:t>11</a:t>
            </a:fld>
            <a:endParaRPr lang="it-IT"/>
          </a:p>
        </p:txBody>
      </p:sp>
      <p:pic>
        <p:nvPicPr>
          <p:cNvPr id="4" name="Immagine 3">
            <a:extLst>
              <a:ext uri="{FF2B5EF4-FFF2-40B4-BE49-F238E27FC236}">
                <a16:creationId xmlns:a16="http://schemas.microsoft.com/office/drawing/2014/main" id="{713271F8-BF0E-ABFE-848C-71289FFD8437}"/>
              </a:ext>
            </a:extLst>
          </p:cNvPr>
          <p:cNvPicPr>
            <a:picLocks noChangeAspect="1"/>
          </p:cNvPicPr>
          <p:nvPr/>
        </p:nvPicPr>
        <p:blipFill>
          <a:blip r:embed="rId4"/>
          <a:srcRect/>
          <a:stretch/>
        </p:blipFill>
        <p:spPr>
          <a:xfrm>
            <a:off x="2372345" y="819701"/>
            <a:ext cx="8013873" cy="6029413"/>
          </a:xfrm>
          <a:prstGeom prst="rect">
            <a:avLst/>
          </a:prstGeom>
        </p:spPr>
      </p:pic>
    </p:spTree>
    <p:extLst>
      <p:ext uri="{BB962C8B-B14F-4D97-AF65-F5344CB8AC3E}">
        <p14:creationId xmlns:p14="http://schemas.microsoft.com/office/powerpoint/2010/main" val="1770797671"/>
      </p:ext>
    </p:extLst>
  </p:cSld>
  <p:clrMapOvr>
    <a:masterClrMapping/>
  </p:clrMapOvr>
  <p:extLst>
    <p:ext uri="{6950BFC3-D8DA-4A85-94F7-54DA5524770B}">
      <p188:commentRel xmlns:p188="http://schemas.microsoft.com/office/powerpoint/2018/8/main" r:id="rId3"/>
    </p:ext>
  </p:extLs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A1B4CBB-A904-418D-E6C1-D61BD6A35289}"/>
              </a:ext>
            </a:extLst>
          </p:cNvPr>
          <p:cNvSpPr>
            <a:spLocks noGrp="1"/>
          </p:cNvSpPr>
          <p:nvPr>
            <p:ph type="title"/>
          </p:nvPr>
        </p:nvSpPr>
        <p:spPr>
          <a:xfrm>
            <a:off x="906294" y="169965"/>
            <a:ext cx="10515600" cy="1325563"/>
          </a:xfrm>
        </p:spPr>
        <p:txBody>
          <a:bodyPr/>
          <a:lstStyle/>
          <a:p>
            <a:r>
              <a:rPr lang="it-IT" b="1">
                <a:solidFill>
                  <a:schemeClr val="accent1">
                    <a:lumMod val="50000"/>
                  </a:schemeClr>
                </a:solidFill>
              </a:rPr>
              <a:t>SC-12:</a:t>
            </a:r>
            <a:r>
              <a:rPr lang="en-US" b="1">
                <a:solidFill>
                  <a:schemeClr val="accent1">
                    <a:lumMod val="50000"/>
                  </a:schemeClr>
                </a:solidFill>
              </a:rPr>
              <a:t>CRYPTOGRAPHIC KEY ESTABLISHMENT AND MANAGEMENT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D88AD25D-06A4-E04C-7FB7-96E461956455}"/>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110</a:t>
            </a:fld>
            <a:endParaRPr lang="it-IT" noProof="0"/>
          </a:p>
        </p:txBody>
      </p:sp>
      <p:sp>
        <p:nvSpPr>
          <p:cNvPr id="4" name="CasellaDiTesto 3">
            <a:extLst>
              <a:ext uri="{FF2B5EF4-FFF2-40B4-BE49-F238E27FC236}">
                <a16:creationId xmlns:a16="http://schemas.microsoft.com/office/drawing/2014/main" id="{4045ACE8-C103-9F0F-6C2E-2725C1B84A85}"/>
              </a:ext>
            </a:extLst>
          </p:cNvPr>
          <p:cNvSpPr txBox="1"/>
          <p:nvPr/>
        </p:nvSpPr>
        <p:spPr>
          <a:xfrm>
            <a:off x="1003572" y="1352165"/>
            <a:ext cx="10515599" cy="1021556"/>
          </a:xfrm>
          <a:prstGeom prst="roundRect">
            <a:avLst/>
          </a:prstGeom>
          <a:solidFill>
            <a:schemeClr val="accent1"/>
          </a:solidFill>
          <a:ln>
            <a:solidFill>
              <a:schemeClr val="accent1">
                <a:lumMod val="50000"/>
              </a:schemeClr>
            </a:solidFill>
          </a:ln>
        </p:spPr>
        <p:txBody>
          <a:bodyPr wrap="square">
            <a:spAutoFit/>
          </a:bodyPr>
          <a:lstStyle/>
          <a:p>
            <a:pPr marL="285750" indent="-285750">
              <a:buClr>
                <a:schemeClr val="accent1">
                  <a:lumMod val="50000"/>
                </a:schemeClr>
              </a:buClr>
              <a:buFont typeface="Tenorite" panose="00000500000000000000" pitchFamily="2" charset="0"/>
              <a:buChar char="+"/>
            </a:pPr>
            <a:r>
              <a:rPr lang="it-IT">
                <a:solidFill>
                  <a:schemeClr val="tx1">
                    <a:lumMod val="75000"/>
                    <a:lumOff val="25000"/>
                  </a:schemeClr>
                </a:solidFill>
              </a:rPr>
              <a:t>Stabilire e gestire le chiavi crittografiche, nel caso in cui venga impiegata la crittografia all’interno del sistema, in accordo con i requisiti di gestione delle chiavi definiti dall’organizzazione riguardanti generazione, distribuzione, conservazione, accesso e distruzione delle chiavi.</a:t>
            </a:r>
          </a:p>
        </p:txBody>
      </p:sp>
      <p:sp>
        <p:nvSpPr>
          <p:cNvPr id="5" name="CasellaDiTesto 4">
            <a:extLst>
              <a:ext uri="{FF2B5EF4-FFF2-40B4-BE49-F238E27FC236}">
                <a16:creationId xmlns:a16="http://schemas.microsoft.com/office/drawing/2014/main" id="{79A015B8-673E-EB58-EDD7-BCF45FD50F59}"/>
              </a:ext>
            </a:extLst>
          </p:cNvPr>
          <p:cNvSpPr txBox="1"/>
          <p:nvPr/>
        </p:nvSpPr>
        <p:spPr>
          <a:xfrm>
            <a:off x="1223876" y="2677199"/>
            <a:ext cx="6159418" cy="1477328"/>
          </a:xfrm>
          <a:prstGeom prst="rect">
            <a:avLst/>
          </a:prstGeom>
          <a:noFill/>
        </p:spPr>
        <p:txBody>
          <a:bodyPr wrap="square">
            <a:spAutoFit/>
          </a:bodyPr>
          <a:lstStyle/>
          <a:p>
            <a:r>
              <a:rPr lang="it-IT">
                <a:solidFill>
                  <a:schemeClr val="tx1">
                    <a:lumMod val="75000"/>
                    <a:lumOff val="25000"/>
                  </a:schemeClr>
                </a:solidFill>
              </a:rPr>
              <a:t>Le chiavi ed i certificati, per garantire il funzionamento di </a:t>
            </a:r>
            <a:r>
              <a:rPr lang="it-IT" b="1">
                <a:solidFill>
                  <a:schemeClr val="accent1">
                    <a:lumMod val="50000"/>
                  </a:schemeClr>
                </a:solidFill>
              </a:rPr>
              <a:t>TLS</a:t>
            </a:r>
            <a:r>
              <a:rPr lang="it-IT">
                <a:solidFill>
                  <a:schemeClr val="tx1">
                    <a:lumMod val="75000"/>
                    <a:lumOff val="25000"/>
                  </a:schemeClr>
                </a:solidFill>
              </a:rPr>
              <a:t>, vengono gestiti e protetti dal modulo software </a:t>
            </a:r>
            <a:r>
              <a:rPr lang="it-IT" b="1" err="1">
                <a:solidFill>
                  <a:schemeClr val="accent1">
                    <a:lumMod val="50000"/>
                  </a:schemeClr>
                </a:solidFill>
              </a:rPr>
              <a:t>certbot</a:t>
            </a:r>
            <a:r>
              <a:rPr lang="it-IT">
                <a:solidFill>
                  <a:schemeClr val="tx1">
                    <a:lumMod val="75000"/>
                    <a:lumOff val="25000"/>
                  </a:schemeClr>
                </a:solidFill>
              </a:rPr>
              <a:t>. L’accesso a questi ultimi viene realizzato condividendo un’area di memoria tra i vari servizi e </a:t>
            </a:r>
            <a:r>
              <a:rPr lang="it-IT" err="1">
                <a:solidFill>
                  <a:schemeClr val="tx1">
                    <a:lumMod val="75000"/>
                    <a:lumOff val="25000"/>
                  </a:schemeClr>
                </a:solidFill>
              </a:rPr>
              <a:t>certbot</a:t>
            </a:r>
            <a:r>
              <a:rPr lang="it-IT">
                <a:solidFill>
                  <a:schemeClr val="tx1">
                    <a:lumMod val="75000"/>
                    <a:lumOff val="25000"/>
                  </a:schemeClr>
                </a:solidFill>
              </a:rPr>
              <a:t>, salvati su di un volume crittografato a riposo. </a:t>
            </a:r>
          </a:p>
        </p:txBody>
      </p:sp>
      <p:pic>
        <p:nvPicPr>
          <p:cNvPr id="8" name="Immagine 7" descr="Immagine che contiene testo, schermata, Carattere&#10;&#10;Il contenuto generato dall'IA potrebbe non essere corretto.">
            <a:extLst>
              <a:ext uri="{FF2B5EF4-FFF2-40B4-BE49-F238E27FC236}">
                <a16:creationId xmlns:a16="http://schemas.microsoft.com/office/drawing/2014/main" id="{5B536797-2473-9F11-DBDF-E1D646C11071}"/>
              </a:ext>
            </a:extLst>
          </p:cNvPr>
          <p:cNvPicPr>
            <a:picLocks noChangeAspect="1"/>
          </p:cNvPicPr>
          <p:nvPr/>
        </p:nvPicPr>
        <p:blipFill>
          <a:blip r:embed="rId2"/>
          <a:stretch>
            <a:fillRect/>
          </a:stretch>
        </p:blipFill>
        <p:spPr>
          <a:xfrm>
            <a:off x="7479399" y="2677199"/>
            <a:ext cx="3556819" cy="3301904"/>
          </a:xfrm>
          <a:prstGeom prst="rect">
            <a:avLst/>
          </a:prstGeom>
        </p:spPr>
      </p:pic>
    </p:spTree>
    <p:extLst>
      <p:ext uri="{BB962C8B-B14F-4D97-AF65-F5344CB8AC3E}">
        <p14:creationId xmlns:p14="http://schemas.microsoft.com/office/powerpoint/2010/main" val="960827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69EE4F79-CDB2-8829-5601-415955DAB818}"/>
              </a:ext>
            </a:extLst>
          </p:cNvPr>
          <p:cNvSpPr>
            <a:spLocks noGrp="1"/>
          </p:cNvSpPr>
          <p:nvPr>
            <p:ph type="body" idx="1"/>
          </p:nvPr>
        </p:nvSpPr>
        <p:spPr>
          <a:xfrm>
            <a:off x="485999" y="2375284"/>
            <a:ext cx="7587574" cy="2719939"/>
          </a:xfrm>
        </p:spPr>
        <p:txBody>
          <a:bodyPr>
            <a:normAutofit fontScale="92500"/>
          </a:bodyPr>
          <a:lstStyle/>
          <a:p>
            <a:pPr marL="285750" indent="-285750">
              <a:buFont typeface="Wingdings" panose="05000000000000000000" pitchFamily="2" charset="2"/>
              <a:buChar char="Ø"/>
            </a:pPr>
            <a:r>
              <a:rPr lang="it-IT" sz="1700" b="1" i="0" u="none" strike="noStrike" baseline="0" err="1">
                <a:solidFill>
                  <a:schemeClr val="accent1">
                    <a:lumMod val="50000"/>
                  </a:schemeClr>
                </a:solidFill>
              </a:rPr>
              <a:t>Let's</a:t>
            </a:r>
            <a:r>
              <a:rPr lang="it-IT" sz="1700" b="1" i="0" u="none" strike="noStrike" baseline="0">
                <a:solidFill>
                  <a:schemeClr val="accent1">
                    <a:lumMod val="50000"/>
                  </a:schemeClr>
                </a:solidFill>
              </a:rPr>
              <a:t> </a:t>
            </a:r>
            <a:r>
              <a:rPr lang="it-IT" sz="1700" b="1" i="0" u="none" strike="noStrike" baseline="0" err="1">
                <a:solidFill>
                  <a:schemeClr val="accent1">
                    <a:lumMod val="50000"/>
                  </a:schemeClr>
                </a:solidFill>
              </a:rPr>
              <a:t>Encrypt</a:t>
            </a:r>
            <a:r>
              <a:rPr lang="it-IT" sz="1700" b="1" i="0" u="none" strike="noStrike" baseline="0">
                <a:solidFill>
                  <a:schemeClr val="accent1">
                    <a:lumMod val="50000"/>
                  </a:schemeClr>
                </a:solidFill>
              </a:rPr>
              <a:t> </a:t>
            </a:r>
            <a:r>
              <a:rPr lang="it-IT" sz="1700" b="0" i="0" u="none" strike="noStrike" baseline="0"/>
              <a:t>è un'autorità di certificazione (</a:t>
            </a:r>
            <a:r>
              <a:rPr lang="it-IT" sz="1700" b="1" i="0" u="none" strike="noStrike" baseline="0">
                <a:solidFill>
                  <a:schemeClr val="accent1">
                    <a:lumMod val="50000"/>
                  </a:schemeClr>
                </a:solidFill>
              </a:rPr>
              <a:t>CA</a:t>
            </a:r>
            <a:r>
              <a:rPr lang="it-IT" sz="1700" b="0" i="0" u="none" strike="noStrike" baseline="0"/>
              <a:t>) che offre certificati </a:t>
            </a:r>
            <a:r>
              <a:rPr lang="it-IT" sz="1700" b="0" i="0" u="none" strike="noStrike" baseline="0">
                <a:solidFill>
                  <a:schemeClr val="accent1">
                    <a:lumMod val="50000"/>
                  </a:schemeClr>
                </a:solidFill>
              </a:rPr>
              <a:t>(</a:t>
            </a:r>
            <a:r>
              <a:rPr lang="it-IT" sz="1700" b="1" i="0" u="none" strike="noStrike" baseline="0">
                <a:solidFill>
                  <a:schemeClr val="accent1">
                    <a:lumMod val="50000"/>
                  </a:schemeClr>
                </a:solidFill>
              </a:rPr>
              <a:t>X.509</a:t>
            </a:r>
            <a:r>
              <a:rPr lang="it-IT" sz="1700" b="0" i="0" u="none" strike="noStrike" baseline="0">
                <a:solidFill>
                  <a:schemeClr val="accent1">
                    <a:lumMod val="50000"/>
                  </a:schemeClr>
                </a:solidFill>
              </a:rPr>
              <a:t>)</a:t>
            </a:r>
            <a:r>
              <a:rPr lang="it-IT" sz="1700" b="1" i="0" u="none" strike="noStrike" baseline="0">
                <a:solidFill>
                  <a:schemeClr val="accent1">
                    <a:lumMod val="50000"/>
                  </a:schemeClr>
                </a:solidFill>
              </a:rPr>
              <a:t>SSL</a:t>
            </a:r>
            <a:r>
              <a:rPr lang="it-IT" sz="1700" b="0" i="0" u="none" strike="noStrike" baseline="0">
                <a:solidFill>
                  <a:schemeClr val="accent1">
                    <a:lumMod val="50000"/>
                  </a:schemeClr>
                </a:solidFill>
              </a:rPr>
              <a:t>/</a:t>
            </a:r>
            <a:r>
              <a:rPr lang="it-IT" sz="1700" b="1" i="0" u="none" strike="noStrike" baseline="0">
                <a:solidFill>
                  <a:schemeClr val="accent1">
                    <a:lumMod val="50000"/>
                  </a:schemeClr>
                </a:solidFill>
              </a:rPr>
              <a:t>TLS </a:t>
            </a:r>
            <a:r>
              <a:rPr lang="it-IT" sz="1700" b="0" i="0" u="none" strike="noStrike" baseline="0"/>
              <a:t>gratuiti per la crittografia del traffico web.</a:t>
            </a:r>
          </a:p>
          <a:p>
            <a:pPr marL="285750" indent="-285750">
              <a:buClr>
                <a:schemeClr val="accent1">
                  <a:lumMod val="50000"/>
                </a:schemeClr>
              </a:buClr>
              <a:buFont typeface="Wingdings" panose="05000000000000000000" pitchFamily="2" charset="2"/>
              <a:buChar char="Ø"/>
            </a:pPr>
            <a:r>
              <a:rPr lang="it-IT" sz="1700" b="0" i="0" u="none" strike="noStrike" baseline="0"/>
              <a:t>L’obiettivo di </a:t>
            </a:r>
            <a:r>
              <a:rPr lang="it-IT" sz="1700" b="0" i="0" u="none" strike="noStrike" baseline="0" err="1"/>
              <a:t>Let’s</a:t>
            </a:r>
            <a:r>
              <a:rPr lang="it-IT" sz="1700" b="0" i="0" u="none" strike="noStrike" baseline="0"/>
              <a:t> </a:t>
            </a:r>
            <a:r>
              <a:rPr lang="it-IT" sz="1700" b="0" i="0" u="none" strike="noStrike" baseline="0" err="1"/>
              <a:t>Encrypt</a:t>
            </a:r>
            <a:r>
              <a:rPr lang="it-IT" sz="1700" b="0" i="0" u="none" strike="noStrike" baseline="0"/>
              <a:t> e il protocollo ACME è quello di consentire di configurare un server HTTPS e di ottenere automaticamente un certificato di fiducia, senza alcun intervento umano.</a:t>
            </a:r>
          </a:p>
          <a:p>
            <a:pPr marL="285750" indent="-285750">
              <a:buClr>
                <a:schemeClr val="accent1">
                  <a:lumMod val="50000"/>
                </a:schemeClr>
              </a:buClr>
              <a:buFont typeface="Wingdings" panose="05000000000000000000" pitchFamily="2" charset="2"/>
              <a:buChar char="Ø"/>
            </a:pPr>
            <a:r>
              <a:rPr lang="it-IT" sz="1700" b="0" i="0" u="none" strike="noStrike" baseline="0"/>
              <a:t>L'organizzazione fornisce strumenti software, come </a:t>
            </a:r>
            <a:r>
              <a:rPr lang="it-IT" sz="1700" b="1" i="0" u="none" strike="noStrike" baseline="0" err="1">
                <a:solidFill>
                  <a:schemeClr val="accent1">
                    <a:lumMod val="50000"/>
                  </a:schemeClr>
                </a:solidFill>
              </a:rPr>
              <a:t>Certbot</a:t>
            </a:r>
            <a:r>
              <a:rPr lang="it-IT" sz="1700" b="0" i="0" u="none" strike="noStrike" baseline="0"/>
              <a:t>, che semplificano l'installazione e la gestione dei certificati SSL/TLS.</a:t>
            </a:r>
          </a:p>
          <a:p>
            <a:pPr marL="285750" indent="-285750">
              <a:buClr>
                <a:schemeClr val="accent1">
                  <a:lumMod val="50000"/>
                </a:schemeClr>
              </a:buClr>
              <a:buFont typeface="Wingdings" panose="05000000000000000000" pitchFamily="2" charset="2"/>
              <a:buChar char="Ø"/>
            </a:pPr>
            <a:r>
              <a:rPr lang="it-IT" sz="1700" b="0" i="0" u="none" strike="noStrike" baseline="0"/>
              <a:t>Inoltre, i certificati </a:t>
            </a:r>
            <a:r>
              <a:rPr lang="it-IT" sz="1700" b="0" i="0" u="none" strike="noStrike" baseline="0" err="1"/>
              <a:t>Let's</a:t>
            </a:r>
            <a:r>
              <a:rPr lang="it-IT" sz="1700" b="0" i="0" u="none" strike="noStrike" baseline="0"/>
              <a:t> </a:t>
            </a:r>
            <a:r>
              <a:rPr lang="it-IT" sz="1700" b="0" i="0" u="none" strike="noStrike" baseline="0" err="1"/>
              <a:t>Encrypt</a:t>
            </a:r>
            <a:r>
              <a:rPr lang="it-IT" sz="1700" b="0" i="0" u="none" strike="noStrike" baseline="0"/>
              <a:t> sono validi per un breve periodo di tempo (</a:t>
            </a:r>
            <a:r>
              <a:rPr lang="it-IT" sz="1700" b="1" i="0" u="none" strike="noStrike" baseline="0"/>
              <a:t>90giorni</a:t>
            </a:r>
            <a:r>
              <a:rPr lang="it-IT" sz="1700" b="0" i="0" u="none" strike="noStrike" baseline="0"/>
              <a:t>), incoraggiando l'uso delle pratiche di rinnovo automatico.</a:t>
            </a:r>
          </a:p>
          <a:p>
            <a:endParaRPr lang="it-IT"/>
          </a:p>
        </p:txBody>
      </p:sp>
      <p:sp>
        <p:nvSpPr>
          <p:cNvPr id="6" name="Segnaposto numero diapositiva 5">
            <a:extLst>
              <a:ext uri="{FF2B5EF4-FFF2-40B4-BE49-F238E27FC236}">
                <a16:creationId xmlns:a16="http://schemas.microsoft.com/office/drawing/2014/main" id="{10FCB6B6-92D5-5BED-92A1-67F691040859}"/>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111</a:t>
            </a:fld>
            <a:endParaRPr lang="it-IT" noProof="0"/>
          </a:p>
        </p:txBody>
      </p:sp>
      <p:pic>
        <p:nvPicPr>
          <p:cNvPr id="2" name="Elemento grafico 1">
            <a:extLst>
              <a:ext uri="{FF2B5EF4-FFF2-40B4-BE49-F238E27FC236}">
                <a16:creationId xmlns:a16="http://schemas.microsoft.com/office/drawing/2014/main" id="{147FAFA5-EF61-B4BC-363A-15E8647215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729" y="954158"/>
            <a:ext cx="3674057" cy="877872"/>
          </a:xfrm>
          <a:prstGeom prst="rect">
            <a:avLst/>
          </a:prstGeom>
        </p:spPr>
      </p:pic>
    </p:spTree>
    <p:extLst>
      <p:ext uri="{BB962C8B-B14F-4D97-AF65-F5344CB8AC3E}">
        <p14:creationId xmlns:p14="http://schemas.microsoft.com/office/powerpoint/2010/main" val="3272113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252455-1D71-1A24-AB40-F113A24C6AED}"/>
              </a:ext>
            </a:extLst>
          </p:cNvPr>
          <p:cNvSpPr>
            <a:spLocks noGrp="1"/>
          </p:cNvSpPr>
          <p:nvPr>
            <p:ph type="title"/>
          </p:nvPr>
        </p:nvSpPr>
        <p:spPr>
          <a:xfrm>
            <a:off x="1509297" y="212650"/>
            <a:ext cx="8421688" cy="821196"/>
          </a:xfrm>
        </p:spPr>
        <p:txBody>
          <a:bodyPr/>
          <a:lstStyle/>
          <a:p>
            <a:r>
              <a:rPr lang="it-IT" b="1">
                <a:solidFill>
                  <a:schemeClr val="accent1">
                    <a:lumMod val="50000"/>
                  </a:schemeClr>
                </a:solidFill>
              </a:rPr>
              <a:t>Catene di FIDUCIA</a:t>
            </a:r>
          </a:p>
        </p:txBody>
      </p:sp>
      <p:pic>
        <p:nvPicPr>
          <p:cNvPr id="12" name="Immagine 11">
            <a:extLst>
              <a:ext uri="{FF2B5EF4-FFF2-40B4-BE49-F238E27FC236}">
                <a16:creationId xmlns:a16="http://schemas.microsoft.com/office/drawing/2014/main" id="{0BC8DD2E-333F-4B95-B3E8-130D29BE20E3}"/>
              </a:ext>
            </a:extLst>
          </p:cNvPr>
          <p:cNvPicPr>
            <a:picLocks noChangeAspect="1"/>
          </p:cNvPicPr>
          <p:nvPr/>
        </p:nvPicPr>
        <p:blipFill>
          <a:blip r:embed="rId2"/>
          <a:stretch>
            <a:fillRect/>
          </a:stretch>
        </p:blipFill>
        <p:spPr>
          <a:xfrm>
            <a:off x="5807596" y="1355395"/>
            <a:ext cx="5474434" cy="4147210"/>
          </a:xfrm>
          <a:prstGeom prst="rect">
            <a:avLst/>
          </a:prstGeom>
        </p:spPr>
      </p:pic>
      <p:sp>
        <p:nvSpPr>
          <p:cNvPr id="14" name="CasellaDiTesto 13">
            <a:extLst>
              <a:ext uri="{FF2B5EF4-FFF2-40B4-BE49-F238E27FC236}">
                <a16:creationId xmlns:a16="http://schemas.microsoft.com/office/drawing/2014/main" id="{0D7226D1-FAEE-816C-B4AD-623CC4BEDD8A}"/>
              </a:ext>
            </a:extLst>
          </p:cNvPr>
          <p:cNvSpPr txBox="1"/>
          <p:nvPr/>
        </p:nvSpPr>
        <p:spPr>
          <a:xfrm>
            <a:off x="1035700" y="1357933"/>
            <a:ext cx="4684441" cy="2339102"/>
          </a:xfrm>
          <a:prstGeom prst="rect">
            <a:avLst/>
          </a:prstGeom>
          <a:noFill/>
        </p:spPr>
        <p:txBody>
          <a:bodyPr wrap="square">
            <a:spAutoFit/>
          </a:bodyPr>
          <a:lstStyle/>
          <a:p>
            <a:pPr marL="285750" indent="-285750">
              <a:buFont typeface="Wingdings" panose="05000000000000000000" pitchFamily="2" charset="2"/>
              <a:buChar char="q"/>
            </a:pPr>
            <a:r>
              <a:rPr lang="it-IT" sz="1600" b="1">
                <a:solidFill>
                  <a:schemeClr val="accent1">
                    <a:lumMod val="50000"/>
                  </a:schemeClr>
                </a:solidFill>
              </a:rPr>
              <a:t>CA Radice (Root CA)</a:t>
            </a:r>
            <a:br>
              <a:rPr lang="it-IT" sz="1600"/>
            </a:br>
            <a:r>
              <a:rPr lang="it-IT" sz="1600"/>
              <a:t>Le CA radice sono la base della fiducia. Non emettono certificati direttamente ma delegano il compito alle CA intermedie.</a:t>
            </a:r>
            <a:br>
              <a:rPr lang="it-IT" sz="1600"/>
            </a:br>
            <a:r>
              <a:rPr lang="it-IT" sz="1600" err="1"/>
              <a:t>Let's</a:t>
            </a:r>
            <a:r>
              <a:rPr lang="it-IT" sz="1600"/>
              <a:t> </a:t>
            </a:r>
            <a:r>
              <a:rPr lang="it-IT" sz="1600" err="1"/>
              <a:t>Encrypt</a:t>
            </a:r>
            <a:r>
              <a:rPr lang="it-IT" sz="1600"/>
              <a:t> utilizza due radici:</a:t>
            </a:r>
          </a:p>
          <a:p>
            <a:pPr marL="285750" indent="-285750">
              <a:buFont typeface="Arial" panose="020B0604020202020204" pitchFamily="34" charset="0"/>
              <a:buChar char="•"/>
            </a:pPr>
            <a:r>
              <a:rPr lang="it-IT" sz="1600" b="1">
                <a:solidFill>
                  <a:schemeClr val="accent1">
                    <a:lumMod val="50000"/>
                  </a:schemeClr>
                </a:solidFill>
              </a:rPr>
              <a:t>ISRG Root X1</a:t>
            </a:r>
            <a:r>
              <a:rPr lang="it-IT" sz="1600">
                <a:solidFill>
                  <a:schemeClr val="accent1">
                    <a:lumMod val="50000"/>
                  </a:schemeClr>
                </a:solidFill>
              </a:rPr>
              <a:t> </a:t>
            </a:r>
            <a:r>
              <a:rPr lang="it-IT" sz="1600"/>
              <a:t>(RSA 4096) – valida fino al 2030</a:t>
            </a:r>
          </a:p>
          <a:p>
            <a:pPr marL="285750" indent="-285750">
              <a:buFont typeface="Arial" panose="020B0604020202020204" pitchFamily="34" charset="0"/>
              <a:buChar char="•"/>
            </a:pPr>
            <a:r>
              <a:rPr lang="it-IT" sz="1600" b="1">
                <a:solidFill>
                  <a:schemeClr val="accent1">
                    <a:lumMod val="50000"/>
                  </a:schemeClr>
                </a:solidFill>
              </a:rPr>
              <a:t>ISRG Root X2</a:t>
            </a:r>
            <a:r>
              <a:rPr lang="it-IT" sz="1600">
                <a:solidFill>
                  <a:schemeClr val="accent1">
                    <a:lumMod val="50000"/>
                  </a:schemeClr>
                </a:solidFill>
              </a:rPr>
              <a:t> </a:t>
            </a:r>
            <a:r>
              <a:rPr lang="it-IT" sz="1600"/>
              <a:t>(ECDSA P-384) – valida fino al 2035</a:t>
            </a:r>
            <a:br>
              <a:rPr lang="it-IT"/>
            </a:br>
            <a:endParaRPr lang="it-IT"/>
          </a:p>
        </p:txBody>
      </p:sp>
      <p:sp>
        <p:nvSpPr>
          <p:cNvPr id="16" name="CasellaDiTesto 15">
            <a:extLst>
              <a:ext uri="{FF2B5EF4-FFF2-40B4-BE49-F238E27FC236}">
                <a16:creationId xmlns:a16="http://schemas.microsoft.com/office/drawing/2014/main" id="{599F1B33-09D4-9AF4-CA03-014E9CFE436D}"/>
              </a:ext>
            </a:extLst>
          </p:cNvPr>
          <p:cNvSpPr txBox="1"/>
          <p:nvPr/>
        </p:nvSpPr>
        <p:spPr>
          <a:xfrm>
            <a:off x="909970" y="4004811"/>
            <a:ext cx="4810171" cy="1569660"/>
          </a:xfrm>
          <a:prstGeom prst="rect">
            <a:avLst/>
          </a:prstGeom>
          <a:noFill/>
        </p:spPr>
        <p:txBody>
          <a:bodyPr wrap="square">
            <a:spAutoFit/>
          </a:bodyPr>
          <a:lstStyle/>
          <a:p>
            <a:pPr marL="285750" indent="-285750">
              <a:buFont typeface="Wingdings" panose="05000000000000000000" pitchFamily="2" charset="2"/>
              <a:buChar char="q"/>
            </a:pPr>
            <a:r>
              <a:rPr lang="it-IT" sz="1600" b="1">
                <a:solidFill>
                  <a:schemeClr val="accent1">
                    <a:lumMod val="50000"/>
                  </a:schemeClr>
                </a:solidFill>
              </a:rPr>
              <a:t>CA Intermedie (Subordinate)</a:t>
            </a:r>
            <a:br>
              <a:rPr lang="it-IT" sz="1600"/>
            </a:br>
            <a:r>
              <a:rPr lang="it-IT" sz="1600" err="1"/>
              <a:t>Let's</a:t>
            </a:r>
            <a:r>
              <a:rPr lang="it-IT" sz="1600"/>
              <a:t> </a:t>
            </a:r>
            <a:r>
              <a:rPr lang="it-IT" sz="1600" err="1"/>
              <a:t>Encrypt</a:t>
            </a:r>
            <a:r>
              <a:rPr lang="it-IT" sz="1600"/>
              <a:t> gestisce 4 CA intermedie attive:</a:t>
            </a:r>
          </a:p>
          <a:p>
            <a:pPr marL="285750" indent="-285750">
              <a:buFont typeface="Arial" panose="020B0604020202020204" pitchFamily="34" charset="0"/>
              <a:buChar char="•"/>
            </a:pPr>
            <a:r>
              <a:rPr lang="it-IT" sz="1600" b="1">
                <a:solidFill>
                  <a:schemeClr val="accent1">
                    <a:lumMod val="50000"/>
                  </a:schemeClr>
                </a:solidFill>
              </a:rPr>
              <a:t>ECDSA</a:t>
            </a:r>
            <a:r>
              <a:rPr lang="it-IT" sz="1600"/>
              <a:t>: E5, E6 (firmati sia da X1 che da X2)</a:t>
            </a:r>
          </a:p>
          <a:p>
            <a:pPr marL="285750" indent="-285750">
              <a:buFont typeface="Arial" panose="020B0604020202020204" pitchFamily="34" charset="0"/>
              <a:buChar char="•"/>
            </a:pPr>
            <a:r>
              <a:rPr lang="it-IT" sz="1600" b="1">
                <a:solidFill>
                  <a:schemeClr val="accent1">
                    <a:lumMod val="50000"/>
                  </a:schemeClr>
                </a:solidFill>
              </a:rPr>
              <a:t>RSA</a:t>
            </a:r>
            <a:r>
              <a:rPr lang="it-IT" sz="1600"/>
              <a:t>: R10, R11 (firmati solo da X1)</a:t>
            </a:r>
            <a:br>
              <a:rPr lang="it-IT" sz="1600"/>
            </a:br>
            <a:r>
              <a:rPr lang="it-IT" sz="1600"/>
              <a:t>Sono responsabili dell’emissione diretta dei certificati per i sottoscrittori.</a:t>
            </a:r>
          </a:p>
        </p:txBody>
      </p:sp>
    </p:spTree>
    <p:extLst>
      <p:ext uri="{BB962C8B-B14F-4D97-AF65-F5344CB8AC3E}">
        <p14:creationId xmlns:p14="http://schemas.microsoft.com/office/powerpoint/2010/main" val="10500625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5AD62-7F9F-F5D5-901A-E5C0DB2F43CE}"/>
              </a:ext>
            </a:extLst>
          </p:cNvPr>
          <p:cNvSpPr>
            <a:spLocks noGrp="1"/>
          </p:cNvSpPr>
          <p:nvPr>
            <p:ph type="title"/>
          </p:nvPr>
        </p:nvSpPr>
        <p:spPr>
          <a:xfrm>
            <a:off x="1560512" y="270431"/>
            <a:ext cx="8421688" cy="877886"/>
          </a:xfrm>
        </p:spPr>
        <p:txBody>
          <a:bodyPr/>
          <a:lstStyle/>
          <a:p>
            <a:r>
              <a:rPr lang="it-IT" b="1">
                <a:solidFill>
                  <a:schemeClr val="accent1">
                    <a:lumMod val="50000"/>
                  </a:schemeClr>
                </a:solidFill>
              </a:rPr>
              <a:t>Catene di FIDUCIA</a:t>
            </a:r>
          </a:p>
        </p:txBody>
      </p:sp>
      <p:sp>
        <p:nvSpPr>
          <p:cNvPr id="11" name="Segnaposto numero diapositiva 10">
            <a:extLst>
              <a:ext uri="{FF2B5EF4-FFF2-40B4-BE49-F238E27FC236}">
                <a16:creationId xmlns:a16="http://schemas.microsoft.com/office/drawing/2014/main" id="{1F956AB6-31C1-5238-3DA4-6B0BF778A0CD}"/>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113</a:t>
            </a:fld>
            <a:endParaRPr lang="it-IT" noProof="0"/>
          </a:p>
        </p:txBody>
      </p:sp>
      <p:sp>
        <p:nvSpPr>
          <p:cNvPr id="13" name="CasellaDiTesto 12">
            <a:extLst>
              <a:ext uri="{FF2B5EF4-FFF2-40B4-BE49-F238E27FC236}">
                <a16:creationId xmlns:a16="http://schemas.microsoft.com/office/drawing/2014/main" id="{C17F407D-7EE2-4EAC-F2CE-6C97C1B08C96}"/>
              </a:ext>
            </a:extLst>
          </p:cNvPr>
          <p:cNvSpPr txBox="1"/>
          <p:nvPr/>
        </p:nvSpPr>
        <p:spPr>
          <a:xfrm>
            <a:off x="1171352" y="1148317"/>
            <a:ext cx="10207257" cy="203132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lang="it-IT"/>
              <a:t>Quando un client ACME scarica un certificato, riceve anche una catena</a:t>
            </a:r>
          </a:p>
          <a:p>
            <a:pPr eaLnBrk="0" fontAlgn="base" hangingPunct="0">
              <a:spcBef>
                <a:spcPct val="0"/>
              </a:spcBef>
              <a:spcAft>
                <a:spcPct val="0"/>
              </a:spcAft>
            </a:pPr>
            <a:r>
              <a:rPr lang="it-IT"/>
              <a:t> (Certificato finale → Intermedio → Radice). Questa catena garantisce che i browser possano validare la firma del certificato senza dover scaricare ulteriori certificati intermedi. </a:t>
            </a:r>
          </a:p>
          <a:p>
            <a:pPr eaLnBrk="0" fontAlgn="base" hangingPunct="0">
              <a:spcBef>
                <a:spcPct val="0"/>
              </a:spcBef>
              <a:spcAft>
                <a:spcPct val="0"/>
              </a:spcAft>
            </a:pPr>
            <a:r>
              <a:rPr lang="it-IT"/>
              <a:t>In alcuni casi esistono </a:t>
            </a:r>
            <a:r>
              <a:rPr lang="it-IT" b="1">
                <a:solidFill>
                  <a:schemeClr val="accent1">
                    <a:lumMod val="50000"/>
                  </a:schemeClr>
                </a:solidFill>
              </a:rPr>
              <a:t>più catene valide</a:t>
            </a:r>
            <a:r>
              <a:rPr lang="it-IT">
                <a:solidFill>
                  <a:schemeClr val="accent1">
                    <a:lumMod val="50000"/>
                  </a:schemeClr>
                </a:solidFill>
              </a:rPr>
              <a:t> </a:t>
            </a:r>
            <a:r>
              <a:rPr lang="it-IT"/>
              <a:t>per lo stesso certificato, specialmente se un intermediario è </a:t>
            </a:r>
            <a:r>
              <a:rPr lang="it-IT" b="1">
                <a:solidFill>
                  <a:schemeClr val="accent1">
                    <a:lumMod val="50000"/>
                  </a:schemeClr>
                </a:solidFill>
              </a:rPr>
              <a:t>firmato in modo incrociato</a:t>
            </a:r>
            <a:r>
              <a:rPr lang="it-IT">
                <a:solidFill>
                  <a:schemeClr val="accent1">
                    <a:lumMod val="50000"/>
                  </a:schemeClr>
                </a:solidFill>
              </a:rPr>
              <a:t> </a:t>
            </a:r>
            <a:r>
              <a:rPr lang="it-IT"/>
              <a:t>(cioè collegato a più radici). Questo permette ai gestori dei siti web di scegliere la catena più adatta alle proprie esigenze (compatibilità vs. efficienza).</a:t>
            </a:r>
          </a:p>
          <a:p>
            <a:pPr marR="0" lvl="0" algn="l" defTabSz="914400" rtl="0" eaLnBrk="0" fontAlgn="base" latinLnBrk="0" hangingPunct="0">
              <a:lnSpc>
                <a:spcPct val="100000"/>
              </a:lnSpc>
              <a:spcBef>
                <a:spcPct val="0"/>
              </a:spcBef>
              <a:spcAft>
                <a:spcPct val="0"/>
              </a:spcAft>
              <a:buClrTx/>
              <a:buSzTx/>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graphicFrame>
        <p:nvGraphicFramePr>
          <p:cNvPr id="17" name="Diagramma 16">
            <a:extLst>
              <a:ext uri="{FF2B5EF4-FFF2-40B4-BE49-F238E27FC236}">
                <a16:creationId xmlns:a16="http://schemas.microsoft.com/office/drawing/2014/main" id="{585415B3-FA83-EEC0-8A7D-8735528C041E}"/>
              </a:ext>
            </a:extLst>
          </p:cNvPr>
          <p:cNvGraphicFramePr/>
          <p:nvPr>
            <p:extLst>
              <p:ext uri="{D42A27DB-BD31-4B8C-83A1-F6EECF244321}">
                <p14:modId xmlns:p14="http://schemas.microsoft.com/office/powerpoint/2010/main" val="2992362499"/>
              </p:ext>
            </p:extLst>
          </p:nvPr>
        </p:nvGraphicFramePr>
        <p:xfrm>
          <a:off x="2032000" y="2919854"/>
          <a:ext cx="8128000" cy="2810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1701746"/>
      </p:ext>
    </p:extLst>
  </p:cSld>
  <p:clrMapOvr>
    <a:masterClrMapping/>
  </p:clrMapOvr>
  <p:extLst>
    <p:ext uri="{6950BFC3-D8DA-4A85-94F7-54DA5524770B}">
      <p188:commentRel xmlns:p188="http://schemas.microsoft.com/office/powerpoint/2018/8/main" r:id="rId2"/>
    </p:ext>
  </p:extLs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2DCD1-4D06-D731-BD14-AE69232EB9AA}"/>
            </a:ext>
          </a:extLst>
        </p:cNvPr>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590A3E46-9F16-2AF7-D241-193779BF6A69}"/>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114</a:t>
            </a:fld>
            <a:endParaRPr lang="it-IT" noProof="0"/>
          </a:p>
        </p:txBody>
      </p:sp>
      <p:pic>
        <p:nvPicPr>
          <p:cNvPr id="10" name="Immagine 9" descr="Immagine che contiene testo, logo, Carattere, design&#10;&#10;Il contenuto generato dall'IA potrebbe non essere corretto.">
            <a:extLst>
              <a:ext uri="{FF2B5EF4-FFF2-40B4-BE49-F238E27FC236}">
                <a16:creationId xmlns:a16="http://schemas.microsoft.com/office/drawing/2014/main" id="{7E0751E6-0FE3-ECE4-FFAA-A88210CD2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972" y="2035542"/>
            <a:ext cx="4885423" cy="2540429"/>
          </a:xfrm>
          <a:prstGeom prst="rect">
            <a:avLst/>
          </a:prstGeom>
        </p:spPr>
      </p:pic>
      <p:sp>
        <p:nvSpPr>
          <p:cNvPr id="12" name="CasellaDiTesto 11">
            <a:extLst>
              <a:ext uri="{FF2B5EF4-FFF2-40B4-BE49-F238E27FC236}">
                <a16:creationId xmlns:a16="http://schemas.microsoft.com/office/drawing/2014/main" id="{67B3EBD0-BF79-6D74-04B5-2311045512DC}"/>
              </a:ext>
            </a:extLst>
          </p:cNvPr>
          <p:cNvSpPr txBox="1"/>
          <p:nvPr/>
        </p:nvSpPr>
        <p:spPr>
          <a:xfrm>
            <a:off x="1436334" y="2031333"/>
            <a:ext cx="4659666" cy="1323439"/>
          </a:xfrm>
          <a:prstGeom prst="rect">
            <a:avLst/>
          </a:prstGeom>
          <a:noFill/>
        </p:spPr>
        <p:txBody>
          <a:bodyPr wrap="square">
            <a:spAutoFit/>
          </a:bodyPr>
          <a:lstStyle/>
          <a:p>
            <a:r>
              <a:rPr lang="it-IT" sz="1600" b="1" err="1"/>
              <a:t>Cert</a:t>
            </a:r>
            <a:r>
              <a:rPr lang="it-IT" sz="1600" b="1" err="1">
                <a:solidFill>
                  <a:srgbClr val="FF0000"/>
                </a:solidFill>
              </a:rPr>
              <a:t>bot</a:t>
            </a:r>
            <a:r>
              <a:rPr lang="it-IT" sz="1600"/>
              <a:t> e </a:t>
            </a:r>
            <a:r>
              <a:rPr lang="it-IT" sz="1600" b="1" err="1">
                <a:solidFill>
                  <a:srgbClr val="0070C0"/>
                </a:solidFill>
              </a:rPr>
              <a:t>Let’s</a:t>
            </a:r>
            <a:r>
              <a:rPr lang="it-IT" sz="1600" b="1">
                <a:solidFill>
                  <a:srgbClr val="0070C0"/>
                </a:solidFill>
              </a:rPr>
              <a:t> </a:t>
            </a:r>
            <a:r>
              <a:rPr lang="it-IT" sz="1600" b="1" err="1">
                <a:solidFill>
                  <a:srgbClr val="0070C0"/>
                </a:solidFill>
              </a:rPr>
              <a:t>Encrypt</a:t>
            </a:r>
            <a:r>
              <a:rPr lang="it-IT" sz="1600" b="1">
                <a:solidFill>
                  <a:srgbClr val="0070C0"/>
                </a:solidFill>
              </a:rPr>
              <a:t> </a:t>
            </a:r>
            <a:r>
              <a:rPr lang="it-IT" sz="1600"/>
              <a:t>si integrano tramite il </a:t>
            </a:r>
            <a:r>
              <a:rPr lang="it-IT" sz="1600" b="1"/>
              <a:t>protocollo ACME</a:t>
            </a:r>
            <a:r>
              <a:rPr lang="it-IT" sz="1600"/>
              <a:t>, in modo da poter automatizzare la gestione dei </a:t>
            </a:r>
            <a:r>
              <a:rPr lang="it-IT" sz="1600" b="1"/>
              <a:t>certificati digitali </a:t>
            </a:r>
            <a:r>
              <a:rPr lang="it-IT" sz="1600"/>
              <a:t>tra le autorità di certificazione e i server.</a:t>
            </a:r>
          </a:p>
          <a:p>
            <a:endParaRPr lang="it-IT" sz="1600"/>
          </a:p>
        </p:txBody>
      </p:sp>
      <p:sp>
        <p:nvSpPr>
          <p:cNvPr id="14" name="CasellaDiTesto 13">
            <a:extLst>
              <a:ext uri="{FF2B5EF4-FFF2-40B4-BE49-F238E27FC236}">
                <a16:creationId xmlns:a16="http://schemas.microsoft.com/office/drawing/2014/main" id="{B3FBB49C-557F-6D96-8B3F-0528C3C8AC83}"/>
              </a:ext>
            </a:extLst>
          </p:cNvPr>
          <p:cNvSpPr txBox="1"/>
          <p:nvPr/>
        </p:nvSpPr>
        <p:spPr>
          <a:xfrm>
            <a:off x="1436335" y="4575971"/>
            <a:ext cx="4659666" cy="1323439"/>
          </a:xfrm>
          <a:prstGeom prst="rect">
            <a:avLst/>
          </a:prstGeom>
          <a:noFill/>
        </p:spPr>
        <p:txBody>
          <a:bodyPr wrap="square">
            <a:spAutoFit/>
          </a:bodyPr>
          <a:lstStyle/>
          <a:p>
            <a:r>
              <a:rPr lang="it-IT" sz="1600">
                <a:solidFill>
                  <a:schemeClr val="tx1"/>
                </a:solidFill>
              </a:rPr>
              <a:t>Ci sono due fasi per questo processo: </a:t>
            </a:r>
          </a:p>
          <a:p>
            <a:pPr marL="457200" indent="-457200">
              <a:buAutoNum type="arabicPeriod"/>
            </a:pPr>
            <a:r>
              <a:rPr lang="it-IT" sz="1600">
                <a:solidFill>
                  <a:schemeClr val="tx1"/>
                </a:solidFill>
              </a:rPr>
              <a:t>Prima di tutto l’agente  dimostra alla CA che il server web controlla un dominio.</a:t>
            </a:r>
          </a:p>
          <a:p>
            <a:pPr marL="457200" indent="-457200">
              <a:buFontTx/>
              <a:buAutoNum type="arabicPeriod"/>
            </a:pPr>
            <a:r>
              <a:rPr lang="it-IT" sz="1600">
                <a:solidFill>
                  <a:schemeClr val="tx1"/>
                </a:solidFill>
              </a:rPr>
              <a:t>L’agente, può richiedere, rinnovare e revocare i certificati per quel dominio. </a:t>
            </a:r>
          </a:p>
        </p:txBody>
      </p:sp>
      <p:sp>
        <p:nvSpPr>
          <p:cNvPr id="3" name="CasellaDiTesto 2">
            <a:extLst>
              <a:ext uri="{FF2B5EF4-FFF2-40B4-BE49-F238E27FC236}">
                <a16:creationId xmlns:a16="http://schemas.microsoft.com/office/drawing/2014/main" id="{C90A954B-93D1-DEC6-82E2-F4762BAC6325}"/>
              </a:ext>
            </a:extLst>
          </p:cNvPr>
          <p:cNvSpPr txBox="1"/>
          <p:nvPr/>
        </p:nvSpPr>
        <p:spPr>
          <a:xfrm>
            <a:off x="1436334" y="3354772"/>
            <a:ext cx="4659666" cy="1077218"/>
          </a:xfrm>
          <a:prstGeom prst="rect">
            <a:avLst/>
          </a:prstGeom>
          <a:noFill/>
        </p:spPr>
        <p:txBody>
          <a:bodyPr wrap="square">
            <a:spAutoFit/>
          </a:bodyPr>
          <a:lstStyle/>
          <a:p>
            <a:pPr marL="285750" indent="-285750">
              <a:buFont typeface="Arial" panose="020B0604020202020204" pitchFamily="34" charset="0"/>
              <a:buChar char="•"/>
            </a:pPr>
            <a:r>
              <a:rPr lang="it-IT" sz="1600" b="1" err="1"/>
              <a:t>Cert</a:t>
            </a:r>
            <a:r>
              <a:rPr lang="it-IT" sz="1600" b="1" err="1">
                <a:solidFill>
                  <a:srgbClr val="FF0000"/>
                </a:solidFill>
              </a:rPr>
              <a:t>bot</a:t>
            </a:r>
            <a:r>
              <a:rPr lang="it-IT" sz="1600"/>
              <a:t> automatizza richiesta, installazione e rinnovo dei certificati.</a:t>
            </a:r>
          </a:p>
          <a:p>
            <a:pPr marL="285750" indent="-285750">
              <a:buFont typeface="Arial" panose="020B0604020202020204" pitchFamily="34" charset="0"/>
              <a:buChar char="•"/>
            </a:pPr>
            <a:r>
              <a:rPr lang="it-IT" sz="1600" b="1" err="1">
                <a:solidFill>
                  <a:srgbClr val="0070C0"/>
                </a:solidFill>
              </a:rPr>
              <a:t>Let’s</a:t>
            </a:r>
            <a:r>
              <a:rPr lang="it-IT" sz="1600" b="1">
                <a:solidFill>
                  <a:srgbClr val="0070C0"/>
                </a:solidFill>
              </a:rPr>
              <a:t> </a:t>
            </a:r>
            <a:r>
              <a:rPr lang="it-IT" sz="1600" b="1" err="1">
                <a:solidFill>
                  <a:srgbClr val="0070C0"/>
                </a:solidFill>
              </a:rPr>
              <a:t>Encrypt</a:t>
            </a:r>
            <a:r>
              <a:rPr lang="it-IT" sz="1600" b="1">
                <a:solidFill>
                  <a:srgbClr val="0070C0"/>
                </a:solidFill>
              </a:rPr>
              <a:t> </a:t>
            </a:r>
            <a:r>
              <a:rPr lang="it-IT" sz="1600"/>
              <a:t>offre certificati SSL/TLS gratuiti per un web più sicuro</a:t>
            </a:r>
          </a:p>
        </p:txBody>
      </p:sp>
      <p:sp>
        <p:nvSpPr>
          <p:cNvPr id="2" name="Titolo 1">
            <a:extLst>
              <a:ext uri="{FF2B5EF4-FFF2-40B4-BE49-F238E27FC236}">
                <a16:creationId xmlns:a16="http://schemas.microsoft.com/office/drawing/2014/main" id="{B6F702B7-9E1C-26EE-1A58-1F60E3F5324A}"/>
              </a:ext>
            </a:extLst>
          </p:cNvPr>
          <p:cNvSpPr>
            <a:spLocks noGrp="1"/>
          </p:cNvSpPr>
          <p:nvPr>
            <p:ph type="title"/>
          </p:nvPr>
        </p:nvSpPr>
        <p:spPr>
          <a:xfrm>
            <a:off x="3643409" y="1151412"/>
            <a:ext cx="5953126" cy="517084"/>
          </a:xfrm>
        </p:spPr>
        <p:txBody>
          <a:bodyPr/>
          <a:lstStyle/>
          <a:p>
            <a:r>
              <a:rPr lang="it-IT" sz="2800" b="1" err="1"/>
              <a:t>Cert</a:t>
            </a:r>
            <a:r>
              <a:rPr lang="it-IT" sz="2800" b="1" err="1">
                <a:solidFill>
                  <a:srgbClr val="FF0000"/>
                </a:solidFill>
              </a:rPr>
              <a:t>bot</a:t>
            </a:r>
            <a:r>
              <a:rPr lang="it-IT" sz="2800" b="1">
                <a:solidFill>
                  <a:srgbClr val="FF0000"/>
                </a:solidFill>
              </a:rPr>
              <a:t> </a:t>
            </a:r>
            <a:r>
              <a:rPr lang="it-IT" b="1"/>
              <a:t>&amp; </a:t>
            </a:r>
            <a:r>
              <a:rPr lang="it-IT" sz="2800" b="1" err="1">
                <a:solidFill>
                  <a:srgbClr val="0070C0"/>
                </a:solidFill>
              </a:rPr>
              <a:t>Let’s</a:t>
            </a:r>
            <a:r>
              <a:rPr lang="it-IT" sz="2800" b="1">
                <a:solidFill>
                  <a:srgbClr val="0070C0"/>
                </a:solidFill>
              </a:rPr>
              <a:t> </a:t>
            </a:r>
            <a:r>
              <a:rPr lang="it-IT" sz="2800" b="1" err="1">
                <a:solidFill>
                  <a:srgbClr val="0070C0"/>
                </a:solidFill>
              </a:rPr>
              <a:t>Encrypt</a:t>
            </a:r>
            <a:r>
              <a:rPr lang="it-IT" sz="2800" b="1">
                <a:solidFill>
                  <a:srgbClr val="0070C0"/>
                </a:solidFill>
              </a:rPr>
              <a:t> </a:t>
            </a:r>
            <a:endParaRPr lang="it-IT" b="1"/>
          </a:p>
        </p:txBody>
      </p:sp>
    </p:spTree>
    <p:extLst>
      <p:ext uri="{BB962C8B-B14F-4D97-AF65-F5344CB8AC3E}">
        <p14:creationId xmlns:p14="http://schemas.microsoft.com/office/powerpoint/2010/main" val="18088808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DD810-5AC9-DEBB-12F2-2B27D0665992}"/>
            </a:ext>
          </a:extLst>
        </p:cNvPr>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58A62314-A15F-EED0-3F53-36959E82C27B}"/>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115</a:t>
            </a:fld>
            <a:endParaRPr lang="it-IT" noProof="0"/>
          </a:p>
        </p:txBody>
      </p:sp>
      <p:sp>
        <p:nvSpPr>
          <p:cNvPr id="2" name="Titolo 1">
            <a:extLst>
              <a:ext uri="{FF2B5EF4-FFF2-40B4-BE49-F238E27FC236}">
                <a16:creationId xmlns:a16="http://schemas.microsoft.com/office/drawing/2014/main" id="{E882E075-5C1D-C40F-8B34-48FDFA38BF25}"/>
              </a:ext>
            </a:extLst>
          </p:cNvPr>
          <p:cNvSpPr>
            <a:spLocks noGrp="1"/>
          </p:cNvSpPr>
          <p:nvPr>
            <p:ph type="title"/>
          </p:nvPr>
        </p:nvSpPr>
        <p:spPr>
          <a:xfrm>
            <a:off x="3342005" y="601596"/>
            <a:ext cx="5507990" cy="505195"/>
          </a:xfrm>
        </p:spPr>
        <p:txBody>
          <a:bodyPr/>
          <a:lstStyle/>
          <a:p>
            <a:r>
              <a:rPr lang="it-IT">
                <a:solidFill>
                  <a:schemeClr val="accent1">
                    <a:lumMod val="50000"/>
                  </a:schemeClr>
                </a:solidFill>
              </a:rPr>
              <a:t>Validazione del dominio</a:t>
            </a:r>
          </a:p>
        </p:txBody>
      </p:sp>
      <p:pic>
        <p:nvPicPr>
          <p:cNvPr id="4" name="Picture 2">
            <a:extLst>
              <a:ext uri="{FF2B5EF4-FFF2-40B4-BE49-F238E27FC236}">
                <a16:creationId xmlns:a16="http://schemas.microsoft.com/office/drawing/2014/main" id="{267C333B-7B2A-4A31-BF41-FE4E4014F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749" y="3594810"/>
            <a:ext cx="6801837" cy="173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Elemento grafico 6" descr="Scudo con segno di spunta con riempimento a tinta unita">
            <a:extLst>
              <a:ext uri="{FF2B5EF4-FFF2-40B4-BE49-F238E27FC236}">
                <a16:creationId xmlns:a16="http://schemas.microsoft.com/office/drawing/2014/main" id="{B5ECCBEE-E2C0-BADD-C514-EB74B2A1FE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7993" y="671828"/>
            <a:ext cx="385867" cy="358999"/>
          </a:xfrm>
          <a:prstGeom prst="rect">
            <a:avLst/>
          </a:prstGeom>
        </p:spPr>
      </p:pic>
      <p:sp>
        <p:nvSpPr>
          <p:cNvPr id="5" name="CasellaDiTesto 4">
            <a:extLst>
              <a:ext uri="{FF2B5EF4-FFF2-40B4-BE49-F238E27FC236}">
                <a16:creationId xmlns:a16="http://schemas.microsoft.com/office/drawing/2014/main" id="{7A0EDF0B-34C4-983E-098B-C781F3B6677F}"/>
              </a:ext>
            </a:extLst>
          </p:cNvPr>
          <p:cNvSpPr txBox="1"/>
          <p:nvPr/>
        </p:nvSpPr>
        <p:spPr>
          <a:xfrm rot="10800000" flipV="1">
            <a:off x="1415249" y="1560006"/>
            <a:ext cx="9578838" cy="2308324"/>
          </a:xfrm>
          <a:prstGeom prst="rect">
            <a:avLst/>
          </a:prstGeom>
          <a:noFill/>
        </p:spPr>
        <p:txBody>
          <a:bodyPr wrap="square">
            <a:spAutoFit/>
          </a:bodyPr>
          <a:lstStyle/>
          <a:p>
            <a:r>
              <a:rPr lang="it-IT" b="1" err="1">
                <a:solidFill>
                  <a:schemeClr val="accent1">
                    <a:lumMod val="50000"/>
                  </a:schemeClr>
                </a:solidFill>
              </a:rPr>
              <a:t>Let’s</a:t>
            </a:r>
            <a:r>
              <a:rPr lang="it-IT" b="1">
                <a:solidFill>
                  <a:schemeClr val="accent1">
                    <a:lumMod val="50000"/>
                  </a:schemeClr>
                </a:solidFill>
              </a:rPr>
              <a:t> </a:t>
            </a:r>
            <a:r>
              <a:rPr lang="it-IT" b="1" err="1">
                <a:solidFill>
                  <a:schemeClr val="accent1">
                    <a:lumMod val="50000"/>
                  </a:schemeClr>
                </a:solidFill>
              </a:rPr>
              <a:t>Encrypt</a:t>
            </a:r>
            <a:r>
              <a:rPr lang="it-IT" b="1">
                <a:solidFill>
                  <a:schemeClr val="accent1">
                    <a:lumMod val="50000"/>
                  </a:schemeClr>
                </a:solidFill>
              </a:rPr>
              <a:t> verifica l’identità dell’amministratore di un dominio utilizzando un meccanismo basato sulla crittografia a chiave pubblica</a:t>
            </a:r>
            <a:r>
              <a:rPr lang="it-IT"/>
              <a:t>. Quando un client (ad esempio </a:t>
            </a:r>
            <a:r>
              <a:rPr lang="it-IT" err="1"/>
              <a:t>Certbot</a:t>
            </a:r>
            <a:r>
              <a:rPr lang="it-IT"/>
              <a:t>) si connette per la prima volta a </a:t>
            </a:r>
            <a:r>
              <a:rPr lang="it-IT" err="1"/>
              <a:t>Let’s</a:t>
            </a:r>
            <a:r>
              <a:rPr lang="it-IT"/>
              <a:t> </a:t>
            </a:r>
            <a:r>
              <a:rPr lang="it-IT" err="1"/>
              <a:t>Encrypt</a:t>
            </a:r>
            <a:r>
              <a:rPr lang="it-IT"/>
              <a:t>, genera una </a:t>
            </a:r>
            <a:r>
              <a:rPr lang="it-IT" b="1">
                <a:solidFill>
                  <a:schemeClr val="accent1">
                    <a:lumMod val="50000"/>
                  </a:schemeClr>
                </a:solidFill>
              </a:rPr>
              <a:t>coppia di chiavi</a:t>
            </a:r>
            <a:r>
              <a:rPr lang="it-IT"/>
              <a:t>: una pubblica e una privata. Questa coppia viene utilizzata per dimostrare che il richiedente ha il controllo effettivo su uno o più domini per cui sta richiedendo un certificato SSL</a:t>
            </a:r>
          </a:p>
          <a:p>
            <a:endParaRPr lang="it-IT"/>
          </a:p>
          <a:p>
            <a:endParaRPr lang="it-IT"/>
          </a:p>
          <a:p>
            <a:endParaRPr lang="it-IT"/>
          </a:p>
        </p:txBody>
      </p:sp>
    </p:spTree>
    <p:extLst>
      <p:ext uri="{BB962C8B-B14F-4D97-AF65-F5344CB8AC3E}">
        <p14:creationId xmlns:p14="http://schemas.microsoft.com/office/powerpoint/2010/main" val="4031680271"/>
      </p:ext>
    </p:extLst>
  </p:cSld>
  <p:clrMapOvr>
    <a:masterClrMapping/>
  </p:clrMapOvr>
  <p:extLst>
    <p:ext uri="{6950BFC3-D8DA-4A85-94F7-54DA5524770B}">
      <p188:commentRel xmlns:p188="http://schemas.microsoft.com/office/powerpoint/2018/8/main" r:id="rId2"/>
    </p:ext>
  </p:extLs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181D9-9896-1402-486B-637D0BDC6D21}"/>
            </a:ext>
          </a:extLst>
        </p:cNvPr>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6D12F76A-6E6F-D177-FEDC-7998E68FCA8A}"/>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116</a:t>
            </a:fld>
            <a:endParaRPr lang="it-IT" noProof="0"/>
          </a:p>
        </p:txBody>
      </p:sp>
      <p:graphicFrame>
        <p:nvGraphicFramePr>
          <p:cNvPr id="8" name="Diagramma 7">
            <a:extLst>
              <a:ext uri="{FF2B5EF4-FFF2-40B4-BE49-F238E27FC236}">
                <a16:creationId xmlns:a16="http://schemas.microsoft.com/office/drawing/2014/main" id="{F322CCC4-C4AF-BC96-EBC9-0B2D925886B0}"/>
              </a:ext>
            </a:extLst>
          </p:cNvPr>
          <p:cNvGraphicFramePr/>
          <p:nvPr>
            <p:extLst>
              <p:ext uri="{D42A27DB-BD31-4B8C-83A1-F6EECF244321}">
                <p14:modId xmlns:p14="http://schemas.microsoft.com/office/powerpoint/2010/main" val="3539548376"/>
              </p:ext>
            </p:extLst>
          </p:nvPr>
        </p:nvGraphicFramePr>
        <p:xfrm>
          <a:off x="2479472" y="1494706"/>
          <a:ext cx="6664527" cy="3171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sellaDiTesto 8">
            <a:extLst>
              <a:ext uri="{FF2B5EF4-FFF2-40B4-BE49-F238E27FC236}">
                <a16:creationId xmlns:a16="http://schemas.microsoft.com/office/drawing/2014/main" id="{B3BBD7FB-3808-909D-FCEA-EEB160A4AEAD}"/>
              </a:ext>
            </a:extLst>
          </p:cNvPr>
          <p:cNvSpPr txBox="1"/>
          <p:nvPr/>
        </p:nvSpPr>
        <p:spPr>
          <a:xfrm>
            <a:off x="2365713" y="4795040"/>
            <a:ext cx="7074980" cy="1200329"/>
          </a:xfrm>
          <a:prstGeom prst="rect">
            <a:avLst/>
          </a:prstGeom>
          <a:noFill/>
        </p:spPr>
        <p:txBody>
          <a:bodyPr wrap="square">
            <a:spAutoFit/>
          </a:bodyPr>
          <a:lstStyle/>
          <a:p>
            <a:r>
              <a:rPr lang="it-IT">
                <a:latin typeface="Agrandir"/>
              </a:rPr>
              <a:t>Insieme alle sfide che vengono mandate per verificarne la validità del possesso del dominio, la</a:t>
            </a:r>
            <a:r>
              <a:rPr lang="it-IT" b="1">
                <a:latin typeface="Agrandir"/>
              </a:rPr>
              <a:t> </a:t>
            </a:r>
            <a:r>
              <a:rPr lang="it-IT" b="1">
                <a:solidFill>
                  <a:schemeClr val="accent1">
                    <a:lumMod val="50000"/>
                  </a:schemeClr>
                </a:solidFill>
              </a:rPr>
              <a:t>CA </a:t>
            </a:r>
            <a:r>
              <a:rPr lang="it-IT" b="1" err="1">
                <a:solidFill>
                  <a:schemeClr val="accent1">
                    <a:lumMod val="50000"/>
                  </a:schemeClr>
                </a:solidFill>
              </a:rPr>
              <a:t>Let’s</a:t>
            </a:r>
            <a:r>
              <a:rPr lang="it-IT" b="1">
                <a:solidFill>
                  <a:schemeClr val="accent1">
                    <a:lumMod val="50000"/>
                  </a:schemeClr>
                </a:solidFill>
              </a:rPr>
              <a:t> </a:t>
            </a:r>
            <a:r>
              <a:rPr lang="it-IT" b="1" err="1">
                <a:solidFill>
                  <a:schemeClr val="accent1">
                    <a:lumMod val="50000"/>
                  </a:schemeClr>
                </a:solidFill>
              </a:rPr>
              <a:t>Encrypt</a:t>
            </a:r>
            <a:r>
              <a:rPr lang="it-IT" b="1">
                <a:solidFill>
                  <a:schemeClr val="accent1">
                    <a:lumMod val="50000"/>
                  </a:schemeClr>
                </a:solidFill>
              </a:rPr>
              <a:t> </a:t>
            </a:r>
            <a:r>
              <a:rPr lang="it-IT">
                <a:latin typeface="Agrandir"/>
              </a:rPr>
              <a:t>fornisce anche una </a:t>
            </a:r>
            <a:r>
              <a:rPr lang="it-IT" b="1" err="1">
                <a:solidFill>
                  <a:schemeClr val="accent1">
                    <a:lumMod val="50000"/>
                  </a:schemeClr>
                </a:solidFill>
                <a:latin typeface="Agrandir"/>
              </a:rPr>
              <a:t>nonce</a:t>
            </a:r>
            <a:r>
              <a:rPr lang="it-IT">
                <a:latin typeface="Agrandir"/>
              </a:rPr>
              <a:t> che l’agente deve firmare con la sua chiave privata per dimostrare che controlla la coppia di chiavi.</a:t>
            </a:r>
          </a:p>
        </p:txBody>
      </p:sp>
      <p:sp>
        <p:nvSpPr>
          <p:cNvPr id="14" name="CasellaDiTesto 13">
            <a:extLst>
              <a:ext uri="{FF2B5EF4-FFF2-40B4-BE49-F238E27FC236}">
                <a16:creationId xmlns:a16="http://schemas.microsoft.com/office/drawing/2014/main" id="{E5814C69-111C-2A83-0599-773D53114ACC}"/>
              </a:ext>
            </a:extLst>
          </p:cNvPr>
          <p:cNvSpPr txBox="1"/>
          <p:nvPr/>
        </p:nvSpPr>
        <p:spPr>
          <a:xfrm>
            <a:off x="2365713" y="423694"/>
            <a:ext cx="7313307" cy="923330"/>
          </a:xfrm>
          <a:prstGeom prst="rect">
            <a:avLst/>
          </a:prstGeom>
          <a:noFill/>
        </p:spPr>
        <p:txBody>
          <a:bodyPr wrap="square">
            <a:spAutoFit/>
          </a:bodyPr>
          <a:lstStyle/>
          <a:p>
            <a:r>
              <a:rPr lang="it-IT" sz="1800" b="0" i="0" u="none" strike="noStrike" baseline="0"/>
              <a:t>La </a:t>
            </a:r>
            <a:r>
              <a:rPr lang="it-IT" sz="1800" b="1" i="0" u="none" strike="noStrike" baseline="0">
                <a:solidFill>
                  <a:schemeClr val="accent1">
                    <a:lumMod val="50000"/>
                  </a:schemeClr>
                </a:solidFill>
              </a:rPr>
              <a:t>CA</a:t>
            </a:r>
            <a:r>
              <a:rPr lang="it-IT" sz="1800" b="1" i="0" u="none" strike="noStrike" baseline="0"/>
              <a:t> </a:t>
            </a:r>
            <a:r>
              <a:rPr lang="it-IT" sz="1800" b="1" i="0" u="none" strike="noStrike" baseline="0" err="1">
                <a:solidFill>
                  <a:schemeClr val="accent5"/>
                </a:solidFill>
              </a:rPr>
              <a:t>Let’s</a:t>
            </a:r>
            <a:r>
              <a:rPr lang="it-IT" sz="1800" b="1" i="0" u="none" strike="noStrike" baseline="0">
                <a:solidFill>
                  <a:schemeClr val="accent5"/>
                </a:solidFill>
              </a:rPr>
              <a:t> </a:t>
            </a:r>
            <a:r>
              <a:rPr lang="it-IT" sz="1800" b="1" i="0" u="none" strike="noStrike" baseline="0" err="1">
                <a:solidFill>
                  <a:schemeClr val="accent5"/>
                </a:solidFill>
              </a:rPr>
              <a:t>Encrypt</a:t>
            </a:r>
            <a:r>
              <a:rPr lang="it-IT" sz="1800" b="1" i="0" u="none" strike="noStrike" baseline="0">
                <a:solidFill>
                  <a:schemeClr val="accent5"/>
                </a:solidFill>
              </a:rPr>
              <a:t> </a:t>
            </a:r>
            <a:r>
              <a:rPr lang="it-IT" sz="1800" b="0" i="0" u="none" strike="noStrike" baseline="0"/>
              <a:t>esaminerà il nome di dominio richiesto e emetterà una o più </a:t>
            </a:r>
            <a:r>
              <a:rPr lang="it-IT" sz="1800" b="1" i="0" u="none" strike="noStrike" baseline="0">
                <a:solidFill>
                  <a:schemeClr val="accent1">
                    <a:lumMod val="50000"/>
                  </a:schemeClr>
                </a:solidFill>
              </a:rPr>
              <a:t>sfide</a:t>
            </a:r>
            <a:r>
              <a:rPr lang="it-IT" sz="1800" b="0" i="0" u="none" strike="noStrike" baseline="0"/>
              <a:t>. Ci sono tre modi che l’agente può utilizzare per dimostrare il </a:t>
            </a:r>
            <a:r>
              <a:rPr lang="it-IT" sz="1800" b="1" i="0" u="none" strike="noStrike" baseline="0">
                <a:solidFill>
                  <a:schemeClr val="accent1">
                    <a:lumMod val="50000"/>
                  </a:schemeClr>
                </a:solidFill>
              </a:rPr>
              <a:t>controllo</a:t>
            </a:r>
            <a:r>
              <a:rPr lang="it-IT" sz="1800" b="1" i="0" u="none" strike="noStrike" baseline="0"/>
              <a:t> </a:t>
            </a:r>
            <a:r>
              <a:rPr lang="it-IT" sz="1800" b="0" i="0" u="none" strike="noStrike" baseline="0"/>
              <a:t>del dominio </a:t>
            </a:r>
          </a:p>
        </p:txBody>
      </p:sp>
    </p:spTree>
    <p:extLst>
      <p:ext uri="{BB962C8B-B14F-4D97-AF65-F5344CB8AC3E}">
        <p14:creationId xmlns:p14="http://schemas.microsoft.com/office/powerpoint/2010/main" val="33483291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3958F-82F5-67BF-1DDE-8D3372260807}"/>
            </a:ext>
          </a:extLst>
        </p:cNvPr>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AF9C2C84-7C26-39E8-340A-7CCC67482F12}"/>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117</a:t>
            </a:fld>
            <a:endParaRPr lang="it-IT" noProof="0"/>
          </a:p>
        </p:txBody>
      </p:sp>
      <p:pic>
        <p:nvPicPr>
          <p:cNvPr id="3" name="Immagine 2">
            <a:extLst>
              <a:ext uri="{FF2B5EF4-FFF2-40B4-BE49-F238E27FC236}">
                <a16:creationId xmlns:a16="http://schemas.microsoft.com/office/drawing/2014/main" id="{C3229BEE-F2F4-F02B-8B72-83187573C052}"/>
              </a:ext>
            </a:extLst>
          </p:cNvPr>
          <p:cNvPicPr>
            <a:picLocks noChangeAspect="1"/>
          </p:cNvPicPr>
          <p:nvPr/>
        </p:nvPicPr>
        <p:blipFill>
          <a:blip r:embed="rId2"/>
          <a:stretch>
            <a:fillRect/>
          </a:stretch>
        </p:blipFill>
        <p:spPr>
          <a:xfrm>
            <a:off x="4103168" y="2447733"/>
            <a:ext cx="5449393" cy="2392488"/>
          </a:xfrm>
          <a:prstGeom prst="rect">
            <a:avLst/>
          </a:prstGeom>
        </p:spPr>
      </p:pic>
      <p:sp>
        <p:nvSpPr>
          <p:cNvPr id="4" name="CasellaDiTesto 3">
            <a:extLst>
              <a:ext uri="{FF2B5EF4-FFF2-40B4-BE49-F238E27FC236}">
                <a16:creationId xmlns:a16="http://schemas.microsoft.com/office/drawing/2014/main" id="{E3D4A5D4-33AB-195A-83D0-940D1F797F9B}"/>
              </a:ext>
            </a:extLst>
          </p:cNvPr>
          <p:cNvSpPr txBox="1"/>
          <p:nvPr/>
        </p:nvSpPr>
        <p:spPr>
          <a:xfrm>
            <a:off x="1741250" y="2447733"/>
            <a:ext cx="1848256" cy="1569660"/>
          </a:xfrm>
          <a:prstGeom prst="rect">
            <a:avLst/>
          </a:prstGeom>
          <a:noFill/>
        </p:spPr>
        <p:txBody>
          <a:bodyPr wrap="square">
            <a:spAutoFit/>
          </a:bodyPr>
          <a:lstStyle/>
          <a:p>
            <a:r>
              <a:rPr lang="it-IT" sz="1600" b="0" i="0" u="none" strike="noStrike" baseline="0"/>
              <a:t>L’agente </a:t>
            </a:r>
            <a:r>
              <a:rPr lang="it-IT" sz="1600" b="1" i="0" u="none" strike="noStrike" baseline="0"/>
              <a:t>identificato </a:t>
            </a:r>
            <a:r>
              <a:rPr lang="it-IT" sz="1600" b="0" i="0" u="none" strike="noStrike" baseline="0"/>
              <a:t>dalla chiave pubblica è autorizzato alla gestione dei certificati. </a:t>
            </a:r>
            <a:endParaRPr lang="it-IT" sz="1600"/>
          </a:p>
        </p:txBody>
      </p:sp>
      <p:sp>
        <p:nvSpPr>
          <p:cNvPr id="5" name="CasellaDiTesto 4">
            <a:extLst>
              <a:ext uri="{FF2B5EF4-FFF2-40B4-BE49-F238E27FC236}">
                <a16:creationId xmlns:a16="http://schemas.microsoft.com/office/drawing/2014/main" id="{290FD0BD-B993-BB94-CE2C-67AA120D8465}"/>
              </a:ext>
            </a:extLst>
          </p:cNvPr>
          <p:cNvSpPr txBox="1"/>
          <p:nvPr/>
        </p:nvSpPr>
        <p:spPr>
          <a:xfrm>
            <a:off x="1741250" y="5093085"/>
            <a:ext cx="8337028" cy="830997"/>
          </a:xfrm>
          <a:prstGeom prst="rect">
            <a:avLst/>
          </a:prstGeom>
          <a:noFill/>
        </p:spPr>
        <p:txBody>
          <a:bodyPr wrap="square">
            <a:spAutoFit/>
          </a:bodyPr>
          <a:lstStyle/>
          <a:p>
            <a:r>
              <a:rPr lang="it-IT" sz="1600"/>
              <a:t>Una volta che l’agente dispone di una </a:t>
            </a:r>
            <a:r>
              <a:rPr lang="it-IT" sz="1600" b="1"/>
              <a:t>coppia di chiavi autorizzata</a:t>
            </a:r>
            <a:r>
              <a:rPr lang="it-IT" sz="1600"/>
              <a:t>, richiedere, rinnovare o revocare certificati diventa un processo semplice: basta inviare i relativi messaggi di gestione e </a:t>
            </a:r>
            <a:r>
              <a:rPr lang="it-IT" sz="1600" b="1"/>
              <a:t>firmarli</a:t>
            </a:r>
            <a:r>
              <a:rPr lang="it-IT" sz="1600"/>
              <a:t> con la </a:t>
            </a:r>
            <a:r>
              <a:rPr lang="it-IT" sz="1600" b="1"/>
              <a:t>coppia di chiavi autorizzata.</a:t>
            </a:r>
            <a:endParaRPr lang="it-IT" sz="1600" b="1" i="0" u="none" strike="noStrike" baseline="0"/>
          </a:p>
        </p:txBody>
      </p:sp>
      <p:sp>
        <p:nvSpPr>
          <p:cNvPr id="12" name="CasellaDiTesto 11">
            <a:extLst>
              <a:ext uri="{FF2B5EF4-FFF2-40B4-BE49-F238E27FC236}">
                <a16:creationId xmlns:a16="http://schemas.microsoft.com/office/drawing/2014/main" id="{9A81A191-8C59-F9BE-3F46-712745E49632}"/>
              </a:ext>
            </a:extLst>
          </p:cNvPr>
          <p:cNvSpPr txBox="1"/>
          <p:nvPr/>
        </p:nvSpPr>
        <p:spPr>
          <a:xfrm>
            <a:off x="1741250" y="871430"/>
            <a:ext cx="7811311" cy="1323439"/>
          </a:xfrm>
          <a:prstGeom prst="rect">
            <a:avLst/>
          </a:prstGeom>
          <a:noFill/>
        </p:spPr>
        <p:txBody>
          <a:bodyPr wrap="square">
            <a:spAutoFit/>
          </a:bodyPr>
          <a:lstStyle/>
          <a:p>
            <a:r>
              <a:rPr lang="it-IT" sz="1600"/>
              <a:t>Quando il client ha completato tutti i passaggi richiesti, comunica alla CA di essere pronto a completare la convalida. La </a:t>
            </a:r>
            <a:r>
              <a:rPr lang="it-IT" sz="1600" b="1">
                <a:solidFill>
                  <a:schemeClr val="accent1">
                    <a:lumMod val="50000"/>
                  </a:schemeClr>
                </a:solidFill>
              </a:rPr>
              <a:t>CA</a:t>
            </a:r>
            <a:r>
              <a:rPr lang="it-IT" sz="1600"/>
              <a:t>, a questo punto, deve verificare che tutte le sfide siano state correttamente soddisfatte. Se la firma sulla </a:t>
            </a:r>
            <a:r>
              <a:rPr lang="it-IT" sz="1600" b="1" err="1">
                <a:solidFill>
                  <a:schemeClr val="accent1">
                    <a:lumMod val="50000"/>
                  </a:schemeClr>
                </a:solidFill>
              </a:rPr>
              <a:t>nonce</a:t>
            </a:r>
            <a:r>
              <a:rPr lang="it-IT" sz="1600"/>
              <a:t> risulta valida e le sfide sono superate con successo, l'agente identificato dalla </a:t>
            </a:r>
            <a:r>
              <a:rPr lang="it-IT" sz="1600" b="1">
                <a:solidFill>
                  <a:schemeClr val="accent1">
                    <a:lumMod val="50000"/>
                  </a:schemeClr>
                </a:solidFill>
              </a:rPr>
              <a:t>chiave pubblica </a:t>
            </a:r>
            <a:r>
              <a:rPr lang="it-IT" sz="1600"/>
              <a:t>è autorizzato a gestire i certificati per il dominio specificato.</a:t>
            </a:r>
            <a:endParaRPr lang="it-IT" sz="1600" b="0" i="0" u="none" strike="noStrike" baseline="0"/>
          </a:p>
        </p:txBody>
      </p:sp>
    </p:spTree>
    <p:extLst>
      <p:ext uri="{BB962C8B-B14F-4D97-AF65-F5344CB8AC3E}">
        <p14:creationId xmlns:p14="http://schemas.microsoft.com/office/powerpoint/2010/main" val="10633849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524CBAA3-3CC0-A25C-CA29-79EC17456762}"/>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118</a:t>
            </a:fld>
            <a:endParaRPr lang="it-IT" noProof="0"/>
          </a:p>
        </p:txBody>
      </p:sp>
      <p:pic>
        <p:nvPicPr>
          <p:cNvPr id="3074" name="Picture 2" descr="Richiesta di un certificato per esempio.com">
            <a:extLst>
              <a:ext uri="{FF2B5EF4-FFF2-40B4-BE49-F238E27FC236}">
                <a16:creationId xmlns:a16="http://schemas.microsoft.com/office/drawing/2014/main" id="{5C9E4AE2-EBA5-207E-34FB-3803A5594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219" y="2682155"/>
            <a:ext cx="6553200" cy="2333168"/>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B889869F-66CC-82EE-FA95-7692D550B160}"/>
              </a:ext>
            </a:extLst>
          </p:cNvPr>
          <p:cNvSpPr txBox="1"/>
          <p:nvPr/>
        </p:nvSpPr>
        <p:spPr>
          <a:xfrm>
            <a:off x="1499191" y="915527"/>
            <a:ext cx="9578162" cy="1754326"/>
          </a:xfrm>
          <a:prstGeom prst="rect">
            <a:avLst/>
          </a:prstGeom>
          <a:noFill/>
        </p:spPr>
        <p:txBody>
          <a:bodyPr wrap="square">
            <a:spAutoFit/>
          </a:bodyPr>
          <a:lstStyle/>
          <a:p>
            <a:r>
              <a:rPr lang="it-IT"/>
              <a:t>Per </a:t>
            </a:r>
            <a:r>
              <a:rPr lang="it-IT" b="1">
                <a:solidFill>
                  <a:schemeClr val="accent1">
                    <a:lumMod val="50000"/>
                  </a:schemeClr>
                </a:solidFill>
              </a:rPr>
              <a:t>ottenere un certificato per un dominio</a:t>
            </a:r>
            <a:r>
              <a:rPr lang="it-IT"/>
              <a:t>, il client genera una </a:t>
            </a:r>
            <a:r>
              <a:rPr lang="it-IT" b="0" i="0">
                <a:solidFill>
                  <a:srgbClr val="001D35"/>
                </a:solidFill>
                <a:effectLst/>
                <a:latin typeface="Google Sans"/>
              </a:rPr>
              <a:t> </a:t>
            </a:r>
            <a:r>
              <a:rPr lang="it-IT" b="1" i="0">
                <a:solidFill>
                  <a:schemeClr val="accent1">
                    <a:lumMod val="50000"/>
                  </a:schemeClr>
                </a:solidFill>
                <a:effectLst/>
                <a:latin typeface="Google Sans"/>
              </a:rPr>
              <a:t>Certificate </a:t>
            </a:r>
            <a:r>
              <a:rPr lang="it-IT" b="1" i="0" err="1">
                <a:solidFill>
                  <a:schemeClr val="accent1">
                    <a:lumMod val="50000"/>
                  </a:schemeClr>
                </a:solidFill>
                <a:effectLst/>
                <a:latin typeface="Google Sans"/>
              </a:rPr>
              <a:t>Signing</a:t>
            </a:r>
            <a:r>
              <a:rPr lang="it-IT" b="1" i="0">
                <a:solidFill>
                  <a:schemeClr val="accent1">
                    <a:lumMod val="50000"/>
                  </a:schemeClr>
                </a:solidFill>
                <a:effectLst/>
                <a:latin typeface="Google Sans"/>
              </a:rPr>
              <a:t> </a:t>
            </a:r>
            <a:r>
              <a:rPr lang="it-IT" b="1" i="0" err="1">
                <a:solidFill>
                  <a:schemeClr val="accent1">
                    <a:lumMod val="50000"/>
                  </a:schemeClr>
                </a:solidFill>
                <a:effectLst/>
                <a:latin typeface="Google Sans"/>
              </a:rPr>
              <a:t>Request</a:t>
            </a:r>
            <a:r>
              <a:rPr lang="it-IT" b="1" i="0">
                <a:solidFill>
                  <a:schemeClr val="accent1">
                    <a:lumMod val="50000"/>
                  </a:schemeClr>
                </a:solidFill>
                <a:effectLst/>
                <a:latin typeface="Google Sans"/>
              </a:rPr>
              <a:t> </a:t>
            </a:r>
            <a:r>
              <a:rPr lang="it-IT"/>
              <a:t>(CSR) in formato </a:t>
            </a:r>
            <a:r>
              <a:rPr lang="it-IT" b="1">
                <a:solidFill>
                  <a:schemeClr val="accent1">
                    <a:lumMod val="50000"/>
                  </a:schemeClr>
                </a:solidFill>
              </a:rPr>
              <a:t>PKCS#10</a:t>
            </a:r>
            <a:r>
              <a:rPr lang="it-IT"/>
              <a:t>, chiedendo alla </a:t>
            </a:r>
            <a:r>
              <a:rPr lang="it-IT" b="1">
                <a:solidFill>
                  <a:schemeClr val="accent1">
                    <a:lumMod val="50000"/>
                  </a:schemeClr>
                </a:solidFill>
              </a:rPr>
              <a:t>CA </a:t>
            </a:r>
            <a:r>
              <a:rPr lang="it-IT" b="1" err="1">
                <a:solidFill>
                  <a:schemeClr val="accent1">
                    <a:lumMod val="50000"/>
                  </a:schemeClr>
                </a:solidFill>
              </a:rPr>
              <a:t>Let’s</a:t>
            </a:r>
            <a:r>
              <a:rPr lang="it-IT" b="1">
                <a:solidFill>
                  <a:schemeClr val="accent1">
                    <a:lumMod val="50000"/>
                  </a:schemeClr>
                </a:solidFill>
              </a:rPr>
              <a:t> </a:t>
            </a:r>
            <a:r>
              <a:rPr lang="it-IT" b="1" err="1">
                <a:solidFill>
                  <a:schemeClr val="accent1">
                    <a:lumMod val="50000"/>
                  </a:schemeClr>
                </a:solidFill>
              </a:rPr>
              <a:t>Encrypt</a:t>
            </a:r>
            <a:r>
              <a:rPr lang="it-IT" b="1">
                <a:solidFill>
                  <a:schemeClr val="accent1">
                    <a:lumMod val="50000"/>
                  </a:schemeClr>
                </a:solidFill>
              </a:rPr>
              <a:t> </a:t>
            </a:r>
            <a:r>
              <a:rPr lang="it-IT"/>
              <a:t>di emettere un certificato per il dominio ‘</a:t>
            </a:r>
            <a:r>
              <a:rPr lang="it-IT" i="1"/>
              <a:t>example.com’</a:t>
            </a:r>
            <a:r>
              <a:rPr lang="it-IT"/>
              <a:t> utilizzando una specifica </a:t>
            </a:r>
            <a:r>
              <a:rPr lang="it-IT" b="1">
                <a:solidFill>
                  <a:schemeClr val="accent1">
                    <a:lumMod val="50000"/>
                  </a:schemeClr>
                </a:solidFill>
              </a:rPr>
              <a:t>chiave pubblica</a:t>
            </a:r>
            <a:r>
              <a:rPr lang="it-IT"/>
              <a:t>. </a:t>
            </a:r>
          </a:p>
          <a:p>
            <a:r>
              <a:rPr lang="it-IT"/>
              <a:t>La CSR è firmata con la </a:t>
            </a:r>
            <a:r>
              <a:rPr lang="it-IT" b="1">
                <a:solidFill>
                  <a:schemeClr val="accent1">
                    <a:lumMod val="50000"/>
                  </a:schemeClr>
                </a:solidFill>
              </a:rPr>
              <a:t>chiave privata </a:t>
            </a:r>
            <a:r>
              <a:rPr lang="it-IT"/>
              <a:t>corrispondente a quella pubblica indicata. </a:t>
            </a:r>
          </a:p>
          <a:p>
            <a:r>
              <a:rPr lang="it-IT"/>
              <a:t>Inoltre, il client firma l'intera CSR con la chiave autorizzata per il dominio ‘</a:t>
            </a:r>
            <a:r>
              <a:rPr lang="it-IT" i="1"/>
              <a:t>example.com’</a:t>
            </a:r>
            <a:r>
              <a:rPr lang="it-IT"/>
              <a:t>, così </a:t>
            </a:r>
            <a:r>
              <a:rPr lang="it-IT" err="1"/>
              <a:t>Let’s</a:t>
            </a:r>
            <a:r>
              <a:rPr lang="it-IT"/>
              <a:t> </a:t>
            </a:r>
            <a:r>
              <a:rPr lang="it-IT" err="1"/>
              <a:t>Encrypt</a:t>
            </a:r>
            <a:r>
              <a:rPr lang="it-IT"/>
              <a:t> può verificare che la richiesta provenga da un'</a:t>
            </a:r>
            <a:r>
              <a:rPr lang="it-IT" b="1">
                <a:solidFill>
                  <a:schemeClr val="accent1">
                    <a:lumMod val="50000"/>
                  </a:schemeClr>
                </a:solidFill>
              </a:rPr>
              <a:t>entità autorizzata</a:t>
            </a:r>
            <a:r>
              <a:rPr lang="it-IT"/>
              <a:t>.</a:t>
            </a:r>
          </a:p>
        </p:txBody>
      </p:sp>
      <p:sp>
        <p:nvSpPr>
          <p:cNvPr id="17" name="CasellaDiTesto 16">
            <a:extLst>
              <a:ext uri="{FF2B5EF4-FFF2-40B4-BE49-F238E27FC236}">
                <a16:creationId xmlns:a16="http://schemas.microsoft.com/office/drawing/2014/main" id="{1A260884-585D-C602-C042-3949F694E660}"/>
              </a:ext>
            </a:extLst>
          </p:cNvPr>
          <p:cNvSpPr txBox="1"/>
          <p:nvPr/>
        </p:nvSpPr>
        <p:spPr>
          <a:xfrm>
            <a:off x="1499191" y="5019143"/>
            <a:ext cx="9578162" cy="923330"/>
          </a:xfrm>
          <a:prstGeom prst="rect">
            <a:avLst/>
          </a:prstGeom>
          <a:noFill/>
        </p:spPr>
        <p:txBody>
          <a:bodyPr wrap="square">
            <a:spAutoFit/>
          </a:bodyPr>
          <a:lstStyle/>
          <a:p>
            <a:r>
              <a:rPr lang="it-IT"/>
              <a:t>Una volta ricevuta la richiesta, la </a:t>
            </a:r>
            <a:r>
              <a:rPr lang="it-IT" b="1">
                <a:solidFill>
                  <a:schemeClr val="accent1">
                    <a:lumMod val="50000"/>
                  </a:schemeClr>
                </a:solidFill>
              </a:rPr>
              <a:t>CA </a:t>
            </a:r>
            <a:r>
              <a:rPr lang="it-IT" b="1" err="1">
                <a:solidFill>
                  <a:schemeClr val="accent1">
                    <a:lumMod val="50000"/>
                  </a:schemeClr>
                </a:solidFill>
              </a:rPr>
              <a:t>Let’s</a:t>
            </a:r>
            <a:r>
              <a:rPr lang="it-IT" b="1">
                <a:solidFill>
                  <a:schemeClr val="accent1">
                    <a:lumMod val="50000"/>
                  </a:schemeClr>
                </a:solidFill>
              </a:rPr>
              <a:t> </a:t>
            </a:r>
            <a:r>
              <a:rPr lang="it-IT" b="1" err="1">
                <a:solidFill>
                  <a:schemeClr val="accent1">
                    <a:lumMod val="50000"/>
                  </a:schemeClr>
                </a:solidFill>
              </a:rPr>
              <a:t>Encrypt</a:t>
            </a:r>
            <a:r>
              <a:rPr lang="it-IT" b="1">
                <a:solidFill>
                  <a:schemeClr val="accent1">
                    <a:lumMod val="50000"/>
                  </a:schemeClr>
                </a:solidFill>
              </a:rPr>
              <a:t> </a:t>
            </a:r>
            <a:r>
              <a:rPr lang="it-IT"/>
              <a:t>verifica entrambe le firme. Se la verifica ha esito positivo, rilascia un certificato per il dominio 'example.com', utilizzando la chiave pubblica contenuta nel CSR, e lo invia al client.</a:t>
            </a:r>
          </a:p>
        </p:txBody>
      </p:sp>
    </p:spTree>
    <p:extLst>
      <p:ext uri="{BB962C8B-B14F-4D97-AF65-F5344CB8AC3E}">
        <p14:creationId xmlns:p14="http://schemas.microsoft.com/office/powerpoint/2010/main" val="7952426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EF90DE35-436A-415F-D879-ED50B83338D1}"/>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119</a:t>
            </a:fld>
            <a:endParaRPr lang="it-IT" noProof="0"/>
          </a:p>
        </p:txBody>
      </p:sp>
      <p:pic>
        <p:nvPicPr>
          <p:cNvPr id="4098" name="Picture 2" descr="Richiesta della revoca di un certificato per esempio.com">
            <a:extLst>
              <a:ext uri="{FF2B5EF4-FFF2-40B4-BE49-F238E27FC236}">
                <a16:creationId xmlns:a16="http://schemas.microsoft.com/office/drawing/2014/main" id="{F62B2768-8B6F-A85A-70F8-4D1DFC3A1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533" y="2386064"/>
            <a:ext cx="7341667" cy="3449488"/>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B5AA52FE-999B-E353-C401-883410040118}"/>
              </a:ext>
            </a:extLst>
          </p:cNvPr>
          <p:cNvSpPr txBox="1"/>
          <p:nvPr/>
        </p:nvSpPr>
        <p:spPr>
          <a:xfrm>
            <a:off x="1716696" y="575187"/>
            <a:ext cx="9888279" cy="1477328"/>
          </a:xfrm>
          <a:prstGeom prst="rect">
            <a:avLst/>
          </a:prstGeom>
          <a:noFill/>
        </p:spPr>
        <p:txBody>
          <a:bodyPr wrap="square">
            <a:spAutoFit/>
          </a:bodyPr>
          <a:lstStyle/>
          <a:p>
            <a:r>
              <a:rPr lang="it-IT"/>
              <a:t>La procedura di revoca segue un meccanismo analogo. L’agente firma la richiesta di revoca utilizzando la </a:t>
            </a:r>
            <a:r>
              <a:rPr lang="it-IT" b="1">
                <a:solidFill>
                  <a:schemeClr val="accent1">
                    <a:lumMod val="50000"/>
                  </a:schemeClr>
                </a:solidFill>
              </a:rPr>
              <a:t>coppia di chiavi autorizzata </a:t>
            </a:r>
            <a:r>
              <a:rPr lang="it-IT"/>
              <a:t>per ‘</a:t>
            </a:r>
            <a:r>
              <a:rPr lang="it-IT" i="1"/>
              <a:t>example.com’</a:t>
            </a:r>
            <a:r>
              <a:rPr lang="it-IT"/>
              <a:t>, e </a:t>
            </a:r>
            <a:r>
              <a:rPr lang="it-IT" b="1" err="1">
                <a:solidFill>
                  <a:schemeClr val="accent1">
                    <a:lumMod val="50000"/>
                  </a:schemeClr>
                </a:solidFill>
              </a:rPr>
              <a:t>Let’s</a:t>
            </a:r>
            <a:r>
              <a:rPr lang="it-IT" b="1">
                <a:solidFill>
                  <a:schemeClr val="accent1">
                    <a:lumMod val="50000"/>
                  </a:schemeClr>
                </a:solidFill>
              </a:rPr>
              <a:t> </a:t>
            </a:r>
            <a:r>
              <a:rPr lang="it-IT" b="1" err="1">
                <a:solidFill>
                  <a:schemeClr val="accent1">
                    <a:lumMod val="50000"/>
                  </a:schemeClr>
                </a:solidFill>
              </a:rPr>
              <a:t>Encrypt</a:t>
            </a:r>
            <a:r>
              <a:rPr lang="it-IT" b="1">
                <a:solidFill>
                  <a:schemeClr val="accent1">
                    <a:lumMod val="50000"/>
                  </a:schemeClr>
                </a:solidFill>
              </a:rPr>
              <a:t> </a:t>
            </a:r>
            <a:r>
              <a:rPr lang="it-IT"/>
              <a:t>verifica che tale richiesta sia effettivamente legittima. Se la verifica ha esito positivo, la CA pubblica le informazioni relative alla revoca attraverso i consueti canali, come OCSP, in modo che le parti affidabili, come i browser, siano informate e possano rifiutare il certificato revocato.</a:t>
            </a:r>
          </a:p>
        </p:txBody>
      </p:sp>
    </p:spTree>
    <p:extLst>
      <p:ext uri="{BB962C8B-B14F-4D97-AF65-F5344CB8AC3E}">
        <p14:creationId xmlns:p14="http://schemas.microsoft.com/office/powerpoint/2010/main" val="299709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7437A-60D5-7596-3B28-42F4E0C999E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77E805-70F8-F018-8749-95F7B1A4BAA9}"/>
              </a:ext>
            </a:extLst>
          </p:cNvPr>
          <p:cNvSpPr>
            <a:spLocks noGrp="1"/>
          </p:cNvSpPr>
          <p:nvPr>
            <p:ph type="title"/>
          </p:nvPr>
        </p:nvSpPr>
        <p:spPr>
          <a:xfrm>
            <a:off x="840000" y="360000"/>
            <a:ext cx="10512000" cy="900000"/>
          </a:xfrm>
        </p:spPr>
        <p:txBody>
          <a:bodyPr rtlCol="0"/>
          <a:lstStyle/>
          <a:p>
            <a:r>
              <a:rPr lang="it-IT" b="1">
                <a:solidFill>
                  <a:schemeClr val="accent1">
                    <a:lumMod val="50000"/>
                  </a:schemeClr>
                </a:solidFill>
              </a:rPr>
              <a:t>Diagramma delle classi</a:t>
            </a:r>
          </a:p>
        </p:txBody>
      </p:sp>
      <p:sp>
        <p:nvSpPr>
          <p:cNvPr id="82" name="Segnaposto numero diapositiva 81">
            <a:extLst>
              <a:ext uri="{FF2B5EF4-FFF2-40B4-BE49-F238E27FC236}">
                <a16:creationId xmlns:a16="http://schemas.microsoft.com/office/drawing/2014/main" id="{F33F646E-F33F-F85C-3292-659C99B5D170}"/>
              </a:ext>
            </a:extLst>
          </p:cNvPr>
          <p:cNvSpPr>
            <a:spLocks noGrp="1"/>
          </p:cNvSpPr>
          <p:nvPr>
            <p:ph type="sldNum" sz="quarter" idx="25"/>
          </p:nvPr>
        </p:nvSpPr>
        <p:spPr>
          <a:xfrm>
            <a:off x="8610600" y="6356350"/>
            <a:ext cx="2743200" cy="365125"/>
          </a:xfrm>
        </p:spPr>
        <p:txBody>
          <a:bodyPr rtlCol="0"/>
          <a:lstStyle/>
          <a:p>
            <a:fld id="{B5CEABB6-07DC-46E8-9B57-56EC44A396E5}" type="slidenum">
              <a:rPr lang="it-IT" smtClean="0"/>
              <a:pPr/>
              <a:t>12</a:t>
            </a:fld>
            <a:endParaRPr lang="it-IT"/>
          </a:p>
        </p:txBody>
      </p:sp>
      <p:pic>
        <p:nvPicPr>
          <p:cNvPr id="28" name="Immagine 27">
            <a:extLst>
              <a:ext uri="{FF2B5EF4-FFF2-40B4-BE49-F238E27FC236}">
                <a16:creationId xmlns:a16="http://schemas.microsoft.com/office/drawing/2014/main" id="{D304E15B-F52C-7146-08EE-7D2F8CB608F4}"/>
              </a:ext>
            </a:extLst>
          </p:cNvPr>
          <p:cNvPicPr>
            <a:picLocks noChangeAspect="1"/>
          </p:cNvPicPr>
          <p:nvPr/>
        </p:nvPicPr>
        <p:blipFill>
          <a:blip r:embed="rId4"/>
          <a:srcRect/>
          <a:stretch/>
        </p:blipFill>
        <p:spPr>
          <a:xfrm>
            <a:off x="2644482" y="1166914"/>
            <a:ext cx="7171447" cy="5554561"/>
          </a:xfrm>
          <a:prstGeom prst="rect">
            <a:avLst/>
          </a:prstGeom>
        </p:spPr>
      </p:pic>
    </p:spTree>
    <p:extLst>
      <p:ext uri="{BB962C8B-B14F-4D97-AF65-F5344CB8AC3E}">
        <p14:creationId xmlns:p14="http://schemas.microsoft.com/office/powerpoint/2010/main" val="2767286764"/>
      </p:ext>
    </p:extLst>
  </p:cSld>
  <p:clrMapOvr>
    <a:masterClrMapping/>
  </p:clrMapOvr>
  <p:extLst>
    <p:ext uri="{6950BFC3-D8DA-4A85-94F7-54DA5524770B}">
      <p188:commentRel xmlns:p188="http://schemas.microsoft.com/office/powerpoint/2018/8/main" r:id="rId3"/>
    </p:ext>
  </p:extLs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F68AC-1B4C-E9AE-CE95-94FDB9B29124}"/>
            </a:ext>
          </a:extLst>
        </p:cNvPr>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6A062790-7BDE-3639-3209-758F11819A2F}"/>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120</a:t>
            </a:fld>
            <a:endParaRPr lang="it-IT" noProof="0"/>
          </a:p>
        </p:txBody>
      </p:sp>
      <p:pic>
        <p:nvPicPr>
          <p:cNvPr id="2" name="Segnaposto contenuto 4" descr="Immagine che contiene testo, diagramma, schermata, Carattere">
            <a:extLst>
              <a:ext uri="{FF2B5EF4-FFF2-40B4-BE49-F238E27FC236}">
                <a16:creationId xmlns:a16="http://schemas.microsoft.com/office/drawing/2014/main" id="{2080C8E3-97DD-F166-CB41-50C5A9A868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1383" y="769396"/>
            <a:ext cx="8910536" cy="5554493"/>
          </a:xfrm>
          <a:prstGeom prst="rect">
            <a:avLst/>
          </a:prstGeom>
        </p:spPr>
      </p:pic>
      <p:sp>
        <p:nvSpPr>
          <p:cNvPr id="3" name="Titolo 1">
            <a:extLst>
              <a:ext uri="{FF2B5EF4-FFF2-40B4-BE49-F238E27FC236}">
                <a16:creationId xmlns:a16="http://schemas.microsoft.com/office/drawing/2014/main" id="{E4FA8BF3-AADF-6377-2A10-1C6B3BA6F533}"/>
              </a:ext>
            </a:extLst>
          </p:cNvPr>
          <p:cNvSpPr>
            <a:spLocks noGrp="1"/>
          </p:cNvSpPr>
          <p:nvPr>
            <p:ph type="title"/>
          </p:nvPr>
        </p:nvSpPr>
        <p:spPr>
          <a:xfrm>
            <a:off x="1901383" y="104065"/>
            <a:ext cx="9303274" cy="665331"/>
          </a:xfrm>
        </p:spPr>
        <p:txBody>
          <a:bodyPr/>
          <a:lstStyle/>
          <a:p>
            <a:r>
              <a:rPr lang="it-IT" b="1">
                <a:solidFill>
                  <a:schemeClr val="accent1">
                    <a:lumMod val="50000"/>
                  </a:schemeClr>
                </a:solidFill>
              </a:rPr>
              <a:t>EMISSIONE CERTIFICATO PER IL DOMINIO INSTORE</a:t>
            </a:r>
          </a:p>
        </p:txBody>
      </p:sp>
    </p:spTree>
    <p:extLst>
      <p:ext uri="{BB962C8B-B14F-4D97-AF65-F5344CB8AC3E}">
        <p14:creationId xmlns:p14="http://schemas.microsoft.com/office/powerpoint/2010/main" val="6054706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B7F90D12-E672-AC11-E3BE-D30F71477D33}"/>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121</a:t>
            </a:fld>
            <a:endParaRPr lang="it-IT" noProof="0"/>
          </a:p>
        </p:txBody>
      </p:sp>
      <p:sp>
        <p:nvSpPr>
          <p:cNvPr id="13" name="CasellaDiTesto 12">
            <a:extLst>
              <a:ext uri="{FF2B5EF4-FFF2-40B4-BE49-F238E27FC236}">
                <a16:creationId xmlns:a16="http://schemas.microsoft.com/office/drawing/2014/main" id="{9F6E1EDE-90B0-036B-08D9-43DEDE5B99A3}"/>
              </a:ext>
            </a:extLst>
          </p:cNvPr>
          <p:cNvSpPr txBox="1"/>
          <p:nvPr/>
        </p:nvSpPr>
        <p:spPr>
          <a:xfrm>
            <a:off x="1787862" y="1099226"/>
            <a:ext cx="9253031" cy="1477328"/>
          </a:xfrm>
          <a:prstGeom prst="rect">
            <a:avLst/>
          </a:prstGeom>
          <a:noFill/>
        </p:spPr>
        <p:txBody>
          <a:bodyPr wrap="square">
            <a:spAutoFit/>
          </a:bodyPr>
          <a:lstStyle/>
          <a:p>
            <a:r>
              <a:rPr lang="it-IT"/>
              <a:t>Per garantire l’</a:t>
            </a:r>
            <a:r>
              <a:rPr lang="it-IT" b="1">
                <a:solidFill>
                  <a:schemeClr val="accent1">
                    <a:lumMod val="50000"/>
                  </a:schemeClr>
                </a:solidFill>
              </a:rPr>
              <a:t>attendibilità</a:t>
            </a:r>
            <a:r>
              <a:rPr lang="it-IT"/>
              <a:t>, è stata adottata la seguente soluzione, replicando il medesimo processo di emissione dei certificati utilizzato per il dominio principale. Ogni container è stato configurato come un sottodominio indipendente e successivamente registrato sulla piattaforma </a:t>
            </a:r>
            <a:r>
              <a:rPr lang="it-IT" err="1"/>
              <a:t>Register</a:t>
            </a:r>
            <a:r>
              <a:rPr lang="it-IT"/>
              <a:t>. I certificati SSL sono stati poi generati tramite </a:t>
            </a:r>
            <a:r>
              <a:rPr lang="it-IT" err="1"/>
              <a:t>Certbot</a:t>
            </a:r>
            <a:r>
              <a:rPr lang="it-IT"/>
              <a:t>, assicurando la validazione e la cifratura delle comunicazioni per ogni singolo container</a:t>
            </a:r>
          </a:p>
        </p:txBody>
      </p:sp>
      <p:pic>
        <p:nvPicPr>
          <p:cNvPr id="14" name="Immagine 13">
            <a:extLst>
              <a:ext uri="{FF2B5EF4-FFF2-40B4-BE49-F238E27FC236}">
                <a16:creationId xmlns:a16="http://schemas.microsoft.com/office/drawing/2014/main" id="{8F07A184-2083-9A98-B94B-B1912490774B}"/>
              </a:ext>
            </a:extLst>
          </p:cNvPr>
          <p:cNvPicPr>
            <a:picLocks noChangeAspect="1"/>
          </p:cNvPicPr>
          <p:nvPr/>
        </p:nvPicPr>
        <p:blipFill>
          <a:blip r:embed="rId2"/>
          <a:stretch>
            <a:fillRect/>
          </a:stretch>
        </p:blipFill>
        <p:spPr>
          <a:xfrm>
            <a:off x="3433052" y="3052762"/>
            <a:ext cx="5962650" cy="2706012"/>
          </a:xfrm>
          <a:prstGeom prst="rect">
            <a:avLst/>
          </a:prstGeom>
        </p:spPr>
      </p:pic>
      <p:sp>
        <p:nvSpPr>
          <p:cNvPr id="2" name="Titolo 1">
            <a:extLst>
              <a:ext uri="{FF2B5EF4-FFF2-40B4-BE49-F238E27FC236}">
                <a16:creationId xmlns:a16="http://schemas.microsoft.com/office/drawing/2014/main" id="{89222678-7D64-6326-4E3A-20FB18F1E949}"/>
              </a:ext>
            </a:extLst>
          </p:cNvPr>
          <p:cNvSpPr>
            <a:spLocks noGrp="1"/>
          </p:cNvSpPr>
          <p:nvPr>
            <p:ph type="title"/>
          </p:nvPr>
        </p:nvSpPr>
        <p:spPr>
          <a:xfrm>
            <a:off x="2050526" y="418288"/>
            <a:ext cx="8421688" cy="400419"/>
          </a:xfrm>
        </p:spPr>
        <p:txBody>
          <a:bodyPr>
            <a:normAutofit fontScale="90000"/>
          </a:bodyPr>
          <a:lstStyle/>
          <a:p>
            <a:r>
              <a:rPr lang="it-IT" b="1">
                <a:solidFill>
                  <a:schemeClr val="accent1">
                    <a:lumMod val="50000"/>
                  </a:schemeClr>
                </a:solidFill>
              </a:rPr>
              <a:t>EMISSIONE CERTIFICATI PER INSTORE</a:t>
            </a:r>
          </a:p>
        </p:txBody>
      </p:sp>
    </p:spTree>
    <p:extLst>
      <p:ext uri="{BB962C8B-B14F-4D97-AF65-F5344CB8AC3E}">
        <p14:creationId xmlns:p14="http://schemas.microsoft.com/office/powerpoint/2010/main" val="11200573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458F241-7259-16A6-7B8D-B43EFC74F338}"/>
              </a:ext>
            </a:extLst>
          </p:cNvPr>
          <p:cNvSpPr>
            <a:spLocks noGrp="1"/>
          </p:cNvSpPr>
          <p:nvPr>
            <p:ph type="title"/>
          </p:nvPr>
        </p:nvSpPr>
        <p:spPr/>
        <p:txBody>
          <a:bodyPr/>
          <a:lstStyle/>
          <a:p>
            <a:r>
              <a:rPr lang="it-IT" b="1">
                <a:solidFill>
                  <a:schemeClr val="accent1">
                    <a:lumMod val="50000"/>
                  </a:schemeClr>
                </a:solidFill>
              </a:rPr>
              <a:t>SC-13:CRYPTOGRAPHIC PROTECTION </a:t>
            </a:r>
          </a:p>
        </p:txBody>
      </p:sp>
      <p:sp>
        <p:nvSpPr>
          <p:cNvPr id="6" name="Segnaposto numero diapositiva 5">
            <a:extLst>
              <a:ext uri="{FF2B5EF4-FFF2-40B4-BE49-F238E27FC236}">
                <a16:creationId xmlns:a16="http://schemas.microsoft.com/office/drawing/2014/main" id="{5FA85CC7-DFA3-C0D4-7252-BF26770AB9A6}"/>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122</a:t>
            </a:fld>
            <a:endParaRPr lang="it-IT" noProof="0"/>
          </a:p>
        </p:txBody>
      </p:sp>
      <p:sp>
        <p:nvSpPr>
          <p:cNvPr id="4" name="CasellaDiTesto 3">
            <a:extLst>
              <a:ext uri="{FF2B5EF4-FFF2-40B4-BE49-F238E27FC236}">
                <a16:creationId xmlns:a16="http://schemas.microsoft.com/office/drawing/2014/main" id="{C7311252-2EE4-876F-74AC-D513B15C2280}"/>
              </a:ext>
            </a:extLst>
          </p:cNvPr>
          <p:cNvSpPr txBox="1"/>
          <p:nvPr/>
        </p:nvSpPr>
        <p:spPr>
          <a:xfrm>
            <a:off x="1057693" y="1136983"/>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Determinare gli ambiti di impiego della crittografia e specificare, per ogni utilizzo, i tipi di crittografia.</a:t>
            </a:r>
          </a:p>
        </p:txBody>
      </p:sp>
      <p:sp>
        <p:nvSpPr>
          <p:cNvPr id="5" name="CasellaDiTesto 4">
            <a:extLst>
              <a:ext uri="{FF2B5EF4-FFF2-40B4-BE49-F238E27FC236}">
                <a16:creationId xmlns:a16="http://schemas.microsoft.com/office/drawing/2014/main" id="{0EB6E008-956C-782C-F964-82FBB6B51885}"/>
              </a:ext>
            </a:extLst>
          </p:cNvPr>
          <p:cNvSpPr txBox="1"/>
          <p:nvPr/>
        </p:nvSpPr>
        <p:spPr>
          <a:xfrm>
            <a:off x="1153020" y="2115464"/>
            <a:ext cx="5395473" cy="2031325"/>
          </a:xfrm>
          <a:prstGeom prst="rect">
            <a:avLst/>
          </a:prstGeom>
          <a:noFill/>
        </p:spPr>
        <p:txBody>
          <a:bodyPr wrap="square">
            <a:spAutoFit/>
          </a:bodyPr>
          <a:lstStyle/>
          <a:p>
            <a:r>
              <a:rPr lang="it-IT"/>
              <a:t>Per la crittografia delle comunicazioni sono stati impiegati i protocolli crittografici </a:t>
            </a:r>
            <a:r>
              <a:rPr lang="it-IT" b="1">
                <a:solidFill>
                  <a:schemeClr val="accent1">
                    <a:lumMod val="50000"/>
                  </a:schemeClr>
                </a:solidFill>
              </a:rPr>
              <a:t>TLS 1.2 </a:t>
            </a:r>
            <a:r>
              <a:rPr lang="it-IT"/>
              <a:t>e </a:t>
            </a:r>
            <a:r>
              <a:rPr lang="it-IT" b="1">
                <a:solidFill>
                  <a:schemeClr val="accent1">
                    <a:lumMod val="50000"/>
                  </a:schemeClr>
                </a:solidFill>
              </a:rPr>
              <a:t>TLS 1.3</a:t>
            </a:r>
            <a:r>
              <a:rPr lang="it-IT"/>
              <a:t> e cifrari crittografici conformi agli standard. </a:t>
            </a:r>
          </a:p>
          <a:p>
            <a:endParaRPr lang="it-IT"/>
          </a:p>
          <a:p>
            <a:r>
              <a:rPr lang="it-IT"/>
              <a:t>Inoltre, l'inizializzazione di </a:t>
            </a:r>
            <a:r>
              <a:rPr lang="it-IT" b="1" err="1">
                <a:solidFill>
                  <a:schemeClr val="accent1">
                    <a:lumMod val="50000"/>
                  </a:schemeClr>
                </a:solidFill>
              </a:rPr>
              <a:t>Vault</a:t>
            </a:r>
            <a:r>
              <a:rPr lang="it-IT"/>
              <a:t> richiede l'</a:t>
            </a:r>
            <a:r>
              <a:rPr lang="it-IT" b="1" err="1">
                <a:solidFill>
                  <a:schemeClr val="accent1">
                    <a:lumMod val="50000"/>
                  </a:schemeClr>
                </a:solidFill>
              </a:rPr>
              <a:t>unsealing</a:t>
            </a:r>
            <a:r>
              <a:rPr lang="it-IT"/>
              <a:t>, attraverso l'</a:t>
            </a:r>
            <a:r>
              <a:rPr lang="it-IT" b="1">
                <a:solidFill>
                  <a:schemeClr val="accent1">
                    <a:lumMod val="50000"/>
                  </a:schemeClr>
                </a:solidFill>
              </a:rPr>
              <a:t>algoritmo Shamir </a:t>
            </a:r>
            <a:r>
              <a:rPr lang="it-IT"/>
              <a:t>ed i contenuti negli </a:t>
            </a:r>
            <a:r>
              <a:rPr lang="it-IT" err="1"/>
              <a:t>engine</a:t>
            </a:r>
            <a:r>
              <a:rPr lang="it-IT"/>
              <a:t> sono cifrati con </a:t>
            </a:r>
            <a:r>
              <a:rPr lang="it-IT" b="1">
                <a:solidFill>
                  <a:schemeClr val="accent1">
                    <a:lumMod val="50000"/>
                  </a:schemeClr>
                </a:solidFill>
              </a:rPr>
              <a:t>AES-256-GCM</a:t>
            </a:r>
            <a:r>
              <a:rPr lang="it-IT"/>
              <a:t>.</a:t>
            </a:r>
          </a:p>
        </p:txBody>
      </p:sp>
      <p:pic>
        <p:nvPicPr>
          <p:cNvPr id="9" name="Immagine 8">
            <a:extLst>
              <a:ext uri="{FF2B5EF4-FFF2-40B4-BE49-F238E27FC236}">
                <a16:creationId xmlns:a16="http://schemas.microsoft.com/office/drawing/2014/main" id="{6ADFE557-9161-7320-E7AD-4D883123A549}"/>
              </a:ext>
            </a:extLst>
          </p:cNvPr>
          <p:cNvPicPr>
            <a:picLocks noChangeAspect="1"/>
          </p:cNvPicPr>
          <p:nvPr/>
        </p:nvPicPr>
        <p:blipFill>
          <a:blip r:embed="rId2"/>
          <a:stretch>
            <a:fillRect/>
          </a:stretch>
        </p:blipFill>
        <p:spPr>
          <a:xfrm>
            <a:off x="6576504" y="2115464"/>
            <a:ext cx="4923525" cy="2281482"/>
          </a:xfrm>
          <a:prstGeom prst="rect">
            <a:avLst/>
          </a:prstGeom>
        </p:spPr>
      </p:pic>
      <p:pic>
        <p:nvPicPr>
          <p:cNvPr id="11" name="Immagine 10">
            <a:extLst>
              <a:ext uri="{FF2B5EF4-FFF2-40B4-BE49-F238E27FC236}">
                <a16:creationId xmlns:a16="http://schemas.microsoft.com/office/drawing/2014/main" id="{4FAAE6AF-2BFE-1BD2-5F16-EC6C0FD92523}"/>
              </a:ext>
            </a:extLst>
          </p:cNvPr>
          <p:cNvPicPr>
            <a:picLocks noChangeAspect="1"/>
          </p:cNvPicPr>
          <p:nvPr/>
        </p:nvPicPr>
        <p:blipFill>
          <a:blip r:embed="rId3"/>
          <a:stretch>
            <a:fillRect/>
          </a:stretch>
        </p:blipFill>
        <p:spPr>
          <a:xfrm>
            <a:off x="1243110" y="5105574"/>
            <a:ext cx="3028096" cy="715090"/>
          </a:xfrm>
          <a:prstGeom prst="rect">
            <a:avLst/>
          </a:prstGeom>
        </p:spPr>
      </p:pic>
      <p:sp>
        <p:nvSpPr>
          <p:cNvPr id="12" name="CasellaDiTesto 11">
            <a:extLst>
              <a:ext uri="{FF2B5EF4-FFF2-40B4-BE49-F238E27FC236}">
                <a16:creationId xmlns:a16="http://schemas.microsoft.com/office/drawing/2014/main" id="{83324905-AF0E-3D0C-32D5-C6DC102C4550}"/>
              </a:ext>
            </a:extLst>
          </p:cNvPr>
          <p:cNvSpPr txBox="1"/>
          <p:nvPr/>
        </p:nvSpPr>
        <p:spPr>
          <a:xfrm>
            <a:off x="4400415" y="5174333"/>
            <a:ext cx="7099614" cy="646331"/>
          </a:xfrm>
          <a:prstGeom prst="rect">
            <a:avLst/>
          </a:prstGeom>
          <a:noFill/>
        </p:spPr>
        <p:txBody>
          <a:bodyPr wrap="square" rtlCol="0">
            <a:spAutoFit/>
          </a:bodyPr>
          <a:lstStyle/>
          <a:p>
            <a:r>
              <a:rPr lang="it-IT"/>
              <a:t>È stata effettuata anche una verifica, lanciando il comando per ogni container: </a:t>
            </a:r>
            <a:r>
              <a:rPr lang="it-IT" i="1" err="1">
                <a:solidFill>
                  <a:schemeClr val="accent1">
                    <a:lumMod val="50000"/>
                  </a:schemeClr>
                </a:solidFill>
              </a:rPr>
              <a:t>openssl</a:t>
            </a:r>
            <a:r>
              <a:rPr lang="it-IT" i="1">
                <a:solidFill>
                  <a:schemeClr val="accent1">
                    <a:lumMod val="50000"/>
                  </a:schemeClr>
                </a:solidFill>
              </a:rPr>
              <a:t> </a:t>
            </a:r>
            <a:r>
              <a:rPr lang="it-IT" i="1" err="1">
                <a:solidFill>
                  <a:schemeClr val="accent1">
                    <a:lumMod val="50000"/>
                  </a:schemeClr>
                </a:solidFill>
              </a:rPr>
              <a:t>s_client</a:t>
            </a:r>
            <a:r>
              <a:rPr lang="it-IT" i="1">
                <a:solidFill>
                  <a:schemeClr val="accent1">
                    <a:lumMod val="50000"/>
                  </a:schemeClr>
                </a:solidFill>
              </a:rPr>
              <a:t> -</a:t>
            </a:r>
            <a:r>
              <a:rPr lang="it-IT" i="1" err="1">
                <a:solidFill>
                  <a:schemeClr val="accent1">
                    <a:lumMod val="50000"/>
                  </a:schemeClr>
                </a:solidFill>
              </a:rPr>
              <a:t>connect</a:t>
            </a:r>
            <a:r>
              <a:rPr lang="it-IT" i="1">
                <a:solidFill>
                  <a:schemeClr val="accent1">
                    <a:lumMod val="50000"/>
                  </a:schemeClr>
                </a:solidFill>
              </a:rPr>
              <a:t> «</a:t>
            </a:r>
            <a:r>
              <a:rPr lang="it-IT" i="1" err="1">
                <a:solidFill>
                  <a:schemeClr val="accent1">
                    <a:lumMod val="50000"/>
                  </a:schemeClr>
                </a:solidFill>
              </a:rPr>
              <a:t>nome_container:porto</a:t>
            </a:r>
            <a:r>
              <a:rPr lang="it-IT" i="1">
                <a:solidFill>
                  <a:schemeClr val="accent1">
                    <a:lumMod val="50000"/>
                  </a:schemeClr>
                </a:solidFill>
              </a:rPr>
              <a:t>»</a:t>
            </a:r>
          </a:p>
        </p:txBody>
      </p:sp>
    </p:spTree>
    <p:extLst>
      <p:ext uri="{BB962C8B-B14F-4D97-AF65-F5344CB8AC3E}">
        <p14:creationId xmlns:p14="http://schemas.microsoft.com/office/powerpoint/2010/main" val="41798440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05DA32-847A-3CE4-C584-F2E5987DE87E}"/>
              </a:ext>
            </a:extLst>
          </p:cNvPr>
          <p:cNvSpPr>
            <a:spLocks noGrp="1"/>
          </p:cNvSpPr>
          <p:nvPr>
            <p:ph type="title"/>
          </p:nvPr>
        </p:nvSpPr>
        <p:spPr/>
        <p:txBody>
          <a:bodyPr/>
          <a:lstStyle/>
          <a:p>
            <a:r>
              <a:rPr lang="it-IT" b="1">
                <a:solidFill>
                  <a:schemeClr val="accent1">
                    <a:lumMod val="50000"/>
                  </a:schemeClr>
                </a:solidFill>
              </a:rPr>
              <a:t>VAULT: inizializzazione</a:t>
            </a:r>
          </a:p>
        </p:txBody>
      </p:sp>
      <p:sp>
        <p:nvSpPr>
          <p:cNvPr id="3" name="Segnaposto testo 2">
            <a:extLst>
              <a:ext uri="{FF2B5EF4-FFF2-40B4-BE49-F238E27FC236}">
                <a16:creationId xmlns:a16="http://schemas.microsoft.com/office/drawing/2014/main" id="{0D8EAD33-E970-69BD-6A87-C777AF87FEBA}"/>
              </a:ext>
            </a:extLst>
          </p:cNvPr>
          <p:cNvSpPr>
            <a:spLocks noGrp="1"/>
          </p:cNvSpPr>
          <p:nvPr>
            <p:ph type="body" sz="quarter" idx="13"/>
          </p:nvPr>
        </p:nvSpPr>
        <p:spPr>
          <a:xfrm>
            <a:off x="1302941" y="1487942"/>
            <a:ext cx="4031945" cy="365125"/>
          </a:xfrm>
        </p:spPr>
        <p:txBody>
          <a:bodyPr>
            <a:normAutofit lnSpcReduction="10000"/>
          </a:bodyPr>
          <a:lstStyle/>
          <a:p>
            <a:r>
              <a:rPr lang="it-IT" b="1">
                <a:solidFill>
                  <a:schemeClr val="accent1">
                    <a:lumMod val="50000"/>
                  </a:schemeClr>
                </a:solidFill>
              </a:rPr>
              <a:t>SEAL / UNSEAL</a:t>
            </a:r>
          </a:p>
        </p:txBody>
      </p:sp>
      <p:sp>
        <p:nvSpPr>
          <p:cNvPr id="4" name="Segnaposto testo 3">
            <a:extLst>
              <a:ext uri="{FF2B5EF4-FFF2-40B4-BE49-F238E27FC236}">
                <a16:creationId xmlns:a16="http://schemas.microsoft.com/office/drawing/2014/main" id="{1BF8F0B8-59FF-24E6-C009-A893B7CCFE69}"/>
              </a:ext>
            </a:extLst>
          </p:cNvPr>
          <p:cNvSpPr>
            <a:spLocks noGrp="1"/>
          </p:cNvSpPr>
          <p:nvPr>
            <p:ph type="body" sz="quarter" idx="15"/>
          </p:nvPr>
        </p:nvSpPr>
        <p:spPr>
          <a:xfrm>
            <a:off x="690914" y="1921089"/>
            <a:ext cx="5256001" cy="3015821"/>
          </a:xfrm>
        </p:spPr>
        <p:txBody>
          <a:bodyPr>
            <a:normAutofit/>
          </a:bodyPr>
          <a:lstStyle/>
          <a:p>
            <a:pPr algn="l"/>
            <a:r>
              <a:rPr lang="it-IT" sz="1600"/>
              <a:t>Al primo avvio di </a:t>
            </a:r>
            <a:r>
              <a:rPr lang="it-IT" sz="1600" err="1"/>
              <a:t>Vault</a:t>
            </a:r>
            <a:r>
              <a:rPr lang="it-IT" sz="1600"/>
              <a:t> si trova in un stato «</a:t>
            </a:r>
            <a:r>
              <a:rPr lang="it-IT" sz="1600" b="1" err="1">
                <a:solidFill>
                  <a:schemeClr val="accent1">
                    <a:lumMod val="50000"/>
                  </a:schemeClr>
                </a:solidFill>
              </a:rPr>
              <a:t>sealed</a:t>
            </a:r>
            <a:r>
              <a:rPr lang="it-IT" sz="1600"/>
              <a:t>», ciò significa che può accedere allo storage fisico ma non decifrare i dati. </a:t>
            </a:r>
          </a:p>
          <a:p>
            <a:pPr algn="l"/>
            <a:r>
              <a:rPr lang="it-IT" sz="1600"/>
              <a:t>L'</a:t>
            </a:r>
            <a:r>
              <a:rPr lang="it-IT" sz="1600" b="1" err="1">
                <a:solidFill>
                  <a:schemeClr val="accent1">
                    <a:lumMod val="50000"/>
                  </a:schemeClr>
                </a:solidFill>
              </a:rPr>
              <a:t>unsealing</a:t>
            </a:r>
            <a:r>
              <a:rPr lang="it-IT" sz="1600"/>
              <a:t> è il processo per ottenere la </a:t>
            </a:r>
            <a:r>
              <a:rPr lang="it-IT" sz="1600" b="1">
                <a:solidFill>
                  <a:schemeClr val="accent1">
                    <a:lumMod val="50000"/>
                  </a:schemeClr>
                </a:solidFill>
              </a:rPr>
              <a:t>root key </a:t>
            </a:r>
            <a:r>
              <a:rPr lang="it-IT" sz="1600"/>
              <a:t>a partire dalle </a:t>
            </a:r>
            <a:r>
              <a:rPr lang="it-IT" sz="1600" b="1" err="1">
                <a:solidFill>
                  <a:schemeClr val="accent1">
                    <a:lumMod val="50000"/>
                  </a:schemeClr>
                </a:solidFill>
              </a:rPr>
              <a:t>unseal</a:t>
            </a:r>
            <a:r>
              <a:rPr lang="it-IT" sz="1600" b="1">
                <a:solidFill>
                  <a:schemeClr val="accent1">
                    <a:lumMod val="50000"/>
                  </a:schemeClr>
                </a:solidFill>
              </a:rPr>
              <a:t> keys</a:t>
            </a:r>
            <a:r>
              <a:rPr lang="it-IT" sz="1600"/>
              <a:t>, generate dall’algoritmo noto come </a:t>
            </a:r>
            <a:r>
              <a:rPr lang="it-IT" sz="1600" err="1"/>
              <a:t>Shamir's</a:t>
            </a:r>
            <a:r>
              <a:rPr lang="it-IT" sz="1600"/>
              <a:t> Secret Sharing. La root key è utilizzata per decrittografare e quindi leggere l’</a:t>
            </a:r>
            <a:r>
              <a:rPr lang="it-IT" sz="1600" b="1"/>
              <a:t> </a:t>
            </a:r>
            <a:r>
              <a:rPr lang="it-IT" sz="1600" b="1" err="1">
                <a:solidFill>
                  <a:schemeClr val="accent1">
                    <a:lumMod val="50000"/>
                  </a:schemeClr>
                </a:solidFill>
              </a:rPr>
              <a:t>encryption</a:t>
            </a:r>
            <a:r>
              <a:rPr lang="it-IT" sz="1600" b="1">
                <a:solidFill>
                  <a:schemeClr val="accent1">
                    <a:lumMod val="50000"/>
                  </a:schemeClr>
                </a:solidFill>
              </a:rPr>
              <a:t> key</a:t>
            </a:r>
            <a:r>
              <a:rPr lang="it-IT" sz="1600"/>
              <a:t>, ovvero la chiave che </a:t>
            </a:r>
            <a:r>
              <a:rPr lang="it-IT" sz="1600" err="1"/>
              <a:t>Vault</a:t>
            </a:r>
            <a:r>
              <a:rPr lang="it-IT" sz="1600"/>
              <a:t> utilizza per cifrare i dati.</a:t>
            </a:r>
          </a:p>
          <a:p>
            <a:pPr algn="l"/>
            <a:endParaRPr lang="it-IT" sz="1600"/>
          </a:p>
        </p:txBody>
      </p:sp>
      <p:sp>
        <p:nvSpPr>
          <p:cNvPr id="5" name="Segnaposto testo 4">
            <a:extLst>
              <a:ext uri="{FF2B5EF4-FFF2-40B4-BE49-F238E27FC236}">
                <a16:creationId xmlns:a16="http://schemas.microsoft.com/office/drawing/2014/main" id="{7D2319AB-5FCF-42FA-4DCD-85D5D91CCF3B}"/>
              </a:ext>
            </a:extLst>
          </p:cNvPr>
          <p:cNvSpPr>
            <a:spLocks noGrp="1"/>
          </p:cNvSpPr>
          <p:nvPr>
            <p:ph type="body" sz="quarter" idx="16"/>
          </p:nvPr>
        </p:nvSpPr>
        <p:spPr>
          <a:xfrm>
            <a:off x="6743712" y="1386728"/>
            <a:ext cx="4031945" cy="365125"/>
          </a:xfrm>
        </p:spPr>
        <p:txBody>
          <a:bodyPr>
            <a:normAutofit lnSpcReduction="10000"/>
          </a:bodyPr>
          <a:lstStyle/>
          <a:p>
            <a:r>
              <a:rPr lang="it-IT" b="1">
                <a:solidFill>
                  <a:schemeClr val="accent1">
                    <a:lumMod val="50000"/>
                  </a:schemeClr>
                </a:solidFill>
              </a:rPr>
              <a:t>SHAMIR SEALS</a:t>
            </a:r>
          </a:p>
        </p:txBody>
      </p:sp>
      <p:sp>
        <p:nvSpPr>
          <p:cNvPr id="13" name="Segnaposto numero diapositiva 12">
            <a:extLst>
              <a:ext uri="{FF2B5EF4-FFF2-40B4-BE49-F238E27FC236}">
                <a16:creationId xmlns:a16="http://schemas.microsoft.com/office/drawing/2014/main" id="{59B3F1AB-5F39-448D-0C1A-C095631E1B85}"/>
              </a:ext>
            </a:extLst>
          </p:cNvPr>
          <p:cNvSpPr>
            <a:spLocks noGrp="1"/>
          </p:cNvSpPr>
          <p:nvPr>
            <p:ph type="sldNum" sz="quarter" idx="25"/>
          </p:nvPr>
        </p:nvSpPr>
        <p:spPr>
          <a:xfrm>
            <a:off x="8610600" y="6356350"/>
            <a:ext cx="2743200" cy="365125"/>
          </a:xfrm>
        </p:spPr>
        <p:txBody>
          <a:bodyPr/>
          <a:lstStyle/>
          <a:p>
            <a:pPr rtl="0"/>
            <a:fld id="{B5CEABB6-07DC-46E8-9B57-56EC44A396E5}" type="slidenum">
              <a:rPr lang="it-IT" noProof="0" smtClean="0"/>
              <a:t>123</a:t>
            </a:fld>
            <a:endParaRPr lang="it-IT" noProof="0"/>
          </a:p>
        </p:txBody>
      </p:sp>
      <p:sp>
        <p:nvSpPr>
          <p:cNvPr id="16" name="Segnaposto testo 3">
            <a:extLst>
              <a:ext uri="{FF2B5EF4-FFF2-40B4-BE49-F238E27FC236}">
                <a16:creationId xmlns:a16="http://schemas.microsoft.com/office/drawing/2014/main" id="{E6D9ABF8-DB03-0C1A-ED12-287DB69805F7}"/>
              </a:ext>
            </a:extLst>
          </p:cNvPr>
          <p:cNvSpPr txBox="1">
            <a:spLocks/>
          </p:cNvSpPr>
          <p:nvPr/>
        </p:nvSpPr>
        <p:spPr>
          <a:xfrm>
            <a:off x="6245086" y="1785046"/>
            <a:ext cx="5256000" cy="2895477"/>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sz="1600"/>
              <a:t>Invece di distribuire un’unica </a:t>
            </a:r>
            <a:r>
              <a:rPr lang="it-IT" sz="1600" b="1" err="1">
                <a:solidFill>
                  <a:schemeClr val="accent1">
                    <a:lumMod val="50000"/>
                  </a:schemeClr>
                </a:solidFill>
              </a:rPr>
              <a:t>unseal</a:t>
            </a:r>
            <a:r>
              <a:rPr lang="it-IT" sz="1600" b="1">
                <a:solidFill>
                  <a:schemeClr val="accent1">
                    <a:lumMod val="50000"/>
                  </a:schemeClr>
                </a:solidFill>
              </a:rPr>
              <a:t> key</a:t>
            </a:r>
            <a:r>
              <a:rPr lang="it-IT" sz="1600"/>
              <a:t>, </a:t>
            </a:r>
            <a:r>
              <a:rPr lang="it-IT" sz="1600" err="1"/>
              <a:t>Vault</a:t>
            </a:r>
            <a:r>
              <a:rPr lang="it-IT" sz="1600"/>
              <a:t> la divide in più pezzi (</a:t>
            </a:r>
            <a:r>
              <a:rPr lang="it-IT" sz="1600" b="1">
                <a:solidFill>
                  <a:schemeClr val="accent1">
                    <a:lumMod val="50000"/>
                  </a:schemeClr>
                </a:solidFill>
              </a:rPr>
              <a:t>key shares</a:t>
            </a:r>
            <a:r>
              <a:rPr lang="it-IT" sz="1600"/>
              <a:t>) usando l’algoritmo </a:t>
            </a:r>
            <a:r>
              <a:rPr lang="it-IT" sz="1600" err="1"/>
              <a:t>Shamir’s</a:t>
            </a:r>
            <a:r>
              <a:rPr lang="it-IT" sz="1600"/>
              <a:t> Secret Sharing. Per eseguire l’</a:t>
            </a:r>
            <a:r>
              <a:rPr lang="it-IT" sz="1600" b="1" err="1">
                <a:solidFill>
                  <a:schemeClr val="accent1">
                    <a:lumMod val="50000"/>
                  </a:schemeClr>
                </a:solidFill>
              </a:rPr>
              <a:t>unseal</a:t>
            </a:r>
            <a:r>
              <a:rPr lang="it-IT" sz="1600"/>
              <a:t> di </a:t>
            </a:r>
            <a:r>
              <a:rPr lang="it-IT" sz="1600" err="1"/>
              <a:t>Vault</a:t>
            </a:r>
            <a:r>
              <a:rPr lang="it-IT" sz="1600"/>
              <a:t>, è necessario fornire un numero minimo di queste quote (</a:t>
            </a:r>
            <a:r>
              <a:rPr lang="it-IT" sz="1600" b="1">
                <a:solidFill>
                  <a:schemeClr val="accent1">
                    <a:lumMod val="50000"/>
                  </a:schemeClr>
                </a:solidFill>
              </a:rPr>
              <a:t>key </a:t>
            </a:r>
            <a:r>
              <a:rPr lang="it-IT" sz="1600" b="1" err="1">
                <a:solidFill>
                  <a:schemeClr val="accent1">
                    <a:lumMod val="50000"/>
                  </a:schemeClr>
                </a:solidFill>
              </a:rPr>
              <a:t>threshold</a:t>
            </a:r>
            <a:r>
              <a:rPr lang="it-IT" sz="1600"/>
              <a:t>, nel nostro caso 2 su 5).</a:t>
            </a:r>
          </a:p>
          <a:p>
            <a:pPr algn="l"/>
            <a:r>
              <a:rPr lang="it-IT" sz="1600"/>
              <a:t>Una volta ricostruita la </a:t>
            </a:r>
            <a:r>
              <a:rPr lang="it-IT" sz="1600" b="1" err="1">
                <a:solidFill>
                  <a:schemeClr val="accent1">
                    <a:lumMod val="50000"/>
                  </a:schemeClr>
                </a:solidFill>
              </a:rPr>
              <a:t>unseal</a:t>
            </a:r>
            <a:r>
              <a:rPr lang="it-IT" sz="1600" b="1">
                <a:solidFill>
                  <a:schemeClr val="accent1">
                    <a:lumMod val="50000"/>
                  </a:schemeClr>
                </a:solidFill>
              </a:rPr>
              <a:t> key</a:t>
            </a:r>
            <a:r>
              <a:rPr lang="it-IT" sz="1600"/>
              <a:t>, </a:t>
            </a:r>
            <a:r>
              <a:rPr lang="it-IT" sz="1600" err="1"/>
              <a:t>Vault</a:t>
            </a:r>
            <a:r>
              <a:rPr lang="it-IT" sz="1600"/>
              <a:t> la usa per decifrare la </a:t>
            </a:r>
            <a:r>
              <a:rPr lang="it-IT" sz="1600" b="1">
                <a:solidFill>
                  <a:schemeClr val="accent1">
                    <a:lumMod val="50000"/>
                  </a:schemeClr>
                </a:solidFill>
              </a:rPr>
              <a:t>root key </a:t>
            </a:r>
            <a:r>
              <a:rPr lang="it-IT" sz="1600"/>
              <a:t>e completare il processo di </a:t>
            </a:r>
            <a:r>
              <a:rPr lang="it-IT" sz="1600" err="1"/>
              <a:t>unseal</a:t>
            </a:r>
            <a:r>
              <a:rPr lang="it-IT" sz="1600"/>
              <a:t>.</a:t>
            </a:r>
          </a:p>
        </p:txBody>
      </p:sp>
      <p:pic>
        <p:nvPicPr>
          <p:cNvPr id="6" name="Picture 4" descr="Shahir seals">
            <a:extLst>
              <a:ext uri="{FF2B5EF4-FFF2-40B4-BE49-F238E27FC236}">
                <a16:creationId xmlns:a16="http://schemas.microsoft.com/office/drawing/2014/main" id="{441AC69C-7307-137D-60D6-BBEFCDE233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29" t="-6" r="1099" b="9"/>
          <a:stretch/>
        </p:blipFill>
        <p:spPr bwMode="auto">
          <a:xfrm>
            <a:off x="1302941" y="4298986"/>
            <a:ext cx="3785894" cy="1891186"/>
          </a:xfrm>
          <a:prstGeom prst="rect">
            <a:avLst/>
          </a:prstGeom>
          <a:solidFill>
            <a:srgbClr val="FFFFFF"/>
          </a:solidFill>
        </p:spPr>
      </p:pic>
      <p:pic>
        <p:nvPicPr>
          <p:cNvPr id="7" name="Segnaposto contenuto 12" descr="Immagine che contiene testo, schermata, Carattere, numero&#10;&#10;Il contenuto generato dall'IA potrebbe non essere corretto.">
            <a:extLst>
              <a:ext uri="{FF2B5EF4-FFF2-40B4-BE49-F238E27FC236}">
                <a16:creationId xmlns:a16="http://schemas.microsoft.com/office/drawing/2014/main" id="{52C5A93A-83F0-01AD-7E99-439E405309FE}"/>
              </a:ext>
            </a:extLst>
          </p:cNvPr>
          <p:cNvPicPr>
            <a:picLocks noChangeAspect="1"/>
          </p:cNvPicPr>
          <p:nvPr/>
        </p:nvPicPr>
        <p:blipFill>
          <a:blip r:embed="rId3"/>
          <a:srcRect t="4867" r="-6" b="1221"/>
          <a:stretch/>
        </p:blipFill>
        <p:spPr>
          <a:xfrm>
            <a:off x="7388084" y="3831658"/>
            <a:ext cx="2743200" cy="2747822"/>
          </a:xfrm>
          <a:prstGeom prst="rect">
            <a:avLst/>
          </a:prstGeom>
          <a:noFill/>
        </p:spPr>
      </p:pic>
    </p:spTree>
    <p:extLst>
      <p:ext uri="{BB962C8B-B14F-4D97-AF65-F5344CB8AC3E}">
        <p14:creationId xmlns:p14="http://schemas.microsoft.com/office/powerpoint/2010/main" val="25173811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BEDCCED-E7E1-F7DA-E631-7B4A2D777393}"/>
              </a:ext>
            </a:extLst>
          </p:cNvPr>
          <p:cNvSpPr>
            <a:spLocks noGrp="1"/>
          </p:cNvSpPr>
          <p:nvPr>
            <p:ph type="title"/>
          </p:nvPr>
        </p:nvSpPr>
        <p:spPr/>
        <p:txBody>
          <a:bodyPr/>
          <a:lstStyle/>
          <a:p>
            <a:r>
              <a:rPr lang="it-IT" b="1">
                <a:solidFill>
                  <a:schemeClr val="accent1">
                    <a:lumMod val="50000"/>
                  </a:schemeClr>
                </a:solidFill>
              </a:rPr>
              <a:t>SC-17: PUBLIC KEY INFRASTRUCTURE CERTIFICATES </a:t>
            </a:r>
          </a:p>
        </p:txBody>
      </p:sp>
      <p:sp>
        <p:nvSpPr>
          <p:cNvPr id="6" name="Segnaposto numero diapositiva 5">
            <a:extLst>
              <a:ext uri="{FF2B5EF4-FFF2-40B4-BE49-F238E27FC236}">
                <a16:creationId xmlns:a16="http://schemas.microsoft.com/office/drawing/2014/main" id="{C438E933-D37C-A90C-6A8E-3BE09BF23CBB}"/>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124</a:t>
            </a:fld>
            <a:endParaRPr lang="it-IT" noProof="0"/>
          </a:p>
        </p:txBody>
      </p:sp>
      <p:sp>
        <p:nvSpPr>
          <p:cNvPr id="5" name="CasellaDiTesto 4">
            <a:extLst>
              <a:ext uri="{FF2B5EF4-FFF2-40B4-BE49-F238E27FC236}">
                <a16:creationId xmlns:a16="http://schemas.microsoft.com/office/drawing/2014/main" id="{EFBE84D6-9CE7-4677-451C-64419E685B2A}"/>
              </a:ext>
            </a:extLst>
          </p:cNvPr>
          <p:cNvSpPr txBox="1"/>
          <p:nvPr/>
        </p:nvSpPr>
        <p:spPr>
          <a:xfrm>
            <a:off x="925748" y="1553939"/>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Emettere certificati a chiave pubblica in base a politiche definite dall’organizzazione oppure ottenere certificati a chiave pubblica da un fornitore approvato.</a:t>
            </a:r>
          </a:p>
        </p:txBody>
      </p:sp>
      <p:sp>
        <p:nvSpPr>
          <p:cNvPr id="2" name="CasellaDiTesto 1">
            <a:extLst>
              <a:ext uri="{FF2B5EF4-FFF2-40B4-BE49-F238E27FC236}">
                <a16:creationId xmlns:a16="http://schemas.microsoft.com/office/drawing/2014/main" id="{4E46BAA3-DAB5-3D41-6976-EDC5FD2CE36E}"/>
              </a:ext>
            </a:extLst>
          </p:cNvPr>
          <p:cNvSpPr txBox="1"/>
          <p:nvPr/>
        </p:nvSpPr>
        <p:spPr>
          <a:xfrm>
            <a:off x="1075977" y="3111645"/>
            <a:ext cx="5395473" cy="1477328"/>
          </a:xfrm>
          <a:prstGeom prst="rect">
            <a:avLst/>
          </a:prstGeom>
          <a:noFill/>
        </p:spPr>
        <p:txBody>
          <a:bodyPr wrap="square">
            <a:spAutoFit/>
          </a:bodyPr>
          <a:lstStyle/>
          <a:p>
            <a:r>
              <a:rPr lang="it-IT">
                <a:solidFill>
                  <a:srgbClr val="191C1F"/>
                </a:solidFill>
              </a:rPr>
              <a:t>Come già descritto precedentemente, l'applicazione comunica con </a:t>
            </a:r>
            <a:r>
              <a:rPr lang="it-IT" b="1" err="1">
                <a:solidFill>
                  <a:schemeClr val="accent1">
                    <a:lumMod val="50000"/>
                  </a:schemeClr>
                </a:solidFill>
              </a:rPr>
              <a:t>Let's</a:t>
            </a:r>
            <a:r>
              <a:rPr lang="it-IT" b="1">
                <a:solidFill>
                  <a:schemeClr val="accent1">
                    <a:lumMod val="50000"/>
                  </a:schemeClr>
                </a:solidFill>
              </a:rPr>
              <a:t> </a:t>
            </a:r>
            <a:r>
              <a:rPr lang="it-IT" b="1" err="1">
                <a:solidFill>
                  <a:schemeClr val="accent1">
                    <a:lumMod val="50000"/>
                  </a:schemeClr>
                </a:solidFill>
              </a:rPr>
              <a:t>Encrypt</a:t>
            </a:r>
            <a:r>
              <a:rPr lang="it-IT">
                <a:solidFill>
                  <a:srgbClr val="191C1F"/>
                </a:solidFill>
              </a:rPr>
              <a:t>, una </a:t>
            </a:r>
            <a:r>
              <a:rPr lang="it-IT" b="1" err="1">
                <a:solidFill>
                  <a:schemeClr val="accent1">
                    <a:lumMod val="50000"/>
                  </a:schemeClr>
                </a:solidFill>
              </a:rPr>
              <a:t>Certification</a:t>
            </a:r>
            <a:r>
              <a:rPr lang="it-IT" b="1">
                <a:solidFill>
                  <a:schemeClr val="accent1">
                    <a:lumMod val="50000"/>
                  </a:schemeClr>
                </a:solidFill>
              </a:rPr>
              <a:t> Authority</a:t>
            </a:r>
            <a:r>
              <a:rPr lang="it-IT">
                <a:solidFill>
                  <a:srgbClr val="191C1F"/>
                </a:solidFill>
              </a:rPr>
              <a:t>, con la quale, dopo essersi correttamente identificati, offre un </a:t>
            </a:r>
            <a:r>
              <a:rPr lang="it-IT" b="1">
                <a:solidFill>
                  <a:schemeClr val="accent1">
                    <a:lumMod val="50000"/>
                  </a:schemeClr>
                </a:solidFill>
              </a:rPr>
              <a:t>certificato digitale</a:t>
            </a:r>
            <a:r>
              <a:rPr lang="it-IT">
                <a:solidFill>
                  <a:srgbClr val="191C1F"/>
                </a:solidFill>
              </a:rPr>
              <a:t>.</a:t>
            </a:r>
          </a:p>
          <a:p>
            <a:endParaRPr lang="it-IT"/>
          </a:p>
        </p:txBody>
      </p:sp>
      <p:pic>
        <p:nvPicPr>
          <p:cNvPr id="7" name="Immagine 6" descr="Immagine che contiene testo, schermata, Carattere, documento&#10;&#10;Il contenuto generato dall'IA potrebbe non essere corretto.">
            <a:extLst>
              <a:ext uri="{FF2B5EF4-FFF2-40B4-BE49-F238E27FC236}">
                <a16:creationId xmlns:a16="http://schemas.microsoft.com/office/drawing/2014/main" id="{46CA5E1D-6B18-2CCB-68DB-92D61CE48F5A}"/>
              </a:ext>
            </a:extLst>
          </p:cNvPr>
          <p:cNvPicPr>
            <a:picLocks noChangeAspect="1"/>
          </p:cNvPicPr>
          <p:nvPr/>
        </p:nvPicPr>
        <p:blipFill>
          <a:blip r:embed="rId2"/>
          <a:stretch>
            <a:fillRect/>
          </a:stretch>
        </p:blipFill>
        <p:spPr>
          <a:xfrm>
            <a:off x="7117920" y="2459007"/>
            <a:ext cx="3766389" cy="4038993"/>
          </a:xfrm>
          <a:prstGeom prst="rect">
            <a:avLst/>
          </a:prstGeom>
        </p:spPr>
      </p:pic>
    </p:spTree>
    <p:extLst>
      <p:ext uri="{BB962C8B-B14F-4D97-AF65-F5344CB8AC3E}">
        <p14:creationId xmlns:p14="http://schemas.microsoft.com/office/powerpoint/2010/main" val="6456888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7E6E79E4-78CF-9852-994D-AAE1C304621A}"/>
              </a:ext>
            </a:extLst>
          </p:cNvPr>
          <p:cNvSpPr>
            <a:spLocks noGrp="1"/>
          </p:cNvSpPr>
          <p:nvPr>
            <p:ph type="title"/>
          </p:nvPr>
        </p:nvSpPr>
        <p:spPr/>
        <p:txBody>
          <a:bodyPr/>
          <a:lstStyle/>
          <a:p>
            <a:r>
              <a:rPr lang="it-IT" b="1">
                <a:solidFill>
                  <a:schemeClr val="accent1">
                    <a:lumMod val="50000"/>
                  </a:schemeClr>
                </a:solidFill>
              </a:rPr>
              <a:t>SC-18: MOBILE CODE </a:t>
            </a:r>
          </a:p>
        </p:txBody>
      </p:sp>
      <p:sp>
        <p:nvSpPr>
          <p:cNvPr id="6" name="Segnaposto numero diapositiva 5">
            <a:extLst>
              <a:ext uri="{FF2B5EF4-FFF2-40B4-BE49-F238E27FC236}">
                <a16:creationId xmlns:a16="http://schemas.microsoft.com/office/drawing/2014/main" id="{1B77435B-F05B-5F0A-17F1-D284D2D0D375}"/>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125</a:t>
            </a:fld>
            <a:endParaRPr lang="it-IT" noProof="0"/>
          </a:p>
        </p:txBody>
      </p:sp>
      <p:sp>
        <p:nvSpPr>
          <p:cNvPr id="4" name="CasellaDiTesto 3">
            <a:extLst>
              <a:ext uri="{FF2B5EF4-FFF2-40B4-BE49-F238E27FC236}">
                <a16:creationId xmlns:a16="http://schemas.microsoft.com/office/drawing/2014/main" id="{236DD257-C325-45A1-DA94-3C9F29228789}"/>
              </a:ext>
            </a:extLst>
          </p:cNvPr>
          <p:cNvSpPr txBox="1"/>
          <p:nvPr/>
        </p:nvSpPr>
        <p:spPr>
          <a:xfrm>
            <a:off x="838201" y="1271430"/>
            <a:ext cx="10515599" cy="1021556"/>
          </a:xfrm>
          <a:prstGeom prst="roundRect">
            <a:avLst/>
          </a:prstGeom>
          <a:solidFill>
            <a:schemeClr val="accent1"/>
          </a:solidFill>
          <a:ln>
            <a:solidFill>
              <a:schemeClr val="accent1">
                <a:lumMod val="50000"/>
              </a:schemeClr>
            </a:solidFill>
          </a:ln>
        </p:spPr>
        <p:txBody>
          <a:bodyPr wrap="square">
            <a:spAutoFit/>
          </a:bodyPr>
          <a:lstStyle/>
          <a:p>
            <a:pPr marL="285750" indent="-285750" algn="just">
              <a:buClr>
                <a:schemeClr val="accent1">
                  <a:lumMod val="50000"/>
                </a:schemeClr>
              </a:buClr>
              <a:buFont typeface="Quattrocento Sans" panose="020B0502050000020003" pitchFamily="34" charset="0"/>
              <a:buChar char="+"/>
            </a:pPr>
            <a:r>
              <a:rPr lang="it-IT">
                <a:solidFill>
                  <a:schemeClr val="tx1">
                    <a:lumMod val="75000"/>
                    <a:lumOff val="25000"/>
                  </a:schemeClr>
                </a:solidFill>
              </a:rPr>
              <a:t>Definire il codice mobile accettabile, inaccettabile e le tecnologie del codice mobile.</a:t>
            </a:r>
          </a:p>
          <a:p>
            <a:pPr marL="285750" indent="-285750">
              <a:buClr>
                <a:schemeClr val="accent1">
                  <a:lumMod val="50000"/>
                </a:schemeClr>
              </a:buClr>
              <a:buFont typeface="Quattrocento Sans" panose="020B0502050000020003" pitchFamily="34" charset="0"/>
              <a:buChar char="+"/>
            </a:pPr>
            <a:r>
              <a:rPr lang="it-IT">
                <a:solidFill>
                  <a:schemeClr val="tx1">
                    <a:lumMod val="75000"/>
                    <a:lumOff val="25000"/>
                  </a:schemeClr>
                </a:solidFill>
              </a:rPr>
              <a:t>Definire le restrizioni sull'uso e le linee guida per l'implementazione di codice mobile accettabile.</a:t>
            </a:r>
          </a:p>
          <a:p>
            <a:pPr marL="285750" indent="-285750" algn="just">
              <a:buClr>
                <a:schemeClr val="accent1">
                  <a:lumMod val="50000"/>
                </a:schemeClr>
              </a:buClr>
              <a:buFont typeface="Quattrocento Sans" panose="020B0502050000020003" pitchFamily="34" charset="0"/>
              <a:buChar char="+"/>
            </a:pPr>
            <a:r>
              <a:rPr lang="it-IT">
                <a:solidFill>
                  <a:schemeClr val="tx1">
                    <a:lumMod val="75000"/>
                    <a:lumOff val="25000"/>
                  </a:schemeClr>
                </a:solidFill>
              </a:rPr>
              <a:t>Autorizzare, monitorare e controllare l'uso del codice mobile all'interno del sistema</a:t>
            </a:r>
          </a:p>
        </p:txBody>
      </p:sp>
      <p:sp>
        <p:nvSpPr>
          <p:cNvPr id="2" name="CasellaDiTesto 1">
            <a:extLst>
              <a:ext uri="{FF2B5EF4-FFF2-40B4-BE49-F238E27FC236}">
                <a16:creationId xmlns:a16="http://schemas.microsoft.com/office/drawing/2014/main" id="{3994A2E3-666A-47E7-DABA-403BDEA172D1}"/>
              </a:ext>
            </a:extLst>
          </p:cNvPr>
          <p:cNvSpPr txBox="1"/>
          <p:nvPr/>
        </p:nvSpPr>
        <p:spPr>
          <a:xfrm>
            <a:off x="774970" y="2538552"/>
            <a:ext cx="10642060" cy="2585323"/>
          </a:xfrm>
          <a:prstGeom prst="rect">
            <a:avLst/>
          </a:prstGeom>
          <a:noFill/>
        </p:spPr>
        <p:txBody>
          <a:bodyPr wrap="square">
            <a:spAutoFit/>
          </a:bodyPr>
          <a:lstStyle/>
          <a:p>
            <a:pPr algn="just"/>
            <a:r>
              <a:rPr lang="it-IT">
                <a:solidFill>
                  <a:schemeClr val="tx1">
                    <a:lumMod val="75000"/>
                    <a:lumOff val="25000"/>
                  </a:schemeClr>
                </a:solidFill>
                <a:ea typeface="Calibri" panose="020F0502020204030204" pitchFamily="34" charset="0"/>
                <a:cs typeface="Times New Roman" panose="02020603050405020304" pitchFamily="18" charset="0"/>
              </a:rPr>
              <a:t>«Per </a:t>
            </a:r>
            <a:r>
              <a:rPr lang="it-IT" b="1">
                <a:solidFill>
                  <a:schemeClr val="accent1">
                    <a:lumMod val="50000"/>
                  </a:schemeClr>
                </a:solidFill>
                <a:ea typeface="Calibri" panose="020F0502020204030204" pitchFamily="34" charset="0"/>
                <a:cs typeface="Times New Roman" panose="02020603050405020304" pitchFamily="18" charset="0"/>
              </a:rPr>
              <a:t>codice mobile</a:t>
            </a:r>
            <a:r>
              <a:rPr lang="it-IT">
                <a:solidFill>
                  <a:schemeClr val="accent1">
                    <a:lumMod val="50000"/>
                  </a:schemeClr>
                </a:solidFill>
                <a:ea typeface="Calibri" panose="020F0502020204030204" pitchFamily="34" charset="0"/>
                <a:cs typeface="Times New Roman" panose="02020603050405020304" pitchFamily="18" charset="0"/>
              </a:rPr>
              <a:t> </a:t>
            </a:r>
            <a:r>
              <a:rPr lang="it-IT">
                <a:solidFill>
                  <a:schemeClr val="tx1">
                    <a:lumMod val="75000"/>
                    <a:lumOff val="25000"/>
                  </a:schemeClr>
                </a:solidFill>
                <a:ea typeface="Calibri" panose="020F0502020204030204" pitchFamily="34" charset="0"/>
                <a:cs typeface="Times New Roman" panose="02020603050405020304" pitchFamily="18" charset="0"/>
              </a:rPr>
              <a:t>si intende un qualsiasi </a:t>
            </a:r>
            <a:r>
              <a:rPr lang="it-IT" i="1">
                <a:solidFill>
                  <a:schemeClr val="tx1">
                    <a:lumMod val="75000"/>
                    <a:lumOff val="25000"/>
                  </a:schemeClr>
                </a:solidFill>
                <a:ea typeface="Calibri" panose="020F0502020204030204" pitchFamily="34" charset="0"/>
                <a:cs typeface="Times New Roman" panose="02020603050405020304" pitchFamily="18" charset="0"/>
              </a:rPr>
              <a:t>programma</a:t>
            </a:r>
            <a:r>
              <a:rPr lang="it-IT">
                <a:solidFill>
                  <a:schemeClr val="tx1">
                    <a:lumMod val="75000"/>
                    <a:lumOff val="25000"/>
                  </a:schemeClr>
                </a:solidFill>
                <a:ea typeface="Calibri" panose="020F0502020204030204" pitchFamily="34" charset="0"/>
                <a:cs typeface="Times New Roman" panose="02020603050405020304" pitchFamily="18" charset="0"/>
              </a:rPr>
              <a:t>, una </a:t>
            </a:r>
            <a:r>
              <a:rPr lang="it-IT" i="1">
                <a:solidFill>
                  <a:schemeClr val="tx1">
                    <a:lumMod val="75000"/>
                    <a:lumOff val="25000"/>
                  </a:schemeClr>
                </a:solidFill>
                <a:ea typeface="Calibri" panose="020F0502020204030204" pitchFamily="34" charset="0"/>
                <a:cs typeface="Times New Roman" panose="02020603050405020304" pitchFamily="18" charset="0"/>
              </a:rPr>
              <a:t>applicazione</a:t>
            </a:r>
            <a:r>
              <a:rPr lang="it-IT">
                <a:solidFill>
                  <a:schemeClr val="tx1">
                    <a:lumMod val="75000"/>
                    <a:lumOff val="25000"/>
                  </a:schemeClr>
                </a:solidFill>
                <a:ea typeface="Calibri" panose="020F0502020204030204" pitchFamily="34" charset="0"/>
                <a:cs typeface="Times New Roman" panose="02020603050405020304" pitchFamily="18" charset="0"/>
              </a:rPr>
              <a:t> o un </a:t>
            </a:r>
            <a:r>
              <a:rPr lang="it-IT" i="1">
                <a:solidFill>
                  <a:schemeClr val="tx1">
                    <a:lumMod val="75000"/>
                    <a:lumOff val="25000"/>
                  </a:schemeClr>
                </a:solidFill>
                <a:ea typeface="Calibri" panose="020F0502020204030204" pitchFamily="34" charset="0"/>
                <a:cs typeface="Times New Roman" panose="02020603050405020304" pitchFamily="18" charset="0"/>
              </a:rPr>
              <a:t>contenuto</a:t>
            </a:r>
            <a:r>
              <a:rPr lang="it-IT">
                <a:solidFill>
                  <a:schemeClr val="tx1">
                    <a:lumMod val="75000"/>
                    <a:lumOff val="25000"/>
                  </a:schemeClr>
                </a:solidFill>
                <a:ea typeface="Calibri" panose="020F0502020204030204" pitchFamily="34" charset="0"/>
                <a:cs typeface="Times New Roman" panose="02020603050405020304" pitchFamily="18" charset="0"/>
              </a:rPr>
              <a:t> che può essere inviato attraverso la rete con l’obiettivo di essere eseguito su un sistema remoto.»</a:t>
            </a:r>
          </a:p>
          <a:p>
            <a:pPr algn="just"/>
            <a:endParaRPr lang="it-IT">
              <a:solidFill>
                <a:schemeClr val="tx1">
                  <a:lumMod val="75000"/>
                  <a:lumOff val="25000"/>
                </a:schemeClr>
              </a:solidFill>
              <a:ea typeface="Calibri" panose="020F0502020204030204" pitchFamily="34" charset="0"/>
              <a:cs typeface="Times New Roman" panose="02020603050405020304" pitchFamily="18" charset="0"/>
            </a:endParaRPr>
          </a:p>
          <a:p>
            <a:pPr algn="just"/>
            <a:r>
              <a:rPr lang="it-IT">
                <a:solidFill>
                  <a:schemeClr val="tx1">
                    <a:lumMod val="75000"/>
                    <a:lumOff val="25000"/>
                  </a:schemeClr>
                </a:solidFill>
              </a:rPr>
              <a:t>L'applicazione è stata sviluppata con il framework Spring Boot, attraverso il quale è stata opportunamente configurata una classe </a:t>
            </a:r>
            <a:r>
              <a:rPr lang="it-IT" b="1">
                <a:solidFill>
                  <a:schemeClr val="accent1">
                    <a:lumMod val="50000"/>
                  </a:schemeClr>
                </a:solidFill>
              </a:rPr>
              <a:t>SecurityConfig.java </a:t>
            </a:r>
            <a:r>
              <a:rPr lang="it-IT">
                <a:solidFill>
                  <a:schemeClr val="tx1">
                    <a:lumMod val="75000"/>
                    <a:lumOff val="25000"/>
                  </a:schemeClr>
                </a:solidFill>
              </a:rPr>
              <a:t>su cui sono stati utilizzati dei metodi per non accettare codice mobile dall'esterno, andando a modificare le </a:t>
            </a:r>
            <a:r>
              <a:rPr lang="it-IT" b="1">
                <a:solidFill>
                  <a:schemeClr val="accent1">
                    <a:lumMod val="50000"/>
                  </a:schemeClr>
                </a:solidFill>
              </a:rPr>
              <a:t>Content Security Policy (CSP). </a:t>
            </a:r>
            <a:r>
              <a:rPr lang="it-IT">
                <a:solidFill>
                  <a:schemeClr val="tx1">
                    <a:lumMod val="75000"/>
                    <a:lumOff val="25000"/>
                  </a:schemeClr>
                </a:solidFill>
              </a:rPr>
              <a:t>In particolare, la configurazione permette all'applicazione di essere resistente ad attacchi di tipo </a:t>
            </a:r>
            <a:r>
              <a:rPr lang="it-IT" b="1">
                <a:solidFill>
                  <a:schemeClr val="accent1">
                    <a:lumMod val="50000"/>
                  </a:schemeClr>
                </a:solidFill>
              </a:rPr>
              <a:t>Cross Site Scripting (XSS).</a:t>
            </a:r>
          </a:p>
          <a:p>
            <a:endParaRPr lang="it-IT">
              <a:solidFill>
                <a:schemeClr val="tx1">
                  <a:lumMod val="75000"/>
                  <a:lumOff val="25000"/>
                </a:schemeClr>
              </a:solidFill>
            </a:endParaRPr>
          </a:p>
        </p:txBody>
      </p:sp>
    </p:spTree>
    <p:extLst>
      <p:ext uri="{BB962C8B-B14F-4D97-AF65-F5344CB8AC3E}">
        <p14:creationId xmlns:p14="http://schemas.microsoft.com/office/powerpoint/2010/main" val="2761061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C6936C6-F312-8B23-DEF4-57E48313E1AD}"/>
              </a:ext>
            </a:extLst>
          </p:cNvPr>
          <p:cNvSpPr>
            <a:spLocks noGrp="1"/>
          </p:cNvSpPr>
          <p:nvPr>
            <p:ph type="title"/>
          </p:nvPr>
        </p:nvSpPr>
        <p:spPr/>
        <p:txBody>
          <a:bodyPr/>
          <a:lstStyle/>
          <a:p>
            <a:r>
              <a:rPr lang="it-IT" b="1">
                <a:solidFill>
                  <a:schemeClr val="accent1">
                    <a:lumMod val="50000"/>
                  </a:schemeClr>
                </a:solidFill>
              </a:rPr>
              <a:t>Content Security Policy</a:t>
            </a:r>
            <a:endParaRPr lang="it-IT"/>
          </a:p>
        </p:txBody>
      </p:sp>
      <p:sp>
        <p:nvSpPr>
          <p:cNvPr id="4" name="Segnaposto numero diapositiva 3">
            <a:extLst>
              <a:ext uri="{FF2B5EF4-FFF2-40B4-BE49-F238E27FC236}">
                <a16:creationId xmlns:a16="http://schemas.microsoft.com/office/drawing/2014/main" id="{99F37AD1-0AE4-1A29-7FF6-72C6374494F2}"/>
              </a:ext>
            </a:extLst>
          </p:cNvPr>
          <p:cNvSpPr>
            <a:spLocks noGrp="1"/>
          </p:cNvSpPr>
          <p:nvPr>
            <p:ph type="sldNum" sz="quarter" idx="16"/>
          </p:nvPr>
        </p:nvSpPr>
        <p:spPr/>
        <p:txBody>
          <a:bodyPr/>
          <a:lstStyle/>
          <a:p>
            <a:pPr rtl="0"/>
            <a:fld id="{B5CEABB6-07DC-46E8-9B57-56EC44A396E5}" type="slidenum">
              <a:rPr lang="it-IT" noProof="0" smtClean="0"/>
              <a:pPr rtl="0"/>
              <a:t>126</a:t>
            </a:fld>
            <a:endParaRPr lang="it-IT" noProof="0"/>
          </a:p>
        </p:txBody>
      </p:sp>
      <p:pic>
        <p:nvPicPr>
          <p:cNvPr id="5" name="Immagine 4">
            <a:extLst>
              <a:ext uri="{FF2B5EF4-FFF2-40B4-BE49-F238E27FC236}">
                <a16:creationId xmlns:a16="http://schemas.microsoft.com/office/drawing/2014/main" id="{8CB2F272-B702-8F9C-A062-B6937F35C0E2}"/>
              </a:ext>
            </a:extLst>
          </p:cNvPr>
          <p:cNvPicPr>
            <a:picLocks noChangeAspect="1"/>
          </p:cNvPicPr>
          <p:nvPr/>
        </p:nvPicPr>
        <p:blipFill>
          <a:blip r:embed="rId2"/>
          <a:srcRect t="-3088" b="3088"/>
          <a:stretch/>
        </p:blipFill>
        <p:spPr>
          <a:xfrm>
            <a:off x="7565164" y="1260000"/>
            <a:ext cx="3535790" cy="4365618"/>
          </a:xfrm>
          <a:prstGeom prst="rect">
            <a:avLst/>
          </a:prstGeom>
        </p:spPr>
      </p:pic>
      <p:pic>
        <p:nvPicPr>
          <p:cNvPr id="6" name="Immagine 5">
            <a:extLst>
              <a:ext uri="{FF2B5EF4-FFF2-40B4-BE49-F238E27FC236}">
                <a16:creationId xmlns:a16="http://schemas.microsoft.com/office/drawing/2014/main" id="{1EE19455-49AD-4FFA-2232-1C31AC3678AD}"/>
              </a:ext>
            </a:extLst>
          </p:cNvPr>
          <p:cNvPicPr>
            <a:picLocks noChangeAspect="1"/>
          </p:cNvPicPr>
          <p:nvPr/>
        </p:nvPicPr>
        <p:blipFill>
          <a:blip r:embed="rId3"/>
          <a:stretch>
            <a:fillRect/>
          </a:stretch>
        </p:blipFill>
        <p:spPr>
          <a:xfrm>
            <a:off x="783023" y="4518610"/>
            <a:ext cx="6529295" cy="1107008"/>
          </a:xfrm>
          <a:prstGeom prst="rect">
            <a:avLst/>
          </a:prstGeom>
        </p:spPr>
      </p:pic>
      <p:sp>
        <p:nvSpPr>
          <p:cNvPr id="8" name="CasellaDiTesto 7">
            <a:extLst>
              <a:ext uri="{FF2B5EF4-FFF2-40B4-BE49-F238E27FC236}">
                <a16:creationId xmlns:a16="http://schemas.microsoft.com/office/drawing/2014/main" id="{1BE3C218-0E04-3B0D-05B6-EBBB6ED5A3A9}"/>
              </a:ext>
            </a:extLst>
          </p:cNvPr>
          <p:cNvSpPr txBox="1"/>
          <p:nvPr/>
        </p:nvSpPr>
        <p:spPr>
          <a:xfrm>
            <a:off x="1091046" y="1776585"/>
            <a:ext cx="6097656" cy="2031325"/>
          </a:xfrm>
          <a:prstGeom prst="rect">
            <a:avLst/>
          </a:prstGeom>
          <a:noFill/>
        </p:spPr>
        <p:txBody>
          <a:bodyPr wrap="square">
            <a:spAutoFit/>
          </a:bodyPr>
          <a:lstStyle/>
          <a:p>
            <a:r>
              <a:rPr lang="it-IT">
                <a:solidFill>
                  <a:schemeClr val="tx1">
                    <a:lumMod val="75000"/>
                    <a:lumOff val="25000"/>
                  </a:schemeClr>
                </a:solidFill>
              </a:rPr>
              <a:t>Il </a:t>
            </a:r>
            <a:r>
              <a:rPr lang="it-IT" b="1">
                <a:solidFill>
                  <a:schemeClr val="accent1">
                    <a:lumMod val="50000"/>
                  </a:schemeClr>
                </a:solidFill>
              </a:rPr>
              <a:t>Content Security Policy (CSP) </a:t>
            </a:r>
            <a:r>
              <a:rPr lang="it-IT">
                <a:solidFill>
                  <a:schemeClr val="tx1">
                    <a:lumMod val="75000"/>
                    <a:lumOff val="25000"/>
                  </a:schemeClr>
                </a:solidFill>
              </a:rPr>
              <a:t>è una funzionalità di sicurezza che consente di controllare le risorse che il browser può caricare ed eseguire su una pagina web.</a:t>
            </a:r>
          </a:p>
          <a:p>
            <a:r>
              <a:rPr lang="it-IT">
                <a:solidFill>
                  <a:schemeClr val="tx1">
                    <a:lumMod val="75000"/>
                    <a:lumOff val="25000"/>
                  </a:schemeClr>
                </a:solidFill>
              </a:rPr>
              <a:t> </a:t>
            </a:r>
          </a:p>
          <a:p>
            <a:r>
              <a:rPr lang="it-IT">
                <a:solidFill>
                  <a:schemeClr val="tx1">
                    <a:lumMod val="75000"/>
                    <a:lumOff val="25000"/>
                  </a:schemeClr>
                </a:solidFill>
              </a:rPr>
              <a:t>Il </a:t>
            </a:r>
            <a:r>
              <a:rPr lang="it-IT" b="1">
                <a:solidFill>
                  <a:schemeClr val="accent1">
                    <a:lumMod val="50000"/>
                  </a:schemeClr>
                </a:solidFill>
              </a:rPr>
              <a:t>CSP</a:t>
            </a:r>
            <a:r>
              <a:rPr lang="it-IT">
                <a:solidFill>
                  <a:schemeClr val="tx1">
                    <a:lumMod val="75000"/>
                    <a:lumOff val="25000"/>
                  </a:schemeClr>
                </a:solidFill>
              </a:rPr>
              <a:t> funziona come una </a:t>
            </a:r>
            <a:r>
              <a:rPr lang="it-IT" b="1" err="1">
                <a:solidFill>
                  <a:schemeClr val="accent1">
                    <a:lumMod val="50000"/>
                  </a:schemeClr>
                </a:solidFill>
              </a:rPr>
              <a:t>whitelist</a:t>
            </a:r>
            <a:r>
              <a:rPr lang="it-IT">
                <a:solidFill>
                  <a:schemeClr val="tx1">
                    <a:lumMod val="75000"/>
                    <a:lumOff val="25000"/>
                  </a:schemeClr>
                </a:solidFill>
              </a:rPr>
              <a:t> che specifica da quali domini è permesso caricare script, immagini, fogli di stile e altri tipi di contenuti.</a:t>
            </a:r>
          </a:p>
        </p:txBody>
      </p:sp>
    </p:spTree>
    <p:extLst>
      <p:ext uri="{BB962C8B-B14F-4D97-AF65-F5344CB8AC3E}">
        <p14:creationId xmlns:p14="http://schemas.microsoft.com/office/powerpoint/2010/main" val="11181851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8A2274D-D5D4-08E1-45A7-226002C00A6D}"/>
              </a:ext>
            </a:extLst>
          </p:cNvPr>
          <p:cNvSpPr>
            <a:spLocks noGrp="1"/>
          </p:cNvSpPr>
          <p:nvPr>
            <p:ph type="title"/>
          </p:nvPr>
        </p:nvSpPr>
        <p:spPr/>
        <p:txBody>
          <a:bodyPr/>
          <a:lstStyle/>
          <a:p>
            <a:r>
              <a:rPr lang="it-IT" b="1">
                <a:solidFill>
                  <a:schemeClr val="accent1">
                    <a:lumMod val="50000"/>
                  </a:schemeClr>
                </a:solidFill>
              </a:rPr>
              <a:t>SC-23: SESSION AUTHENTICITY </a:t>
            </a:r>
          </a:p>
        </p:txBody>
      </p:sp>
      <p:sp>
        <p:nvSpPr>
          <p:cNvPr id="6" name="Segnaposto numero diapositiva 5">
            <a:extLst>
              <a:ext uri="{FF2B5EF4-FFF2-40B4-BE49-F238E27FC236}">
                <a16:creationId xmlns:a16="http://schemas.microsoft.com/office/drawing/2014/main" id="{F5D7218F-7BD3-6B5A-981D-363D7CA5472B}"/>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127</a:t>
            </a:fld>
            <a:endParaRPr lang="it-IT" noProof="0"/>
          </a:p>
        </p:txBody>
      </p:sp>
      <p:sp>
        <p:nvSpPr>
          <p:cNvPr id="4" name="CasellaDiTesto 3">
            <a:extLst>
              <a:ext uri="{FF2B5EF4-FFF2-40B4-BE49-F238E27FC236}">
                <a16:creationId xmlns:a16="http://schemas.microsoft.com/office/drawing/2014/main" id="{07768030-EB9C-BE28-E71B-379E78880B63}"/>
              </a:ext>
            </a:extLst>
          </p:cNvPr>
          <p:cNvSpPr txBox="1"/>
          <p:nvPr/>
        </p:nvSpPr>
        <p:spPr>
          <a:xfrm>
            <a:off x="993843" y="1316965"/>
            <a:ext cx="10515599" cy="408623"/>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Proteggere l'autenticità delle sessioni di comunicazione.</a:t>
            </a:r>
          </a:p>
        </p:txBody>
      </p:sp>
      <p:sp>
        <p:nvSpPr>
          <p:cNvPr id="7" name="CasellaDiTesto 6">
            <a:extLst>
              <a:ext uri="{FF2B5EF4-FFF2-40B4-BE49-F238E27FC236}">
                <a16:creationId xmlns:a16="http://schemas.microsoft.com/office/drawing/2014/main" id="{16F04032-811B-1596-D59E-3B3BF9CD3531}"/>
              </a:ext>
            </a:extLst>
          </p:cNvPr>
          <p:cNvSpPr txBox="1"/>
          <p:nvPr/>
        </p:nvSpPr>
        <p:spPr>
          <a:xfrm>
            <a:off x="993842" y="1919560"/>
            <a:ext cx="10515599" cy="923330"/>
          </a:xfrm>
          <a:prstGeom prst="rect">
            <a:avLst/>
          </a:prstGeom>
          <a:noFill/>
        </p:spPr>
        <p:txBody>
          <a:bodyPr wrap="square">
            <a:spAutoFit/>
          </a:bodyPr>
          <a:lstStyle/>
          <a:p>
            <a:r>
              <a:rPr lang="it-IT"/>
              <a:t>L’utilizzo di </a:t>
            </a:r>
            <a:r>
              <a:rPr lang="it-IT" b="1">
                <a:solidFill>
                  <a:schemeClr val="accent1">
                    <a:lumMod val="50000"/>
                  </a:schemeClr>
                </a:solidFill>
              </a:rPr>
              <a:t>TLS</a:t>
            </a:r>
            <a:r>
              <a:rPr lang="it-IT"/>
              <a:t>, e quindi dei certificati a chiave pubblica, garantisce l’autenticazione del server e previene gli attacchi di tipo </a:t>
            </a:r>
            <a:r>
              <a:rPr lang="it-IT" b="1">
                <a:solidFill>
                  <a:schemeClr val="accent1">
                    <a:lumMod val="50000"/>
                  </a:schemeClr>
                </a:solidFill>
              </a:rPr>
              <a:t>man-in-the-middle</a:t>
            </a:r>
            <a:r>
              <a:rPr lang="it-IT"/>
              <a:t>. Inoltre i </a:t>
            </a:r>
            <a:r>
              <a:rPr lang="it-IT" b="1">
                <a:solidFill>
                  <a:schemeClr val="accent1">
                    <a:lumMod val="50000"/>
                  </a:schemeClr>
                </a:solidFill>
              </a:rPr>
              <a:t>token di accesso </a:t>
            </a:r>
            <a:r>
              <a:rPr lang="it-IT"/>
              <a:t>associati ad una sessione sono gestiti e validati in automatico da </a:t>
            </a:r>
            <a:r>
              <a:rPr lang="it-IT" b="1">
                <a:solidFill>
                  <a:schemeClr val="accent1">
                    <a:lumMod val="50000"/>
                  </a:schemeClr>
                </a:solidFill>
              </a:rPr>
              <a:t>Keycloak</a:t>
            </a:r>
            <a:r>
              <a:rPr lang="it-IT"/>
              <a:t>. Ciò mitiga il rischio di attacchi di </a:t>
            </a:r>
            <a:r>
              <a:rPr lang="it-IT" b="1">
                <a:solidFill>
                  <a:schemeClr val="accent1">
                    <a:lumMod val="50000"/>
                  </a:schemeClr>
                </a:solidFill>
              </a:rPr>
              <a:t>session-</a:t>
            </a:r>
            <a:r>
              <a:rPr lang="it-IT" b="1" err="1">
                <a:solidFill>
                  <a:schemeClr val="accent1">
                    <a:lumMod val="50000"/>
                  </a:schemeClr>
                </a:solidFill>
              </a:rPr>
              <a:t>hijacking</a:t>
            </a:r>
            <a:r>
              <a:rPr lang="it-IT"/>
              <a:t>.</a:t>
            </a:r>
          </a:p>
        </p:txBody>
      </p:sp>
      <p:sp>
        <p:nvSpPr>
          <p:cNvPr id="9" name="CasellaDiTesto 8">
            <a:extLst>
              <a:ext uri="{FF2B5EF4-FFF2-40B4-BE49-F238E27FC236}">
                <a16:creationId xmlns:a16="http://schemas.microsoft.com/office/drawing/2014/main" id="{957325A8-811F-2C15-6372-D117B0702AF5}"/>
              </a:ext>
            </a:extLst>
          </p:cNvPr>
          <p:cNvSpPr txBox="1"/>
          <p:nvPr/>
        </p:nvSpPr>
        <p:spPr>
          <a:xfrm>
            <a:off x="1023024" y="4567097"/>
            <a:ext cx="10573965" cy="369332"/>
          </a:xfrm>
          <a:prstGeom prst="rect">
            <a:avLst/>
          </a:prstGeom>
          <a:noFill/>
        </p:spPr>
        <p:txBody>
          <a:bodyPr wrap="square">
            <a:spAutoFit/>
          </a:bodyPr>
          <a:lstStyle/>
          <a:p>
            <a:r>
              <a:rPr lang="it-IT"/>
              <a:t>A seguito di un logout, la sessione viene </a:t>
            </a:r>
            <a:r>
              <a:rPr lang="it-IT" b="1">
                <a:solidFill>
                  <a:schemeClr val="accent1">
                    <a:lumMod val="50000"/>
                  </a:schemeClr>
                </a:solidFill>
              </a:rPr>
              <a:t>invalidata</a:t>
            </a:r>
            <a:r>
              <a:rPr lang="it-IT"/>
              <a:t> e il cookie </a:t>
            </a:r>
            <a:r>
              <a:rPr lang="it-IT" b="1">
                <a:solidFill>
                  <a:schemeClr val="accent1">
                    <a:lumMod val="50000"/>
                  </a:schemeClr>
                </a:solidFill>
              </a:rPr>
              <a:t>JSESSIONID</a:t>
            </a:r>
            <a:r>
              <a:rPr lang="it-IT"/>
              <a:t> viene cancellato.</a:t>
            </a:r>
          </a:p>
        </p:txBody>
      </p:sp>
      <p:sp>
        <p:nvSpPr>
          <p:cNvPr id="10" name="Titolo 2">
            <a:extLst>
              <a:ext uri="{FF2B5EF4-FFF2-40B4-BE49-F238E27FC236}">
                <a16:creationId xmlns:a16="http://schemas.microsoft.com/office/drawing/2014/main" id="{70B33616-0844-089D-4A19-03B7C0445575}"/>
              </a:ext>
            </a:extLst>
          </p:cNvPr>
          <p:cNvSpPr txBox="1">
            <a:spLocks/>
          </p:cNvSpPr>
          <p:nvPr/>
        </p:nvSpPr>
        <p:spPr>
          <a:xfrm>
            <a:off x="838200" y="2885256"/>
            <a:ext cx="10515600"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b="1">
                <a:solidFill>
                  <a:schemeClr val="accent1">
                    <a:lumMod val="50000"/>
                  </a:schemeClr>
                </a:solidFill>
              </a:rPr>
              <a:t>SC-23(1):</a:t>
            </a:r>
            <a:r>
              <a:rPr lang="fr-FR" b="1">
                <a:solidFill>
                  <a:schemeClr val="accent1">
                    <a:lumMod val="50000"/>
                  </a:schemeClr>
                </a:solidFill>
              </a:rPr>
              <a:t>INVALIDATE SESSION IDENTIFIERS AT LOGOUT </a:t>
            </a:r>
            <a:endParaRPr lang="it-IT" b="1">
              <a:solidFill>
                <a:schemeClr val="accent1">
                  <a:lumMod val="50000"/>
                </a:schemeClr>
              </a:solidFill>
            </a:endParaRPr>
          </a:p>
        </p:txBody>
      </p:sp>
      <p:sp>
        <p:nvSpPr>
          <p:cNvPr id="11" name="CasellaDiTesto 10">
            <a:extLst>
              <a:ext uri="{FF2B5EF4-FFF2-40B4-BE49-F238E27FC236}">
                <a16:creationId xmlns:a16="http://schemas.microsoft.com/office/drawing/2014/main" id="{52ABE49A-CDC4-0F21-293B-2DFF3D262E7E}"/>
              </a:ext>
            </a:extLst>
          </p:cNvPr>
          <p:cNvSpPr txBox="1"/>
          <p:nvPr/>
        </p:nvSpPr>
        <p:spPr>
          <a:xfrm>
            <a:off x="1023024" y="3753057"/>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Annullare gli identificatori di sessione al momento del logout dell'utente o alla cessazione di altre sessioni.</a:t>
            </a:r>
          </a:p>
        </p:txBody>
      </p:sp>
      <p:pic>
        <p:nvPicPr>
          <p:cNvPr id="8" name="Immagine 7">
            <a:extLst>
              <a:ext uri="{FF2B5EF4-FFF2-40B4-BE49-F238E27FC236}">
                <a16:creationId xmlns:a16="http://schemas.microsoft.com/office/drawing/2014/main" id="{21C25E50-9181-82E1-B7DA-C064BF8AFB28}"/>
              </a:ext>
            </a:extLst>
          </p:cNvPr>
          <p:cNvPicPr>
            <a:picLocks noChangeAspect="1"/>
          </p:cNvPicPr>
          <p:nvPr/>
        </p:nvPicPr>
        <p:blipFill>
          <a:blip r:embed="rId3"/>
          <a:stretch>
            <a:fillRect/>
          </a:stretch>
        </p:blipFill>
        <p:spPr>
          <a:xfrm>
            <a:off x="2134770" y="5102785"/>
            <a:ext cx="8292106" cy="1253565"/>
          </a:xfrm>
          <a:prstGeom prst="rect">
            <a:avLst/>
          </a:prstGeom>
        </p:spPr>
      </p:pic>
    </p:spTree>
    <p:extLst>
      <p:ext uri="{BB962C8B-B14F-4D97-AF65-F5344CB8AC3E}">
        <p14:creationId xmlns:p14="http://schemas.microsoft.com/office/powerpoint/2010/main" val="1283246052"/>
      </p:ext>
    </p:extLst>
  </p:cSld>
  <p:clrMapOvr>
    <a:masterClrMapping/>
  </p:clrMapOvr>
  <p:extLst>
    <p:ext uri="{6950BFC3-D8DA-4A85-94F7-54DA5524770B}">
      <p188:commentRel xmlns:p188="http://schemas.microsoft.com/office/powerpoint/2018/8/main" r:id="rId2"/>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6A3DAFA-F46E-7D67-9EAD-D41F1D7B364E}"/>
              </a:ext>
            </a:extLst>
          </p:cNvPr>
          <p:cNvSpPr>
            <a:spLocks noGrp="1"/>
          </p:cNvSpPr>
          <p:nvPr>
            <p:ph type="title"/>
          </p:nvPr>
        </p:nvSpPr>
        <p:spPr>
          <a:xfrm>
            <a:off x="838196" y="69617"/>
            <a:ext cx="10515600" cy="900000"/>
          </a:xfrm>
        </p:spPr>
        <p:txBody>
          <a:bodyPr/>
          <a:lstStyle/>
          <a:p>
            <a:r>
              <a:rPr lang="it-IT" b="1">
                <a:solidFill>
                  <a:schemeClr val="accent1">
                    <a:lumMod val="50000"/>
                  </a:schemeClr>
                </a:solidFill>
              </a:rPr>
              <a:t>SC-28:</a:t>
            </a:r>
            <a:r>
              <a:rPr lang="en-US" b="1">
                <a:solidFill>
                  <a:schemeClr val="accent1">
                    <a:lumMod val="50000"/>
                  </a:schemeClr>
                </a:solidFill>
              </a:rPr>
              <a:t>PROTECTION OF INFORMATION AT REST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8BE749FA-FA83-9DC7-ED0C-D8693849A85D}"/>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128</a:t>
            </a:fld>
            <a:endParaRPr lang="it-IT" noProof="0"/>
          </a:p>
        </p:txBody>
      </p:sp>
      <p:sp>
        <p:nvSpPr>
          <p:cNvPr id="4" name="CasellaDiTesto 3">
            <a:extLst>
              <a:ext uri="{FF2B5EF4-FFF2-40B4-BE49-F238E27FC236}">
                <a16:creationId xmlns:a16="http://schemas.microsoft.com/office/drawing/2014/main" id="{376DE1EF-B0AB-68BA-F48A-5DCDD2840CDE}"/>
              </a:ext>
            </a:extLst>
          </p:cNvPr>
          <p:cNvSpPr txBox="1"/>
          <p:nvPr/>
        </p:nvSpPr>
        <p:spPr>
          <a:xfrm>
            <a:off x="838196" y="799060"/>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Proteggere la confidenzialità e l’integrità delle informazioni nello stato di riposo definite dall’organizzazione</a:t>
            </a:r>
          </a:p>
        </p:txBody>
      </p:sp>
      <p:sp>
        <p:nvSpPr>
          <p:cNvPr id="2" name="Titolo 2">
            <a:extLst>
              <a:ext uri="{FF2B5EF4-FFF2-40B4-BE49-F238E27FC236}">
                <a16:creationId xmlns:a16="http://schemas.microsoft.com/office/drawing/2014/main" id="{1511EE30-C4D2-D7B5-8EB9-7793330C1BDB}"/>
              </a:ext>
            </a:extLst>
          </p:cNvPr>
          <p:cNvSpPr txBox="1">
            <a:spLocks/>
          </p:cNvSpPr>
          <p:nvPr/>
        </p:nvSpPr>
        <p:spPr>
          <a:xfrm>
            <a:off x="838196" y="2030927"/>
            <a:ext cx="10515600"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b="1">
                <a:solidFill>
                  <a:schemeClr val="accent1">
                    <a:lumMod val="50000"/>
                  </a:schemeClr>
                </a:solidFill>
              </a:rPr>
              <a:t>SC-28(1):CRYPTOGRAPHIC PROTECTION  </a:t>
            </a:r>
          </a:p>
        </p:txBody>
      </p:sp>
      <p:sp>
        <p:nvSpPr>
          <p:cNvPr id="5" name="CasellaDiTesto 4">
            <a:extLst>
              <a:ext uri="{FF2B5EF4-FFF2-40B4-BE49-F238E27FC236}">
                <a16:creationId xmlns:a16="http://schemas.microsoft.com/office/drawing/2014/main" id="{47081B80-A600-9126-1A41-BD49967D7D5A}"/>
              </a:ext>
            </a:extLst>
          </p:cNvPr>
          <p:cNvSpPr txBox="1"/>
          <p:nvPr/>
        </p:nvSpPr>
        <p:spPr>
          <a:xfrm>
            <a:off x="838196" y="2710698"/>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Applicare meccanismi crittografici per proteggere, da divulgazione e alterazione non autorizzate, le informazioni a riposo sui componenti del sistema o supporti specificati dall'organizzazione.</a:t>
            </a:r>
          </a:p>
        </p:txBody>
      </p:sp>
      <p:sp>
        <p:nvSpPr>
          <p:cNvPr id="8" name="CasellaDiTesto 7">
            <a:extLst>
              <a:ext uri="{FF2B5EF4-FFF2-40B4-BE49-F238E27FC236}">
                <a16:creationId xmlns:a16="http://schemas.microsoft.com/office/drawing/2014/main" id="{600EBFA5-AD54-F04B-B79E-58959DDCDC59}"/>
              </a:ext>
            </a:extLst>
          </p:cNvPr>
          <p:cNvSpPr txBox="1"/>
          <p:nvPr/>
        </p:nvSpPr>
        <p:spPr>
          <a:xfrm>
            <a:off x="924231" y="3454487"/>
            <a:ext cx="10515600" cy="1754326"/>
          </a:xfrm>
          <a:prstGeom prst="rect">
            <a:avLst/>
          </a:prstGeom>
          <a:noFill/>
        </p:spPr>
        <p:txBody>
          <a:bodyPr wrap="square">
            <a:spAutoFit/>
          </a:bodyPr>
          <a:lstStyle/>
          <a:p>
            <a:r>
              <a:rPr lang="it-IT"/>
              <a:t>I dati funzionali, presenti sul database di MySQL, vengono crittografati a riposo mediante il </a:t>
            </a:r>
            <a:r>
              <a:rPr lang="it-IT" b="1" i="1" err="1">
                <a:solidFill>
                  <a:schemeClr val="accent1">
                    <a:lumMod val="50000"/>
                  </a:schemeClr>
                </a:solidFill>
              </a:rPr>
              <a:t>component_keyring_file</a:t>
            </a:r>
            <a:r>
              <a:rPr lang="it-IT" i="1"/>
              <a:t>. </a:t>
            </a:r>
          </a:p>
          <a:p>
            <a:r>
              <a:rPr lang="it-IT"/>
              <a:t>Le </a:t>
            </a:r>
            <a:r>
              <a:rPr lang="it-IT" b="1">
                <a:solidFill>
                  <a:schemeClr val="accent1">
                    <a:lumMod val="50000"/>
                  </a:schemeClr>
                </a:solidFill>
              </a:rPr>
              <a:t>credenziali di accesso </a:t>
            </a:r>
            <a:r>
              <a:rPr lang="it-IT"/>
              <a:t>al database MySQL e i </a:t>
            </a:r>
            <a:r>
              <a:rPr lang="it-IT" b="1">
                <a:solidFill>
                  <a:schemeClr val="accent1">
                    <a:lumMod val="50000"/>
                  </a:schemeClr>
                </a:solidFill>
              </a:rPr>
              <a:t>segreti </a:t>
            </a:r>
            <a:r>
              <a:rPr lang="it-IT"/>
              <a:t>(memorizzati come coppia chiave-valore) utilizzati da Spring Boot, sono protetti mediante i </a:t>
            </a:r>
            <a:r>
              <a:rPr lang="it-IT" b="1">
                <a:solidFill>
                  <a:schemeClr val="accent1">
                    <a:lumMod val="50000"/>
                  </a:schemeClr>
                </a:solidFill>
              </a:rPr>
              <a:t>secret </a:t>
            </a:r>
            <a:r>
              <a:rPr lang="it-IT" b="1" err="1">
                <a:solidFill>
                  <a:schemeClr val="accent1">
                    <a:lumMod val="50000"/>
                  </a:schemeClr>
                </a:solidFill>
              </a:rPr>
              <a:t>engine</a:t>
            </a:r>
            <a:r>
              <a:rPr lang="it-IT" b="1">
                <a:solidFill>
                  <a:schemeClr val="accent1">
                    <a:lumMod val="50000"/>
                  </a:schemeClr>
                </a:solidFill>
              </a:rPr>
              <a:t> </a:t>
            </a:r>
            <a:r>
              <a:rPr lang="it-IT"/>
              <a:t>di </a:t>
            </a:r>
            <a:r>
              <a:rPr lang="it-IT" b="1" err="1">
                <a:solidFill>
                  <a:schemeClr val="accent1">
                    <a:lumMod val="50000"/>
                  </a:schemeClr>
                </a:solidFill>
              </a:rPr>
              <a:t>Vault</a:t>
            </a:r>
            <a:r>
              <a:rPr lang="it-IT"/>
              <a:t>. </a:t>
            </a:r>
          </a:p>
          <a:p>
            <a:r>
              <a:rPr lang="it-IT"/>
              <a:t>La sicurezza a riposo di </a:t>
            </a:r>
            <a:r>
              <a:rPr lang="it-IT" b="1">
                <a:solidFill>
                  <a:schemeClr val="accent1">
                    <a:lumMod val="50000"/>
                  </a:schemeClr>
                </a:solidFill>
              </a:rPr>
              <a:t>file sensibili </a:t>
            </a:r>
            <a:r>
              <a:rPr lang="it-IT"/>
              <a:t>(</a:t>
            </a:r>
            <a:r>
              <a:rPr lang="it-IT" i="1"/>
              <a:t>chiavi privati dei certificati, chiave di crittografia del </a:t>
            </a:r>
            <a:r>
              <a:rPr lang="it-IT" i="1" err="1"/>
              <a:t>db</a:t>
            </a:r>
            <a:r>
              <a:rPr lang="it-IT" i="1"/>
              <a:t> </a:t>
            </a:r>
            <a:r>
              <a:rPr lang="it-IT" i="1" err="1"/>
              <a:t>mysql</a:t>
            </a:r>
            <a:r>
              <a:rPr lang="it-IT" i="1"/>
              <a:t>, </a:t>
            </a:r>
            <a:r>
              <a:rPr lang="it-IT" i="1" err="1"/>
              <a:t>env</a:t>
            </a:r>
            <a:r>
              <a:rPr lang="it-IT" i="1"/>
              <a:t> file</a:t>
            </a:r>
            <a:r>
              <a:rPr lang="it-IT"/>
              <a:t>) è garantita, mediante il meccanismo di creazione di volumi crittografati offerto da </a:t>
            </a:r>
            <a:r>
              <a:rPr lang="it-IT" b="1" err="1">
                <a:solidFill>
                  <a:schemeClr val="accent1">
                    <a:lumMod val="50000"/>
                  </a:schemeClr>
                </a:solidFill>
              </a:rPr>
              <a:t>DigitalOcean</a:t>
            </a:r>
            <a:r>
              <a:rPr lang="it-IT"/>
              <a:t>.  </a:t>
            </a:r>
          </a:p>
        </p:txBody>
      </p:sp>
      <p:pic>
        <p:nvPicPr>
          <p:cNvPr id="9" name="Immagine 8">
            <a:extLst>
              <a:ext uri="{FF2B5EF4-FFF2-40B4-BE49-F238E27FC236}">
                <a16:creationId xmlns:a16="http://schemas.microsoft.com/office/drawing/2014/main" id="{04987C44-EA7D-1432-F8E7-0062FF93C547}"/>
              </a:ext>
            </a:extLst>
          </p:cNvPr>
          <p:cNvPicPr>
            <a:picLocks noChangeAspect="1"/>
          </p:cNvPicPr>
          <p:nvPr/>
        </p:nvPicPr>
        <p:blipFill>
          <a:blip r:embed="rId2"/>
          <a:stretch>
            <a:fillRect/>
          </a:stretch>
        </p:blipFill>
        <p:spPr>
          <a:xfrm>
            <a:off x="993839" y="5336713"/>
            <a:ext cx="4771227" cy="1202199"/>
          </a:xfrm>
          <a:prstGeom prst="rect">
            <a:avLst/>
          </a:prstGeom>
        </p:spPr>
      </p:pic>
      <p:sp>
        <p:nvSpPr>
          <p:cNvPr id="10" name="CasellaDiTesto 9">
            <a:extLst>
              <a:ext uri="{FF2B5EF4-FFF2-40B4-BE49-F238E27FC236}">
                <a16:creationId xmlns:a16="http://schemas.microsoft.com/office/drawing/2014/main" id="{51749DC5-0D01-80B5-9AC2-21C6637EDD3B}"/>
              </a:ext>
            </a:extLst>
          </p:cNvPr>
          <p:cNvSpPr txBox="1"/>
          <p:nvPr/>
        </p:nvSpPr>
        <p:spPr>
          <a:xfrm>
            <a:off x="5949892" y="6274234"/>
            <a:ext cx="3290003" cy="307777"/>
          </a:xfrm>
          <a:prstGeom prst="rect">
            <a:avLst/>
          </a:prstGeom>
          <a:noFill/>
        </p:spPr>
        <p:txBody>
          <a:bodyPr wrap="none" rtlCol="0">
            <a:spAutoFit/>
          </a:bodyPr>
          <a:lstStyle/>
          <a:p>
            <a:r>
              <a:rPr lang="it-IT" sz="1400" i="1">
                <a:solidFill>
                  <a:schemeClr val="accent1">
                    <a:lumMod val="50000"/>
                  </a:schemeClr>
                </a:solidFill>
              </a:rPr>
              <a:t>Configurazione: </a:t>
            </a:r>
            <a:r>
              <a:rPr lang="it-IT" sz="1400" i="1" err="1">
                <a:solidFill>
                  <a:schemeClr val="accent1">
                    <a:lumMod val="50000"/>
                  </a:schemeClr>
                </a:solidFill>
              </a:rPr>
              <a:t>component_keyring_file</a:t>
            </a:r>
            <a:endParaRPr lang="it-IT" sz="1400"/>
          </a:p>
        </p:txBody>
      </p:sp>
      <p:sp>
        <p:nvSpPr>
          <p:cNvPr id="11" name="CasellaDiTesto 10">
            <a:extLst>
              <a:ext uri="{FF2B5EF4-FFF2-40B4-BE49-F238E27FC236}">
                <a16:creationId xmlns:a16="http://schemas.microsoft.com/office/drawing/2014/main" id="{80887FE5-1124-C426-131D-46B128394001}"/>
              </a:ext>
            </a:extLst>
          </p:cNvPr>
          <p:cNvSpPr txBox="1"/>
          <p:nvPr/>
        </p:nvSpPr>
        <p:spPr>
          <a:xfrm>
            <a:off x="924232" y="1649187"/>
            <a:ext cx="10515599" cy="369332"/>
          </a:xfrm>
          <a:prstGeom prst="rect">
            <a:avLst/>
          </a:prstGeom>
          <a:noFill/>
        </p:spPr>
        <p:txBody>
          <a:bodyPr wrap="square">
            <a:spAutoFit/>
          </a:bodyPr>
          <a:lstStyle/>
          <a:p>
            <a:r>
              <a:rPr lang="it-IT"/>
              <a:t>In </a:t>
            </a:r>
            <a:r>
              <a:rPr lang="it-IT" b="1" err="1">
                <a:solidFill>
                  <a:schemeClr val="accent1">
                    <a:lumMod val="50000"/>
                  </a:schemeClr>
                </a:solidFill>
              </a:rPr>
              <a:t>Keycloak</a:t>
            </a:r>
            <a:r>
              <a:rPr lang="it-IT"/>
              <a:t> vengono memorizzati solo gli </a:t>
            </a:r>
            <a:r>
              <a:rPr lang="it-IT" err="1"/>
              <a:t>hash</a:t>
            </a:r>
            <a:r>
              <a:rPr lang="it-IT"/>
              <a:t> delle password utente per preservarne la </a:t>
            </a:r>
            <a:r>
              <a:rPr lang="it-IT" b="1">
                <a:solidFill>
                  <a:schemeClr val="accent1">
                    <a:lumMod val="50000"/>
                  </a:schemeClr>
                </a:solidFill>
              </a:rPr>
              <a:t>confidenzialità</a:t>
            </a:r>
            <a:r>
              <a:rPr lang="it-IT"/>
              <a:t>.</a:t>
            </a:r>
          </a:p>
        </p:txBody>
      </p:sp>
    </p:spTree>
    <p:extLst>
      <p:ext uri="{BB962C8B-B14F-4D97-AF65-F5344CB8AC3E}">
        <p14:creationId xmlns:p14="http://schemas.microsoft.com/office/powerpoint/2010/main" val="4194070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0AE40BB-B752-6D21-5FFC-D09EFCBA6AB2}"/>
              </a:ext>
            </a:extLst>
          </p:cNvPr>
          <p:cNvSpPr>
            <a:spLocks noGrp="1"/>
          </p:cNvSpPr>
          <p:nvPr>
            <p:ph type="title"/>
          </p:nvPr>
        </p:nvSpPr>
        <p:spPr/>
        <p:txBody>
          <a:bodyPr/>
          <a:lstStyle/>
          <a:p>
            <a:r>
              <a:rPr lang="it-IT" b="1">
                <a:solidFill>
                  <a:schemeClr val="accent1">
                    <a:lumMod val="50000"/>
                  </a:schemeClr>
                </a:solidFill>
              </a:rPr>
              <a:t>SC-28(2):OFFLINE STORAGE  </a:t>
            </a:r>
          </a:p>
        </p:txBody>
      </p:sp>
      <p:sp>
        <p:nvSpPr>
          <p:cNvPr id="6" name="Segnaposto numero diapositiva 5">
            <a:extLst>
              <a:ext uri="{FF2B5EF4-FFF2-40B4-BE49-F238E27FC236}">
                <a16:creationId xmlns:a16="http://schemas.microsoft.com/office/drawing/2014/main" id="{6FF0B928-FDA3-B00E-3D34-80D640C69D3A}"/>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129</a:t>
            </a:fld>
            <a:endParaRPr lang="it-IT" noProof="0"/>
          </a:p>
        </p:txBody>
      </p:sp>
      <p:sp>
        <p:nvSpPr>
          <p:cNvPr id="2" name="CasellaDiTesto 1">
            <a:extLst>
              <a:ext uri="{FF2B5EF4-FFF2-40B4-BE49-F238E27FC236}">
                <a16:creationId xmlns:a16="http://schemas.microsoft.com/office/drawing/2014/main" id="{FB58F962-51AC-0C15-0DC4-BD77B3D28479}"/>
              </a:ext>
            </a:extLst>
          </p:cNvPr>
          <p:cNvSpPr txBox="1"/>
          <p:nvPr/>
        </p:nvSpPr>
        <p:spPr>
          <a:xfrm>
            <a:off x="838201" y="1583684"/>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Spostare le informazioni indicate dall'organizzazione dallo storage online ad uno offline in un luogo sicuro</a:t>
            </a:r>
          </a:p>
        </p:txBody>
      </p:sp>
      <p:sp>
        <p:nvSpPr>
          <p:cNvPr id="5" name="CasellaDiTesto 4">
            <a:extLst>
              <a:ext uri="{FF2B5EF4-FFF2-40B4-BE49-F238E27FC236}">
                <a16:creationId xmlns:a16="http://schemas.microsoft.com/office/drawing/2014/main" id="{7B51C9F1-15CB-5E5B-3A25-97A31D6B601A}"/>
              </a:ext>
            </a:extLst>
          </p:cNvPr>
          <p:cNvSpPr txBox="1"/>
          <p:nvPr/>
        </p:nvSpPr>
        <p:spPr>
          <a:xfrm>
            <a:off x="838200" y="2688624"/>
            <a:ext cx="10515598" cy="646331"/>
          </a:xfrm>
          <a:prstGeom prst="rect">
            <a:avLst/>
          </a:prstGeom>
          <a:noFill/>
        </p:spPr>
        <p:txBody>
          <a:bodyPr wrap="square">
            <a:spAutoFit/>
          </a:bodyPr>
          <a:lstStyle/>
          <a:p>
            <a:r>
              <a:rPr lang="it-IT"/>
              <a:t>Informazioni sensibili come certificati, chiavi private e segreti sono stati evitati di caricare sul repository di </a:t>
            </a:r>
            <a:r>
              <a:rPr lang="it-IT" b="1">
                <a:solidFill>
                  <a:schemeClr val="accent1">
                    <a:lumMod val="50000"/>
                  </a:schemeClr>
                </a:solidFill>
              </a:rPr>
              <a:t>GitHub</a:t>
            </a:r>
            <a:r>
              <a:rPr lang="it-IT"/>
              <a:t>. Se il caricamento è necessario, è stata utilizzata la funzionalità dei </a:t>
            </a:r>
            <a:r>
              <a:rPr lang="it-IT" b="1">
                <a:solidFill>
                  <a:schemeClr val="accent1">
                    <a:lumMod val="50000"/>
                  </a:schemeClr>
                </a:solidFill>
              </a:rPr>
              <a:t>secret</a:t>
            </a:r>
            <a:r>
              <a:rPr lang="it-IT"/>
              <a:t> di </a:t>
            </a:r>
            <a:r>
              <a:rPr lang="it-IT" b="1">
                <a:solidFill>
                  <a:schemeClr val="accent1">
                    <a:lumMod val="50000"/>
                  </a:schemeClr>
                </a:solidFill>
              </a:rPr>
              <a:t>GitHub</a:t>
            </a:r>
            <a:r>
              <a:rPr lang="it-IT"/>
              <a:t>. </a:t>
            </a:r>
          </a:p>
        </p:txBody>
      </p:sp>
      <p:pic>
        <p:nvPicPr>
          <p:cNvPr id="9" name="Immagine 8">
            <a:extLst>
              <a:ext uri="{FF2B5EF4-FFF2-40B4-BE49-F238E27FC236}">
                <a16:creationId xmlns:a16="http://schemas.microsoft.com/office/drawing/2014/main" id="{63147F75-D3A2-8CBA-749C-F000F8326982}"/>
              </a:ext>
            </a:extLst>
          </p:cNvPr>
          <p:cNvPicPr>
            <a:picLocks noChangeAspect="1"/>
          </p:cNvPicPr>
          <p:nvPr/>
        </p:nvPicPr>
        <p:blipFill>
          <a:blip r:embed="rId2"/>
          <a:stretch>
            <a:fillRect/>
          </a:stretch>
        </p:blipFill>
        <p:spPr>
          <a:xfrm>
            <a:off x="838200" y="3809798"/>
            <a:ext cx="4952866" cy="1705177"/>
          </a:xfrm>
          <a:prstGeom prst="rect">
            <a:avLst/>
          </a:prstGeom>
        </p:spPr>
      </p:pic>
      <p:pic>
        <p:nvPicPr>
          <p:cNvPr id="11" name="Immagine 10">
            <a:extLst>
              <a:ext uri="{FF2B5EF4-FFF2-40B4-BE49-F238E27FC236}">
                <a16:creationId xmlns:a16="http://schemas.microsoft.com/office/drawing/2014/main" id="{A49A5ED6-6031-0A77-8D23-0E6E8685ECDE}"/>
              </a:ext>
            </a:extLst>
          </p:cNvPr>
          <p:cNvPicPr>
            <a:picLocks noChangeAspect="1"/>
          </p:cNvPicPr>
          <p:nvPr/>
        </p:nvPicPr>
        <p:blipFill>
          <a:blip r:embed="rId3"/>
          <a:stretch>
            <a:fillRect/>
          </a:stretch>
        </p:blipFill>
        <p:spPr>
          <a:xfrm>
            <a:off x="6400936" y="3863866"/>
            <a:ext cx="4134273" cy="1651109"/>
          </a:xfrm>
          <a:prstGeom prst="rect">
            <a:avLst/>
          </a:prstGeom>
        </p:spPr>
      </p:pic>
      <p:sp>
        <p:nvSpPr>
          <p:cNvPr id="12" name="CasellaDiTesto 11">
            <a:extLst>
              <a:ext uri="{FF2B5EF4-FFF2-40B4-BE49-F238E27FC236}">
                <a16:creationId xmlns:a16="http://schemas.microsoft.com/office/drawing/2014/main" id="{282A2EF9-3A7F-8BE2-9515-AA6CB4A84777}"/>
              </a:ext>
            </a:extLst>
          </p:cNvPr>
          <p:cNvSpPr txBox="1"/>
          <p:nvPr/>
        </p:nvSpPr>
        <p:spPr>
          <a:xfrm>
            <a:off x="7010747" y="5566330"/>
            <a:ext cx="2914650" cy="369332"/>
          </a:xfrm>
          <a:prstGeom prst="rect">
            <a:avLst/>
          </a:prstGeom>
          <a:noFill/>
        </p:spPr>
        <p:txBody>
          <a:bodyPr wrap="square" rtlCol="0">
            <a:spAutoFit/>
          </a:bodyPr>
          <a:lstStyle/>
          <a:p>
            <a:r>
              <a:rPr lang="it-IT" b="1">
                <a:solidFill>
                  <a:schemeClr val="accent1">
                    <a:lumMod val="50000"/>
                  </a:schemeClr>
                </a:solidFill>
              </a:rPr>
              <a:t>GitHub Action: </a:t>
            </a:r>
            <a:r>
              <a:rPr lang="it-IT" b="1" i="1" err="1">
                <a:solidFill>
                  <a:schemeClr val="accent1">
                    <a:lumMod val="50000"/>
                  </a:schemeClr>
                </a:solidFill>
              </a:rPr>
              <a:t>deploy.yml</a:t>
            </a:r>
            <a:endParaRPr lang="it-IT" b="1" i="1">
              <a:solidFill>
                <a:schemeClr val="accent1">
                  <a:lumMod val="50000"/>
                </a:schemeClr>
              </a:solidFill>
            </a:endParaRPr>
          </a:p>
        </p:txBody>
      </p:sp>
      <p:sp>
        <p:nvSpPr>
          <p:cNvPr id="13" name="CasellaDiTesto 12">
            <a:extLst>
              <a:ext uri="{FF2B5EF4-FFF2-40B4-BE49-F238E27FC236}">
                <a16:creationId xmlns:a16="http://schemas.microsoft.com/office/drawing/2014/main" id="{9A26F053-9744-07AF-DD2A-3F9BB1C9327B}"/>
              </a:ext>
            </a:extLst>
          </p:cNvPr>
          <p:cNvSpPr txBox="1"/>
          <p:nvPr/>
        </p:nvSpPr>
        <p:spPr>
          <a:xfrm>
            <a:off x="2424012" y="5556805"/>
            <a:ext cx="1781242" cy="369332"/>
          </a:xfrm>
          <a:prstGeom prst="rect">
            <a:avLst/>
          </a:prstGeom>
          <a:noFill/>
        </p:spPr>
        <p:txBody>
          <a:bodyPr wrap="square" rtlCol="0">
            <a:spAutoFit/>
          </a:bodyPr>
          <a:lstStyle/>
          <a:p>
            <a:r>
              <a:rPr lang="it-IT" b="1">
                <a:solidFill>
                  <a:schemeClr val="accent1">
                    <a:lumMod val="50000"/>
                  </a:schemeClr>
                </a:solidFill>
              </a:rPr>
              <a:t>Secrets GitHub</a:t>
            </a:r>
            <a:endParaRPr lang="it-IT" b="1" i="1">
              <a:solidFill>
                <a:schemeClr val="accent1">
                  <a:lumMod val="50000"/>
                </a:schemeClr>
              </a:solidFill>
            </a:endParaRPr>
          </a:p>
        </p:txBody>
      </p:sp>
    </p:spTree>
    <p:extLst>
      <p:ext uri="{BB962C8B-B14F-4D97-AF65-F5344CB8AC3E}">
        <p14:creationId xmlns:p14="http://schemas.microsoft.com/office/powerpoint/2010/main" val="30397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EB77B8-52BB-2070-6DFD-5E6C26CBE283}"/>
              </a:ext>
            </a:extLst>
          </p:cNvPr>
          <p:cNvSpPr>
            <a:spLocks noGrp="1"/>
          </p:cNvSpPr>
          <p:nvPr>
            <p:ph type="title"/>
          </p:nvPr>
        </p:nvSpPr>
        <p:spPr/>
        <p:txBody>
          <a:bodyPr/>
          <a:lstStyle/>
          <a:p>
            <a:r>
              <a:rPr lang="it-IT" b="1">
                <a:solidFill>
                  <a:schemeClr val="accent1">
                    <a:lumMod val="50000"/>
                  </a:schemeClr>
                </a:solidFill>
              </a:rPr>
              <a:t>architettura</a:t>
            </a:r>
          </a:p>
        </p:txBody>
      </p:sp>
      <p:sp>
        <p:nvSpPr>
          <p:cNvPr id="3" name="Segnaposto testo 2">
            <a:extLst>
              <a:ext uri="{FF2B5EF4-FFF2-40B4-BE49-F238E27FC236}">
                <a16:creationId xmlns:a16="http://schemas.microsoft.com/office/drawing/2014/main" id="{646B54CF-0E99-9FC8-C427-CECDD55BB6DD}"/>
              </a:ext>
            </a:extLst>
          </p:cNvPr>
          <p:cNvSpPr>
            <a:spLocks noGrp="1"/>
          </p:cNvSpPr>
          <p:nvPr>
            <p:ph type="body" idx="1"/>
          </p:nvPr>
        </p:nvSpPr>
        <p:spPr>
          <a:xfrm>
            <a:off x="1264798" y="2979837"/>
            <a:ext cx="5490546" cy="2331235"/>
          </a:xfrm>
        </p:spPr>
        <p:txBody>
          <a:bodyPr>
            <a:normAutofit/>
          </a:bodyPr>
          <a:lstStyle/>
          <a:p>
            <a:r>
              <a:rPr lang="it-IT" sz="1600">
                <a:solidFill>
                  <a:schemeClr val="tx1">
                    <a:lumMod val="85000"/>
                    <a:lumOff val="15000"/>
                  </a:schemeClr>
                </a:solidFill>
              </a:rPr>
              <a:t>L’applicazione è stata sviluppata seguendo un’architettura orientata ai </a:t>
            </a:r>
            <a:r>
              <a:rPr lang="it-IT" sz="1600" b="1">
                <a:solidFill>
                  <a:schemeClr val="accent1">
                    <a:lumMod val="50000"/>
                  </a:schemeClr>
                </a:solidFill>
              </a:rPr>
              <a:t>microservizi</a:t>
            </a:r>
            <a:r>
              <a:rPr lang="it-IT" sz="1600">
                <a:solidFill>
                  <a:schemeClr val="tx1">
                    <a:lumMod val="85000"/>
                    <a:lumOff val="15000"/>
                  </a:schemeClr>
                </a:solidFill>
              </a:rPr>
              <a:t>, con i vari servizi eseguiti all’interno di container </a:t>
            </a:r>
            <a:r>
              <a:rPr lang="it-IT" sz="1600" b="1">
                <a:solidFill>
                  <a:schemeClr val="accent1">
                    <a:lumMod val="50000"/>
                  </a:schemeClr>
                </a:solidFill>
              </a:rPr>
              <a:t>Docker</a:t>
            </a:r>
            <a:r>
              <a:rPr lang="it-IT" sz="1600">
                <a:solidFill>
                  <a:schemeClr val="tx1">
                    <a:lumMod val="85000"/>
                    <a:lumOff val="15000"/>
                  </a:schemeClr>
                </a:solidFill>
              </a:rPr>
              <a:t> orchestrati tramite </a:t>
            </a:r>
            <a:r>
              <a:rPr lang="it-IT" sz="1600" b="1">
                <a:solidFill>
                  <a:schemeClr val="accent1">
                    <a:lumMod val="50000"/>
                  </a:schemeClr>
                </a:solidFill>
              </a:rPr>
              <a:t>Docker Compose</a:t>
            </a:r>
            <a:r>
              <a:rPr lang="it-IT" sz="1600">
                <a:solidFill>
                  <a:schemeClr val="tx1">
                    <a:lumMod val="85000"/>
                    <a:lumOff val="15000"/>
                  </a:schemeClr>
                </a:solidFill>
              </a:rPr>
              <a:t>. I container sono esposti verso l’esterno attraverso un reverse proxy </a:t>
            </a:r>
            <a:r>
              <a:rPr lang="it-IT" sz="1600" b="1" err="1">
                <a:solidFill>
                  <a:schemeClr val="accent1">
                    <a:lumMod val="50000"/>
                  </a:schemeClr>
                </a:solidFill>
              </a:rPr>
              <a:t>Nginx</a:t>
            </a:r>
            <a:r>
              <a:rPr lang="it-IT" sz="1600">
                <a:solidFill>
                  <a:schemeClr val="tx1">
                    <a:lumMod val="85000"/>
                    <a:lumOff val="15000"/>
                  </a:schemeClr>
                </a:solidFill>
              </a:rPr>
              <a:t>, che gestisce le richieste in ingresso e le inoltra ai servizi interni. L’intera soluzione è stata </a:t>
            </a:r>
            <a:r>
              <a:rPr lang="it-IT" sz="1600" err="1">
                <a:solidFill>
                  <a:schemeClr val="tx1">
                    <a:lumMod val="85000"/>
                    <a:lumOff val="15000"/>
                  </a:schemeClr>
                </a:solidFill>
              </a:rPr>
              <a:t>deployata</a:t>
            </a:r>
            <a:r>
              <a:rPr lang="it-IT" sz="1600">
                <a:solidFill>
                  <a:schemeClr val="tx1">
                    <a:lumMod val="85000"/>
                    <a:lumOff val="15000"/>
                  </a:schemeClr>
                </a:solidFill>
              </a:rPr>
              <a:t> su una macchina virtuale ospitata su </a:t>
            </a:r>
            <a:r>
              <a:rPr lang="it-IT" sz="1600" b="1" err="1">
                <a:solidFill>
                  <a:schemeClr val="accent1">
                    <a:lumMod val="50000"/>
                  </a:schemeClr>
                </a:solidFill>
              </a:rPr>
              <a:t>DigitalOcean</a:t>
            </a:r>
            <a:r>
              <a:rPr lang="it-IT" sz="1600">
                <a:solidFill>
                  <a:schemeClr val="tx1">
                    <a:lumMod val="85000"/>
                    <a:lumOff val="15000"/>
                  </a:schemeClr>
                </a:solidFill>
              </a:rPr>
              <a:t>, utilizzata come infrastruttura cloud (IaaS).</a:t>
            </a:r>
          </a:p>
        </p:txBody>
      </p:sp>
      <p:sp>
        <p:nvSpPr>
          <p:cNvPr id="6" name="Segnaposto numero diapositiva 5">
            <a:extLst>
              <a:ext uri="{FF2B5EF4-FFF2-40B4-BE49-F238E27FC236}">
                <a16:creationId xmlns:a16="http://schemas.microsoft.com/office/drawing/2014/main" id="{B7D9D558-3F6B-3F8C-4F0E-882667EA469A}"/>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13</a:t>
            </a:fld>
            <a:endParaRPr lang="it-IT" noProof="0"/>
          </a:p>
        </p:txBody>
      </p:sp>
    </p:spTree>
    <p:extLst>
      <p:ext uri="{BB962C8B-B14F-4D97-AF65-F5344CB8AC3E}">
        <p14:creationId xmlns:p14="http://schemas.microsoft.com/office/powerpoint/2010/main" val="37394343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6D4067C-3CEE-9171-D514-FBA6198BDB8C}"/>
              </a:ext>
            </a:extLst>
          </p:cNvPr>
          <p:cNvSpPr>
            <a:spLocks noGrp="1"/>
          </p:cNvSpPr>
          <p:nvPr>
            <p:ph type="title"/>
          </p:nvPr>
        </p:nvSpPr>
        <p:spPr/>
        <p:txBody>
          <a:bodyPr/>
          <a:lstStyle/>
          <a:p>
            <a:r>
              <a:rPr lang="it-IT" b="1">
                <a:solidFill>
                  <a:schemeClr val="accent1">
                    <a:lumMod val="50000"/>
                  </a:schemeClr>
                </a:solidFill>
              </a:rPr>
              <a:t>SC-39 : PROCESS ISOLATION </a:t>
            </a:r>
          </a:p>
        </p:txBody>
      </p:sp>
      <p:sp>
        <p:nvSpPr>
          <p:cNvPr id="6" name="Segnaposto numero diapositiva 5">
            <a:extLst>
              <a:ext uri="{FF2B5EF4-FFF2-40B4-BE49-F238E27FC236}">
                <a16:creationId xmlns:a16="http://schemas.microsoft.com/office/drawing/2014/main" id="{B296B879-8530-1DB0-A1D3-F97A1FF4F094}"/>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130</a:t>
            </a:fld>
            <a:endParaRPr lang="it-IT" noProof="0"/>
          </a:p>
        </p:txBody>
      </p:sp>
      <p:sp>
        <p:nvSpPr>
          <p:cNvPr id="4" name="CasellaDiTesto 3">
            <a:extLst>
              <a:ext uri="{FF2B5EF4-FFF2-40B4-BE49-F238E27FC236}">
                <a16:creationId xmlns:a16="http://schemas.microsoft.com/office/drawing/2014/main" id="{61AA074F-8B38-AD26-EBD8-01257AF64D8E}"/>
              </a:ext>
            </a:extLst>
          </p:cNvPr>
          <p:cNvSpPr txBox="1"/>
          <p:nvPr/>
        </p:nvSpPr>
        <p:spPr>
          <a:xfrm>
            <a:off x="838201" y="1338263"/>
            <a:ext cx="10515599" cy="408623"/>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Mantenere un dominio d’esecuzione diverso per ogni processo che esegue all’interno del sistema.</a:t>
            </a:r>
          </a:p>
        </p:txBody>
      </p:sp>
      <p:sp>
        <p:nvSpPr>
          <p:cNvPr id="5" name="CasellaDiTesto 4">
            <a:extLst>
              <a:ext uri="{FF2B5EF4-FFF2-40B4-BE49-F238E27FC236}">
                <a16:creationId xmlns:a16="http://schemas.microsoft.com/office/drawing/2014/main" id="{FD07F8D4-84B0-9C07-A5F1-778F47A1ADDC}"/>
              </a:ext>
            </a:extLst>
          </p:cNvPr>
          <p:cNvSpPr txBox="1"/>
          <p:nvPr/>
        </p:nvSpPr>
        <p:spPr>
          <a:xfrm>
            <a:off x="747713" y="1997839"/>
            <a:ext cx="10696574" cy="2862322"/>
          </a:xfrm>
          <a:prstGeom prst="rect">
            <a:avLst/>
          </a:prstGeom>
          <a:noFill/>
        </p:spPr>
        <p:txBody>
          <a:bodyPr wrap="square">
            <a:spAutoFit/>
          </a:bodyPr>
          <a:lstStyle/>
          <a:p>
            <a:r>
              <a:rPr lang="it-IT"/>
              <a:t>I processi in esecuzione nel sistema sono isolati in </a:t>
            </a:r>
            <a:r>
              <a:rPr lang="it-IT" b="1">
                <a:solidFill>
                  <a:schemeClr val="accent1">
                    <a:lumMod val="50000"/>
                  </a:schemeClr>
                </a:solidFill>
              </a:rPr>
              <a:t>container</a:t>
            </a:r>
            <a:r>
              <a:rPr lang="it-IT"/>
              <a:t> Docker distinti, ciascuno dei quali opera in un ambiente dedicato. La comunicazione tra di essi avviene unicamente attraverso interfacce ben definite e controllate, assicurando un elevato livello di separazione e sicurezza.</a:t>
            </a:r>
          </a:p>
          <a:p>
            <a:r>
              <a:rPr lang="it-IT"/>
              <a:t> </a:t>
            </a:r>
          </a:p>
          <a:p>
            <a:r>
              <a:rPr lang="it-IT"/>
              <a:t>Le </a:t>
            </a:r>
            <a:r>
              <a:rPr lang="it-IT" b="1">
                <a:solidFill>
                  <a:schemeClr val="accent1">
                    <a:lumMod val="50000"/>
                  </a:schemeClr>
                </a:solidFill>
              </a:rPr>
              <a:t>risorse di sistema</a:t>
            </a:r>
            <a:r>
              <a:rPr lang="it-IT"/>
              <a:t>, in particolare la CPU e memoria, vengono distribuite in modo bilanciato tra i container attivi, evitando che un singolo processo possa monopolizzarle e compromettere le prestazioni complessive. </a:t>
            </a:r>
          </a:p>
          <a:p>
            <a:endParaRPr lang="it-IT"/>
          </a:p>
          <a:p>
            <a:r>
              <a:rPr lang="it-IT"/>
              <a:t>Tutte le </a:t>
            </a:r>
            <a:r>
              <a:rPr lang="it-IT" b="1">
                <a:solidFill>
                  <a:schemeClr val="accent1">
                    <a:lumMod val="50000"/>
                  </a:schemeClr>
                </a:solidFill>
              </a:rPr>
              <a:t>capabilities</a:t>
            </a:r>
            <a:r>
              <a:rPr lang="it-IT"/>
              <a:t> predefinite di Linux sono state rimosse, riducendo al minimo le funzionalità accessibili ai container e limitando i possibili danni in caso di compromissione.</a:t>
            </a:r>
          </a:p>
        </p:txBody>
      </p:sp>
    </p:spTree>
    <p:extLst>
      <p:ext uri="{BB962C8B-B14F-4D97-AF65-F5344CB8AC3E}">
        <p14:creationId xmlns:p14="http://schemas.microsoft.com/office/powerpoint/2010/main" val="27941961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1D5AB-04A2-A68D-64AD-9EFFB2ED1796}"/>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1EF4B3B0-8A32-F02D-A607-29516982AF18}"/>
              </a:ext>
            </a:extLst>
          </p:cNvPr>
          <p:cNvSpPr>
            <a:spLocks noGrp="1"/>
          </p:cNvSpPr>
          <p:nvPr>
            <p:ph type="title"/>
          </p:nvPr>
        </p:nvSpPr>
        <p:spPr/>
        <p:txBody>
          <a:bodyPr/>
          <a:lstStyle/>
          <a:p>
            <a:r>
              <a:rPr lang="it-IT" b="1">
                <a:solidFill>
                  <a:schemeClr val="accent1">
                    <a:lumMod val="50000"/>
                  </a:schemeClr>
                </a:solidFill>
              </a:rPr>
              <a:t>SYSTEM AND COMMUNICATIONS PROTECTION</a:t>
            </a:r>
            <a:endParaRPr lang="it-IT"/>
          </a:p>
        </p:txBody>
      </p:sp>
      <p:sp>
        <p:nvSpPr>
          <p:cNvPr id="4" name="Segnaposto numero diapositiva 3">
            <a:extLst>
              <a:ext uri="{FF2B5EF4-FFF2-40B4-BE49-F238E27FC236}">
                <a16:creationId xmlns:a16="http://schemas.microsoft.com/office/drawing/2014/main" id="{653A9292-CE87-F235-4DF5-251E29EA59B4}"/>
              </a:ext>
            </a:extLst>
          </p:cNvPr>
          <p:cNvSpPr>
            <a:spLocks noGrp="1"/>
          </p:cNvSpPr>
          <p:nvPr>
            <p:ph type="sldNum" sz="quarter" idx="16"/>
          </p:nvPr>
        </p:nvSpPr>
        <p:spPr/>
        <p:txBody>
          <a:bodyPr/>
          <a:lstStyle/>
          <a:p>
            <a:pPr rtl="0"/>
            <a:fld id="{B5CEABB6-07DC-46E8-9B57-56EC44A396E5}" type="slidenum">
              <a:rPr lang="it-IT" noProof="0" smtClean="0"/>
              <a:pPr rtl="0"/>
              <a:t>131</a:t>
            </a:fld>
            <a:endParaRPr lang="it-IT" noProof="0"/>
          </a:p>
        </p:txBody>
      </p:sp>
      <p:cxnSp>
        <p:nvCxnSpPr>
          <p:cNvPr id="6" name="Connettore diritto 5">
            <a:extLst>
              <a:ext uri="{FF2B5EF4-FFF2-40B4-BE49-F238E27FC236}">
                <a16:creationId xmlns:a16="http://schemas.microsoft.com/office/drawing/2014/main" id="{EADADCA9-E06D-880B-C556-0227EF2BC7DC}"/>
              </a:ext>
            </a:extLst>
          </p:cNvPr>
          <p:cNvCxnSpPr>
            <a:stCxn id="3" idx="2"/>
          </p:cNvCxnSpPr>
          <p:nvPr/>
        </p:nvCxnSpPr>
        <p:spPr>
          <a:xfrm>
            <a:off x="6096000" y="1260000"/>
            <a:ext cx="0" cy="496091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itolo 2">
            <a:extLst>
              <a:ext uri="{FF2B5EF4-FFF2-40B4-BE49-F238E27FC236}">
                <a16:creationId xmlns:a16="http://schemas.microsoft.com/office/drawing/2014/main" id="{3CF9A1C8-C24D-79CE-00F0-B4FEB615A7D8}"/>
              </a:ext>
            </a:extLst>
          </p:cNvPr>
          <p:cNvSpPr txBox="1">
            <a:spLocks/>
          </p:cNvSpPr>
          <p:nvPr/>
        </p:nvSpPr>
        <p:spPr>
          <a:xfrm>
            <a:off x="838200" y="1260000"/>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non applicabili</a:t>
            </a:r>
            <a:endParaRPr lang="it-IT" sz="2400"/>
          </a:p>
        </p:txBody>
      </p:sp>
      <p:sp>
        <p:nvSpPr>
          <p:cNvPr id="8" name="Titolo 2">
            <a:extLst>
              <a:ext uri="{FF2B5EF4-FFF2-40B4-BE49-F238E27FC236}">
                <a16:creationId xmlns:a16="http://schemas.microsoft.com/office/drawing/2014/main" id="{205EA03C-5C1B-51FF-0CBE-FA74182D82BD}"/>
              </a:ext>
            </a:extLst>
          </p:cNvPr>
          <p:cNvSpPr txBox="1">
            <a:spLocks/>
          </p:cNvSpPr>
          <p:nvPr/>
        </p:nvSpPr>
        <p:spPr>
          <a:xfrm>
            <a:off x="6240906" y="1246426"/>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mancanti per il livello medium</a:t>
            </a:r>
          </a:p>
        </p:txBody>
      </p:sp>
      <p:sp>
        <p:nvSpPr>
          <p:cNvPr id="11" name="CasellaDiTesto 10">
            <a:extLst>
              <a:ext uri="{FF2B5EF4-FFF2-40B4-BE49-F238E27FC236}">
                <a16:creationId xmlns:a16="http://schemas.microsoft.com/office/drawing/2014/main" id="{ACE31910-85E9-AB31-AA05-34087CDF5322}"/>
              </a:ext>
            </a:extLst>
          </p:cNvPr>
          <p:cNvSpPr txBox="1"/>
          <p:nvPr/>
        </p:nvSpPr>
        <p:spPr>
          <a:xfrm>
            <a:off x="838199" y="2146426"/>
            <a:ext cx="5112895" cy="363176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SC-15: </a:t>
            </a:r>
            <a:r>
              <a:rPr lang="en-US"/>
              <a:t>COLLABORATIVE COMPUTING DEVICES AND APPLICATIONS</a:t>
            </a:r>
          </a:p>
          <a:p>
            <a:pPr marL="285750" indent="-285750">
              <a:spcAft>
                <a:spcPts val="1200"/>
              </a:spcAft>
              <a:buFont typeface="Arial" panose="020B0604020202020204" pitchFamily="34" charset="0"/>
              <a:buChar char="•"/>
            </a:pPr>
            <a:r>
              <a:rPr lang="en-US"/>
              <a:t>SC-20: SECURE NAME/ADDRESS RESOLUTION SERVICE (AUTHORITATIVE SOURCE)</a:t>
            </a:r>
          </a:p>
          <a:p>
            <a:pPr marL="285750" indent="-285750">
              <a:spcAft>
                <a:spcPts val="1200"/>
              </a:spcAft>
              <a:buFont typeface="Arial" panose="020B0604020202020204" pitchFamily="34" charset="0"/>
              <a:buChar char="•"/>
            </a:pPr>
            <a:r>
              <a:rPr lang="en-US"/>
              <a:t>SC 21: SECURE NAME/ADDRESS RESOLUTION SERVICE (RECURSIVE OR CACHING RESOLVER)</a:t>
            </a:r>
          </a:p>
          <a:p>
            <a:pPr marL="285750" indent="-285750">
              <a:spcAft>
                <a:spcPts val="1200"/>
              </a:spcAft>
              <a:buFont typeface="Arial" panose="020B0604020202020204" pitchFamily="34" charset="0"/>
              <a:buChar char="•"/>
            </a:pPr>
            <a:r>
              <a:rPr lang="en-US"/>
              <a:t>SC 22: ARCHITECTURE AND PROVISIONING FOR NAME/ADDRESS RESOLUTION SERVICE</a:t>
            </a:r>
            <a:endParaRPr lang="it-IT"/>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it-IT"/>
          </a:p>
        </p:txBody>
      </p:sp>
    </p:spTree>
    <p:extLst>
      <p:ext uri="{BB962C8B-B14F-4D97-AF65-F5344CB8AC3E}">
        <p14:creationId xmlns:p14="http://schemas.microsoft.com/office/powerpoint/2010/main" val="5102998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5B30F-C71A-A273-A0F7-816893F9B94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020B950-6D92-FF67-3F70-CDE831B6B2E6}"/>
              </a:ext>
            </a:extLst>
          </p:cNvPr>
          <p:cNvSpPr>
            <a:spLocks noGrp="1"/>
          </p:cNvSpPr>
          <p:nvPr>
            <p:ph type="ctrTitle"/>
          </p:nvPr>
        </p:nvSpPr>
        <p:spPr>
          <a:xfrm>
            <a:off x="5729591" y="3429000"/>
            <a:ext cx="6381345" cy="1715531"/>
          </a:xfrm>
        </p:spPr>
        <p:txBody>
          <a:bodyPr/>
          <a:lstStyle/>
          <a:p>
            <a:pPr algn="ctr"/>
            <a:r>
              <a:rPr lang="it-IT" sz="2800" b="1">
                <a:solidFill>
                  <a:schemeClr val="accent1">
                    <a:lumMod val="50000"/>
                  </a:schemeClr>
                </a:solidFill>
              </a:rPr>
              <a:t>IDENTIFICATION AND AUTHENTICATION</a:t>
            </a:r>
          </a:p>
        </p:txBody>
      </p:sp>
      <p:pic>
        <p:nvPicPr>
          <p:cNvPr id="4" name="Immagine 3">
            <a:extLst>
              <a:ext uri="{FF2B5EF4-FFF2-40B4-BE49-F238E27FC236}">
                <a16:creationId xmlns:a16="http://schemas.microsoft.com/office/drawing/2014/main" id="{8687DDF1-7671-8418-BE89-910A9A2F3C1B}"/>
              </a:ext>
            </a:extLst>
          </p:cNvPr>
          <p:cNvPicPr>
            <a:picLocks noChangeAspect="1"/>
          </p:cNvPicPr>
          <p:nvPr/>
        </p:nvPicPr>
        <p:blipFill>
          <a:blip r:embed="rId2">
            <a:duotone>
              <a:schemeClr val="accent3">
                <a:shade val="45000"/>
                <a:satMod val="135000"/>
              </a:schemeClr>
              <a:prstClr val="white"/>
            </a:duotone>
          </a:blip>
          <a:srcRect/>
          <a:stretch/>
        </p:blipFill>
        <p:spPr>
          <a:xfrm>
            <a:off x="7545921" y="2693771"/>
            <a:ext cx="2783202" cy="735229"/>
          </a:xfrm>
          <a:prstGeom prst="rect">
            <a:avLst/>
          </a:prstGeom>
        </p:spPr>
      </p:pic>
    </p:spTree>
    <p:extLst>
      <p:ext uri="{BB962C8B-B14F-4D97-AF65-F5344CB8AC3E}">
        <p14:creationId xmlns:p14="http://schemas.microsoft.com/office/powerpoint/2010/main" val="14772984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434B8-9A4B-8F15-5197-EA51B34F6AAE}"/>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C0E1ABCD-3E51-DB98-AD69-5A27D5B9518C}"/>
              </a:ext>
            </a:extLst>
          </p:cNvPr>
          <p:cNvSpPr>
            <a:spLocks noGrp="1"/>
          </p:cNvSpPr>
          <p:nvPr>
            <p:ph type="title"/>
          </p:nvPr>
        </p:nvSpPr>
        <p:spPr>
          <a:xfrm>
            <a:off x="773060" y="1021404"/>
            <a:ext cx="5851476" cy="764165"/>
          </a:xfrm>
        </p:spPr>
        <p:txBody>
          <a:bodyPr vert="horz" lIns="91440" tIns="45720" rIns="91440" bIns="45720" rtlCol="0" anchor="b">
            <a:normAutofit/>
          </a:bodyPr>
          <a:lstStyle/>
          <a:p>
            <a:r>
              <a:rPr lang="it-IT" sz="2200" b="1">
                <a:solidFill>
                  <a:schemeClr val="accent1">
                    <a:lumMod val="50000"/>
                  </a:schemeClr>
                </a:solidFill>
              </a:rPr>
              <a:t>IDENTIFICATION AND AUTHENTICATION</a:t>
            </a:r>
            <a:endParaRPr lang="it-IT" sz="2200" b="1" kern="1200" cap="all" spc="150" baseline="0">
              <a:solidFill>
                <a:schemeClr val="accent1">
                  <a:lumMod val="50000"/>
                </a:schemeClr>
              </a:solidFill>
              <a:latin typeface="+mj-lt"/>
              <a:ea typeface="+mj-ea"/>
              <a:cs typeface="+mj-cs"/>
            </a:endParaRPr>
          </a:p>
        </p:txBody>
      </p:sp>
      <p:sp>
        <p:nvSpPr>
          <p:cNvPr id="4" name="CasellaDiTesto 3">
            <a:extLst>
              <a:ext uri="{FF2B5EF4-FFF2-40B4-BE49-F238E27FC236}">
                <a16:creationId xmlns:a16="http://schemas.microsoft.com/office/drawing/2014/main" id="{38134228-4ADE-6307-7534-C5E76272B0B2}"/>
              </a:ext>
            </a:extLst>
          </p:cNvPr>
          <p:cNvSpPr txBox="1"/>
          <p:nvPr/>
        </p:nvSpPr>
        <p:spPr>
          <a:xfrm>
            <a:off x="773060" y="2167000"/>
            <a:ext cx="4506862" cy="3076209"/>
          </a:xfrm>
          <a:prstGeom prst="rect">
            <a:avLst/>
          </a:prstGeom>
        </p:spPr>
        <p:txBody>
          <a:bodyPr vert="horz" lIns="91440" tIns="45720" rIns="91440" bIns="45720" rtlCol="0">
            <a:noAutofit/>
          </a:bodyPr>
          <a:lstStyle/>
          <a:p>
            <a:pPr>
              <a:lnSpc>
                <a:spcPct val="110000"/>
              </a:lnSpc>
              <a:spcBef>
                <a:spcPts val="1000"/>
              </a:spcBef>
            </a:pPr>
            <a:r>
              <a:rPr lang="it-IT">
                <a:solidFill>
                  <a:schemeClr val="tx1">
                    <a:lumMod val="85000"/>
                    <a:lumOff val="15000"/>
                  </a:schemeClr>
                </a:solidFill>
              </a:rPr>
              <a:t>La famiglia di controlli IA(</a:t>
            </a:r>
            <a:r>
              <a:rPr lang="it-IT" err="1">
                <a:solidFill>
                  <a:schemeClr val="tx1">
                    <a:lumMod val="85000"/>
                    <a:lumOff val="15000"/>
                  </a:schemeClr>
                </a:solidFill>
              </a:rPr>
              <a:t>Identification</a:t>
            </a:r>
            <a:r>
              <a:rPr lang="it-IT">
                <a:solidFill>
                  <a:schemeClr val="tx1">
                    <a:lumMod val="85000"/>
                    <a:lumOff val="15000"/>
                  </a:schemeClr>
                </a:solidFill>
              </a:rPr>
              <a:t> and Authentication) si occupa della verifica dell’identità di utenti, processi e dispositivi prima dell’accesso ai sistemi, instaurando una fiducia digitale solida. Include meccanismi sicuri di identificazione, autenticazione multi-fattore e gestione delle credenziali, prevenendo accessi non autorizzati e rafforzando il perimetro di sicurezza.</a:t>
            </a:r>
          </a:p>
          <a:p>
            <a:pPr>
              <a:lnSpc>
                <a:spcPct val="110000"/>
              </a:lnSpc>
              <a:spcBef>
                <a:spcPts val="1000"/>
              </a:spcBef>
            </a:pPr>
            <a:endParaRPr lang="it-IT">
              <a:solidFill>
                <a:schemeClr val="tx1">
                  <a:lumMod val="85000"/>
                  <a:lumOff val="15000"/>
                </a:schemeClr>
              </a:solidFill>
            </a:endParaRPr>
          </a:p>
        </p:txBody>
      </p:sp>
    </p:spTree>
    <p:extLst>
      <p:ext uri="{BB962C8B-B14F-4D97-AF65-F5344CB8AC3E}">
        <p14:creationId xmlns:p14="http://schemas.microsoft.com/office/powerpoint/2010/main" val="36239210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AD39186-75D7-424D-0C10-34C8EC8B1283}"/>
              </a:ext>
            </a:extLst>
          </p:cNvPr>
          <p:cNvSpPr>
            <a:spLocks noGrp="1"/>
          </p:cNvSpPr>
          <p:nvPr>
            <p:ph type="title"/>
          </p:nvPr>
        </p:nvSpPr>
        <p:spPr>
          <a:xfrm>
            <a:off x="838200" y="575424"/>
            <a:ext cx="10515600" cy="900000"/>
          </a:xfrm>
        </p:spPr>
        <p:txBody>
          <a:bodyPr/>
          <a:lstStyle/>
          <a:p>
            <a:r>
              <a:rPr lang="en-US" b="1">
                <a:solidFill>
                  <a:schemeClr val="accent1">
                    <a:lumMod val="50000"/>
                  </a:schemeClr>
                </a:solidFill>
              </a:rPr>
              <a:t>IA2: IDENTIFICATION AND AUTHENTICATION (ORGANIZATIONAL USERS)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AAE5BF07-A305-607B-9B91-9DE1E1245E8F}"/>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134</a:t>
            </a:fld>
            <a:endParaRPr lang="it-IT" noProof="0"/>
          </a:p>
        </p:txBody>
      </p:sp>
      <p:sp>
        <p:nvSpPr>
          <p:cNvPr id="4" name="CasellaDiTesto 3">
            <a:extLst>
              <a:ext uri="{FF2B5EF4-FFF2-40B4-BE49-F238E27FC236}">
                <a16:creationId xmlns:a16="http://schemas.microsoft.com/office/drawing/2014/main" id="{006E705C-BE96-97C9-F279-C349B1A5EC35}"/>
              </a:ext>
            </a:extLst>
          </p:cNvPr>
          <p:cNvSpPr txBox="1"/>
          <p:nvPr/>
        </p:nvSpPr>
        <p:spPr>
          <a:xfrm>
            <a:off x="838200" y="1653899"/>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Identificare e autenticare in modo univoco gli utenti organizzativi e associare la loro identità ai processi che agiscono per loro conto.</a:t>
            </a:r>
          </a:p>
        </p:txBody>
      </p:sp>
      <p:sp>
        <p:nvSpPr>
          <p:cNvPr id="5" name="CasellaDiTesto 4">
            <a:extLst>
              <a:ext uri="{FF2B5EF4-FFF2-40B4-BE49-F238E27FC236}">
                <a16:creationId xmlns:a16="http://schemas.microsoft.com/office/drawing/2014/main" id="{1EDA936F-1D2D-5C44-337F-804754FE4AC7}"/>
              </a:ext>
            </a:extLst>
          </p:cNvPr>
          <p:cNvSpPr txBox="1"/>
          <p:nvPr/>
        </p:nvSpPr>
        <p:spPr>
          <a:xfrm>
            <a:off x="1246761" y="2551837"/>
            <a:ext cx="9698476" cy="1754326"/>
          </a:xfrm>
          <a:prstGeom prst="rect">
            <a:avLst/>
          </a:prstGeom>
          <a:noFill/>
        </p:spPr>
        <p:txBody>
          <a:bodyPr wrap="square">
            <a:spAutoFit/>
          </a:bodyPr>
          <a:lstStyle/>
          <a:p>
            <a:r>
              <a:rPr lang="it-IT">
                <a:solidFill>
                  <a:schemeClr val="tx1">
                    <a:lumMod val="85000"/>
                    <a:lumOff val="15000"/>
                  </a:schemeClr>
                </a:solidFill>
              </a:rPr>
              <a:t>Il sistema di identificazione e autenticazione è stato implementato attraverso Keycloak, secondo il paradigma degli accessi basati sul ruolo (RBAC). Il sistema IAM implementa il protocollo </a:t>
            </a:r>
            <a:r>
              <a:rPr lang="it-IT" err="1">
                <a:solidFill>
                  <a:schemeClr val="tx1">
                    <a:lumMod val="85000"/>
                    <a:lumOff val="15000"/>
                  </a:schemeClr>
                </a:solidFill>
              </a:rPr>
              <a:t>OpenID</a:t>
            </a:r>
            <a:r>
              <a:rPr lang="it-IT">
                <a:solidFill>
                  <a:schemeClr val="tx1">
                    <a:lumMod val="85000"/>
                    <a:lumOff val="15000"/>
                  </a:schemeClr>
                </a:solidFill>
              </a:rPr>
              <a:t> Connect per l’autenticazione.</a:t>
            </a:r>
          </a:p>
          <a:p>
            <a:r>
              <a:rPr lang="it-IT">
                <a:solidFill>
                  <a:schemeClr val="tx1">
                    <a:lumMod val="85000"/>
                    <a:lumOff val="15000"/>
                  </a:schemeClr>
                </a:solidFill>
              </a:rPr>
              <a:t>In ottemperanza al protocollo OAuth2.0, a seguito del login di un utente viene concessa al client </a:t>
            </a:r>
            <a:r>
              <a:rPr lang="it-IT" err="1">
                <a:solidFill>
                  <a:schemeClr val="tx1">
                    <a:lumMod val="85000"/>
                    <a:lumOff val="15000"/>
                  </a:schemeClr>
                </a:solidFill>
              </a:rPr>
              <a:t>OAuth</a:t>
            </a:r>
            <a:r>
              <a:rPr lang="it-IT">
                <a:solidFill>
                  <a:schemeClr val="tx1">
                    <a:lumMod val="85000"/>
                    <a:lumOff val="15000"/>
                  </a:schemeClr>
                </a:solidFill>
              </a:rPr>
              <a:t> in esecuzione sulla web-app l’autorizzazione ad accedere alle risorse di proprietà dell’utente per suo conto.</a:t>
            </a:r>
          </a:p>
        </p:txBody>
      </p:sp>
      <p:pic>
        <p:nvPicPr>
          <p:cNvPr id="11" name="Immagine 10">
            <a:extLst>
              <a:ext uri="{FF2B5EF4-FFF2-40B4-BE49-F238E27FC236}">
                <a16:creationId xmlns:a16="http://schemas.microsoft.com/office/drawing/2014/main" id="{0236F21B-8453-D450-990D-C4FBF896AE8F}"/>
              </a:ext>
            </a:extLst>
          </p:cNvPr>
          <p:cNvPicPr>
            <a:picLocks noChangeAspect="1"/>
          </p:cNvPicPr>
          <p:nvPr/>
        </p:nvPicPr>
        <p:blipFill>
          <a:blip r:embed="rId2"/>
          <a:stretch>
            <a:fillRect/>
          </a:stretch>
        </p:blipFill>
        <p:spPr>
          <a:xfrm>
            <a:off x="3203602" y="4091693"/>
            <a:ext cx="5784793" cy="2447219"/>
          </a:xfrm>
          <a:prstGeom prst="rect">
            <a:avLst/>
          </a:prstGeom>
        </p:spPr>
      </p:pic>
    </p:spTree>
    <p:extLst>
      <p:ext uri="{BB962C8B-B14F-4D97-AF65-F5344CB8AC3E}">
        <p14:creationId xmlns:p14="http://schemas.microsoft.com/office/powerpoint/2010/main" val="396749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EEBABED-1C70-9BFB-0BC5-8E81C2501584}"/>
              </a:ext>
            </a:extLst>
          </p:cNvPr>
          <p:cNvSpPr>
            <a:spLocks noGrp="1"/>
          </p:cNvSpPr>
          <p:nvPr>
            <p:ph type="sldNum" sz="quarter" idx="16"/>
          </p:nvPr>
        </p:nvSpPr>
        <p:spPr/>
        <p:txBody>
          <a:bodyPr/>
          <a:lstStyle/>
          <a:p>
            <a:pPr rtl="0"/>
            <a:fld id="{B5CEABB6-07DC-46E8-9B57-56EC44A396E5}" type="slidenum">
              <a:rPr lang="it-IT" noProof="0" smtClean="0"/>
              <a:pPr rtl="0"/>
              <a:t>135</a:t>
            </a:fld>
            <a:endParaRPr lang="it-IT" noProof="0"/>
          </a:p>
        </p:txBody>
      </p:sp>
      <p:sp>
        <p:nvSpPr>
          <p:cNvPr id="6" name="Titolo 2">
            <a:extLst>
              <a:ext uri="{FF2B5EF4-FFF2-40B4-BE49-F238E27FC236}">
                <a16:creationId xmlns:a16="http://schemas.microsoft.com/office/drawing/2014/main" id="{9E558BFE-4969-08DE-E86D-CBF200AD6942}"/>
              </a:ext>
            </a:extLst>
          </p:cNvPr>
          <p:cNvSpPr>
            <a:spLocks noGrp="1"/>
          </p:cNvSpPr>
          <p:nvPr>
            <p:ph type="title"/>
          </p:nvPr>
        </p:nvSpPr>
        <p:spPr>
          <a:xfrm>
            <a:off x="770917" y="443923"/>
            <a:ext cx="10650166" cy="900000"/>
          </a:xfrm>
        </p:spPr>
        <p:txBody>
          <a:bodyPr/>
          <a:lstStyle/>
          <a:p>
            <a:r>
              <a:rPr lang="en-US" b="1">
                <a:solidFill>
                  <a:schemeClr val="accent1">
                    <a:lumMod val="50000"/>
                  </a:schemeClr>
                </a:solidFill>
              </a:rPr>
              <a:t>IA-2(1, 2): MULTI-FACTOR AUTHENTICATION TO (not) PRIVILEGED ACCOUNTS (1/2) </a:t>
            </a:r>
            <a:endParaRPr lang="it-IT" b="1">
              <a:solidFill>
                <a:schemeClr val="accent1">
                  <a:lumMod val="50000"/>
                </a:schemeClr>
              </a:solidFill>
            </a:endParaRPr>
          </a:p>
        </p:txBody>
      </p:sp>
      <p:sp>
        <p:nvSpPr>
          <p:cNvPr id="7" name="CasellaDiTesto 6">
            <a:extLst>
              <a:ext uri="{FF2B5EF4-FFF2-40B4-BE49-F238E27FC236}">
                <a16:creationId xmlns:a16="http://schemas.microsoft.com/office/drawing/2014/main" id="{57A192B8-5EE6-EE4C-107B-4AAB06C6A1D8}"/>
              </a:ext>
            </a:extLst>
          </p:cNvPr>
          <p:cNvSpPr txBox="1"/>
          <p:nvPr/>
        </p:nvSpPr>
        <p:spPr>
          <a:xfrm>
            <a:off x="838201" y="1528885"/>
            <a:ext cx="10515599" cy="408623"/>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Implementa l'autenticazione a più fattori per l'accesso agli account privilegiati e/o non privilegiati.</a:t>
            </a:r>
          </a:p>
        </p:txBody>
      </p:sp>
      <p:sp>
        <p:nvSpPr>
          <p:cNvPr id="10" name="CasellaDiTesto 9">
            <a:extLst>
              <a:ext uri="{FF2B5EF4-FFF2-40B4-BE49-F238E27FC236}">
                <a16:creationId xmlns:a16="http://schemas.microsoft.com/office/drawing/2014/main" id="{252E6A5F-B030-5809-2722-4AA9E3CB37F9}"/>
              </a:ext>
            </a:extLst>
          </p:cNvPr>
          <p:cNvSpPr txBox="1"/>
          <p:nvPr/>
        </p:nvSpPr>
        <p:spPr>
          <a:xfrm>
            <a:off x="770917" y="2227752"/>
            <a:ext cx="6072265" cy="3416320"/>
          </a:xfrm>
          <a:prstGeom prst="rect">
            <a:avLst/>
          </a:prstGeom>
          <a:noFill/>
        </p:spPr>
        <p:txBody>
          <a:bodyPr wrap="square">
            <a:spAutoFit/>
          </a:bodyPr>
          <a:lstStyle/>
          <a:p>
            <a:r>
              <a:rPr lang="it-IT">
                <a:solidFill>
                  <a:schemeClr val="tx1">
                    <a:lumMod val="85000"/>
                    <a:lumOff val="15000"/>
                  </a:schemeClr>
                </a:solidFill>
              </a:rPr>
              <a:t>Sia per gli utenti non privilegiati (clienti e rivenditori) che per quelli privilegiati (admin e amministratori di sistema) è stata implementata la </a:t>
            </a:r>
            <a:r>
              <a:rPr lang="it-IT" b="1">
                <a:solidFill>
                  <a:schemeClr val="accent1">
                    <a:lumMod val="50000"/>
                  </a:schemeClr>
                </a:solidFill>
              </a:rPr>
              <a:t>Multi-</a:t>
            </a:r>
            <a:r>
              <a:rPr lang="it-IT" b="1" err="1">
                <a:solidFill>
                  <a:schemeClr val="accent1">
                    <a:lumMod val="50000"/>
                  </a:schemeClr>
                </a:solidFill>
              </a:rPr>
              <a:t>Factor</a:t>
            </a:r>
            <a:r>
              <a:rPr lang="it-IT" b="1">
                <a:solidFill>
                  <a:schemeClr val="accent1">
                    <a:lumMod val="50000"/>
                  </a:schemeClr>
                </a:solidFill>
              </a:rPr>
              <a:t> Authentication </a:t>
            </a:r>
            <a:r>
              <a:rPr lang="it-IT">
                <a:solidFill>
                  <a:schemeClr val="tx1">
                    <a:lumMod val="85000"/>
                    <a:lumOff val="15000"/>
                  </a:schemeClr>
                </a:solidFill>
              </a:rPr>
              <a:t>(</a:t>
            </a:r>
            <a:r>
              <a:rPr lang="it-IT" b="1">
                <a:solidFill>
                  <a:schemeClr val="accent1">
                    <a:lumMod val="50000"/>
                  </a:schemeClr>
                </a:solidFill>
              </a:rPr>
              <a:t>MFA</a:t>
            </a:r>
            <a:r>
              <a:rPr lang="it-IT">
                <a:solidFill>
                  <a:schemeClr val="tx1">
                    <a:lumMod val="85000"/>
                    <a:lumOff val="15000"/>
                  </a:schemeClr>
                </a:solidFill>
              </a:rPr>
              <a:t>), richiedendo al momento del login una </a:t>
            </a:r>
            <a:r>
              <a:rPr lang="it-IT" i="1">
                <a:solidFill>
                  <a:schemeClr val="tx1">
                    <a:lumMod val="85000"/>
                    <a:lumOff val="15000"/>
                  </a:schemeClr>
                </a:solidFill>
              </a:rPr>
              <a:t>password</a:t>
            </a:r>
            <a:r>
              <a:rPr lang="it-IT">
                <a:solidFill>
                  <a:schemeClr val="tx1">
                    <a:lumMod val="85000"/>
                    <a:lumOff val="15000"/>
                  </a:schemeClr>
                </a:solidFill>
              </a:rPr>
              <a:t> e un codice </a:t>
            </a:r>
            <a:r>
              <a:rPr lang="it-IT" i="1">
                <a:solidFill>
                  <a:schemeClr val="tx1">
                    <a:lumMod val="85000"/>
                    <a:lumOff val="15000"/>
                  </a:schemeClr>
                </a:solidFill>
              </a:rPr>
              <a:t>OTP. </a:t>
            </a:r>
            <a:r>
              <a:rPr lang="it-IT">
                <a:solidFill>
                  <a:schemeClr val="tx1">
                    <a:lumMod val="85000"/>
                    <a:lumOff val="15000"/>
                  </a:schemeClr>
                </a:solidFill>
              </a:rPr>
              <a:t>Per poter configurare l’accesso tramite OTP, al momento della registrazione è richiesto all’utente di associare all’account un dispositivo su cui sia installata un’applicazione atta allo scopo come Microsoft </a:t>
            </a:r>
            <a:r>
              <a:rPr lang="it-IT" err="1">
                <a:solidFill>
                  <a:schemeClr val="tx1">
                    <a:lumMod val="85000"/>
                    <a:lumOff val="15000"/>
                  </a:schemeClr>
                </a:solidFill>
              </a:rPr>
              <a:t>Authenticator</a:t>
            </a:r>
            <a:r>
              <a:rPr lang="it-IT">
                <a:solidFill>
                  <a:schemeClr val="tx1">
                    <a:lumMod val="85000"/>
                    <a:lumOff val="15000"/>
                  </a:schemeClr>
                </a:solidFill>
              </a:rPr>
              <a:t> o Google </a:t>
            </a:r>
            <a:r>
              <a:rPr lang="it-IT" err="1">
                <a:solidFill>
                  <a:schemeClr val="tx1">
                    <a:lumMod val="85000"/>
                    <a:lumOff val="15000"/>
                  </a:schemeClr>
                </a:solidFill>
              </a:rPr>
              <a:t>Authenticator</a:t>
            </a:r>
            <a:r>
              <a:rPr lang="it-IT">
                <a:solidFill>
                  <a:schemeClr val="tx1">
                    <a:lumMod val="85000"/>
                    <a:lumOff val="15000"/>
                  </a:schemeClr>
                </a:solidFill>
              </a:rPr>
              <a:t>.</a:t>
            </a:r>
          </a:p>
          <a:p>
            <a:r>
              <a:rPr lang="it-IT">
                <a:solidFill>
                  <a:schemeClr val="tx1">
                    <a:lumMod val="85000"/>
                    <a:lumOff val="15000"/>
                  </a:schemeClr>
                </a:solidFill>
              </a:rPr>
              <a:t>La MFA è richiesta sia per l’accesso alla web-app, sia per l’accesso dell’amministratore di sistema alla console remota di Keycloak.</a:t>
            </a:r>
          </a:p>
        </p:txBody>
      </p:sp>
      <p:pic>
        <p:nvPicPr>
          <p:cNvPr id="8" name="Immagine 7">
            <a:extLst>
              <a:ext uri="{FF2B5EF4-FFF2-40B4-BE49-F238E27FC236}">
                <a16:creationId xmlns:a16="http://schemas.microsoft.com/office/drawing/2014/main" id="{7E68BE71-539F-1484-553D-93671FDB4FED}"/>
              </a:ext>
            </a:extLst>
          </p:cNvPr>
          <p:cNvPicPr>
            <a:picLocks noChangeAspect="1"/>
          </p:cNvPicPr>
          <p:nvPr/>
        </p:nvPicPr>
        <p:blipFill>
          <a:blip r:embed="rId2"/>
          <a:stretch>
            <a:fillRect/>
          </a:stretch>
        </p:blipFill>
        <p:spPr>
          <a:xfrm>
            <a:off x="6843182" y="2227752"/>
            <a:ext cx="4886636" cy="3416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74998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38D0EF9-62FD-6F41-AAB1-899BFE4417E7}"/>
              </a:ext>
            </a:extLst>
          </p:cNvPr>
          <p:cNvSpPr>
            <a:spLocks noGrp="1"/>
          </p:cNvSpPr>
          <p:nvPr>
            <p:ph type="title"/>
          </p:nvPr>
        </p:nvSpPr>
        <p:spPr>
          <a:xfrm>
            <a:off x="849475" y="338613"/>
            <a:ext cx="10650166" cy="900000"/>
          </a:xfrm>
        </p:spPr>
        <p:txBody>
          <a:bodyPr/>
          <a:lstStyle/>
          <a:p>
            <a:r>
              <a:rPr lang="en-US" b="1">
                <a:solidFill>
                  <a:schemeClr val="accent1">
                    <a:lumMod val="50000"/>
                  </a:schemeClr>
                </a:solidFill>
              </a:rPr>
              <a:t>IA2(1-2): MULTI-FACTOR AUTHENTICATION TO (not) PRIVILEGED ACCOUNTS (2/2)</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61AAE9E6-41A9-76A1-A159-5FB3A109FAC8}"/>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136</a:t>
            </a:fld>
            <a:endParaRPr lang="it-IT" noProof="0"/>
          </a:p>
        </p:txBody>
      </p:sp>
      <p:sp>
        <p:nvSpPr>
          <p:cNvPr id="18" name="CasellaDiTesto 17">
            <a:extLst>
              <a:ext uri="{FF2B5EF4-FFF2-40B4-BE49-F238E27FC236}">
                <a16:creationId xmlns:a16="http://schemas.microsoft.com/office/drawing/2014/main" id="{C17C53AC-5410-AE27-031D-849AC95639A3}"/>
              </a:ext>
            </a:extLst>
          </p:cNvPr>
          <p:cNvSpPr txBox="1"/>
          <p:nvPr/>
        </p:nvSpPr>
        <p:spPr>
          <a:xfrm>
            <a:off x="1033185" y="2551837"/>
            <a:ext cx="4151458" cy="1754326"/>
          </a:xfrm>
          <a:prstGeom prst="rect">
            <a:avLst/>
          </a:prstGeom>
          <a:noFill/>
        </p:spPr>
        <p:txBody>
          <a:bodyPr wrap="square">
            <a:spAutoFit/>
          </a:bodyPr>
          <a:lstStyle/>
          <a:p>
            <a:r>
              <a:rPr lang="it-IT">
                <a:solidFill>
                  <a:schemeClr val="tx1">
                    <a:lumMod val="85000"/>
                    <a:lumOff val="15000"/>
                  </a:schemeClr>
                </a:solidFill>
              </a:rPr>
              <a:t>L’ OTP è un codice pseudo-casuale generato utilizzando un algoritmo sicuro. </a:t>
            </a:r>
          </a:p>
          <a:p>
            <a:r>
              <a:rPr lang="it-IT">
                <a:solidFill>
                  <a:schemeClr val="tx1">
                    <a:lumMod val="85000"/>
                    <a:lumOff val="15000"/>
                  </a:schemeClr>
                </a:solidFill>
              </a:rPr>
              <a:t>Le effettive caratteristiche possono essere configurate dalla console di </a:t>
            </a:r>
            <a:r>
              <a:rPr lang="it-IT" err="1">
                <a:solidFill>
                  <a:schemeClr val="tx1">
                    <a:lumMod val="85000"/>
                    <a:lumOff val="15000"/>
                  </a:schemeClr>
                </a:solidFill>
              </a:rPr>
              <a:t>Keycloak</a:t>
            </a:r>
            <a:r>
              <a:rPr lang="it-IT">
                <a:solidFill>
                  <a:schemeClr val="tx1">
                    <a:lumMod val="85000"/>
                    <a:lumOff val="15000"/>
                  </a:schemeClr>
                </a:solidFill>
              </a:rPr>
              <a:t>.</a:t>
            </a:r>
          </a:p>
        </p:txBody>
      </p:sp>
      <p:pic>
        <p:nvPicPr>
          <p:cNvPr id="4" name="Immagine 3">
            <a:extLst>
              <a:ext uri="{FF2B5EF4-FFF2-40B4-BE49-F238E27FC236}">
                <a16:creationId xmlns:a16="http://schemas.microsoft.com/office/drawing/2014/main" id="{253273A2-A31E-E617-2682-01AB3FD3C061}"/>
              </a:ext>
            </a:extLst>
          </p:cNvPr>
          <p:cNvPicPr>
            <a:picLocks noChangeAspect="1"/>
          </p:cNvPicPr>
          <p:nvPr/>
        </p:nvPicPr>
        <p:blipFill>
          <a:blip r:embed="rId2"/>
          <a:stretch>
            <a:fillRect/>
          </a:stretch>
        </p:blipFill>
        <p:spPr>
          <a:xfrm>
            <a:off x="5387812" y="1744557"/>
            <a:ext cx="6125430" cy="41058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89767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8526AEF-9BB7-4C81-AD28-E515E8BB6241}"/>
              </a:ext>
            </a:extLst>
          </p:cNvPr>
          <p:cNvSpPr>
            <a:spLocks noGrp="1"/>
          </p:cNvSpPr>
          <p:nvPr>
            <p:ph type="title"/>
          </p:nvPr>
        </p:nvSpPr>
        <p:spPr>
          <a:xfrm>
            <a:off x="838200" y="360000"/>
            <a:ext cx="10515600" cy="900000"/>
          </a:xfrm>
        </p:spPr>
        <p:txBody>
          <a:bodyPr/>
          <a:lstStyle/>
          <a:p>
            <a:r>
              <a:rPr lang="en-US" b="1">
                <a:solidFill>
                  <a:schemeClr val="accent1">
                    <a:lumMod val="50000"/>
                  </a:schemeClr>
                </a:solidFill>
              </a:rPr>
              <a:t>IA-2(8) ACCESS TO ACCOUNTS — REPLAY RESISTANT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99E87AED-4A63-7CC0-FD87-9B458D333E60}"/>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137</a:t>
            </a:fld>
            <a:endParaRPr lang="it-IT" noProof="0"/>
          </a:p>
        </p:txBody>
      </p:sp>
      <p:sp>
        <p:nvSpPr>
          <p:cNvPr id="4" name="CasellaDiTesto 3">
            <a:extLst>
              <a:ext uri="{FF2B5EF4-FFF2-40B4-BE49-F238E27FC236}">
                <a16:creationId xmlns:a16="http://schemas.microsoft.com/office/drawing/2014/main" id="{9F49FC96-C7C9-C8A0-4D43-03846F9711A9}"/>
              </a:ext>
            </a:extLst>
          </p:cNvPr>
          <p:cNvSpPr txBox="1"/>
          <p:nvPr/>
        </p:nvSpPr>
        <p:spPr>
          <a:xfrm>
            <a:off x="838201" y="1349179"/>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Implementare meccanismi di autenticazione resistenti alla ripetizione per l’accesso ad account privilegiati e non privilegiati.</a:t>
            </a:r>
          </a:p>
        </p:txBody>
      </p:sp>
      <p:sp>
        <p:nvSpPr>
          <p:cNvPr id="5" name="CasellaDiTesto 4">
            <a:extLst>
              <a:ext uri="{FF2B5EF4-FFF2-40B4-BE49-F238E27FC236}">
                <a16:creationId xmlns:a16="http://schemas.microsoft.com/office/drawing/2014/main" id="{68C946D2-1A48-53AB-C17F-0ED30094F90A}"/>
              </a:ext>
            </a:extLst>
          </p:cNvPr>
          <p:cNvSpPr txBox="1"/>
          <p:nvPr/>
        </p:nvSpPr>
        <p:spPr>
          <a:xfrm>
            <a:off x="1139758" y="2301838"/>
            <a:ext cx="9912485" cy="1200329"/>
          </a:xfrm>
          <a:prstGeom prst="rect">
            <a:avLst/>
          </a:prstGeom>
          <a:noFill/>
        </p:spPr>
        <p:txBody>
          <a:bodyPr wrap="square">
            <a:spAutoFit/>
          </a:bodyPr>
          <a:lstStyle/>
          <a:p>
            <a:r>
              <a:rPr lang="it-IT">
                <a:solidFill>
                  <a:schemeClr val="tx1">
                    <a:lumMod val="85000"/>
                    <a:lumOff val="15000"/>
                  </a:schemeClr>
                </a:solidFill>
              </a:rPr>
              <a:t>Le richieste di autenticazione OIDC sono messe al sicuro da attacchi di replay grazie all’utilizzo di </a:t>
            </a:r>
            <a:r>
              <a:rPr lang="it-IT" b="1" err="1">
                <a:solidFill>
                  <a:schemeClr val="accent1">
                    <a:lumMod val="50000"/>
                  </a:schemeClr>
                </a:solidFill>
              </a:rPr>
              <a:t>nonce</a:t>
            </a:r>
            <a:r>
              <a:rPr lang="it-IT">
                <a:solidFill>
                  <a:schemeClr val="tx1">
                    <a:lumMod val="85000"/>
                    <a:lumOff val="15000"/>
                  </a:schemeClr>
                </a:solidFill>
              </a:rPr>
              <a:t>, ovvero valori univoci generati per ogni singola transazione. L’uso del </a:t>
            </a:r>
            <a:r>
              <a:rPr lang="it-IT" err="1">
                <a:solidFill>
                  <a:schemeClr val="tx1">
                    <a:lumMod val="85000"/>
                    <a:lumOff val="15000"/>
                  </a:schemeClr>
                </a:solidFill>
              </a:rPr>
              <a:t>nonce</a:t>
            </a:r>
            <a:r>
              <a:rPr lang="it-IT">
                <a:solidFill>
                  <a:schemeClr val="tx1">
                    <a:lumMod val="85000"/>
                    <a:lumOff val="15000"/>
                  </a:schemeClr>
                </a:solidFill>
              </a:rPr>
              <a:t> garantisce l’unicità della richiesta e ne impedisce il riutilizzo da parte di soggetti non autorizzati, evitando così la riproduzione fraudolenta di messaggi già trasmessi.</a:t>
            </a:r>
          </a:p>
        </p:txBody>
      </p:sp>
      <p:pic>
        <p:nvPicPr>
          <p:cNvPr id="8" name="Immagine 7" descr="Immagine che contiene testo, Carattere, schermata, algebra&#10;&#10;Il contenuto generato dall'IA potrebbe non essere corretto.">
            <a:extLst>
              <a:ext uri="{FF2B5EF4-FFF2-40B4-BE49-F238E27FC236}">
                <a16:creationId xmlns:a16="http://schemas.microsoft.com/office/drawing/2014/main" id="{5B49C89A-66A9-F5D3-A85D-3AD853C850B6}"/>
              </a:ext>
            </a:extLst>
          </p:cNvPr>
          <p:cNvPicPr>
            <a:picLocks noChangeAspect="1"/>
          </p:cNvPicPr>
          <p:nvPr/>
        </p:nvPicPr>
        <p:blipFill>
          <a:blip r:embed="rId2"/>
          <a:stretch>
            <a:fillRect/>
          </a:stretch>
        </p:blipFill>
        <p:spPr>
          <a:xfrm>
            <a:off x="2485680" y="4338552"/>
            <a:ext cx="7220640" cy="2017798"/>
          </a:xfrm>
          <a:prstGeom prst="rect">
            <a:avLst/>
          </a:prstGeom>
        </p:spPr>
      </p:pic>
      <p:sp>
        <p:nvSpPr>
          <p:cNvPr id="7" name="Rettangolo con angoli arrotondati 6">
            <a:extLst>
              <a:ext uri="{FF2B5EF4-FFF2-40B4-BE49-F238E27FC236}">
                <a16:creationId xmlns:a16="http://schemas.microsoft.com/office/drawing/2014/main" id="{D17C6ABE-D2E3-9462-361B-CD8E749FE0A2}"/>
              </a:ext>
            </a:extLst>
          </p:cNvPr>
          <p:cNvSpPr/>
          <p:nvPr/>
        </p:nvSpPr>
        <p:spPr>
          <a:xfrm>
            <a:off x="2440710" y="5996066"/>
            <a:ext cx="4477440" cy="315314"/>
          </a:xfrm>
          <a:custGeom>
            <a:avLst/>
            <a:gdLst>
              <a:gd name="connsiteX0" fmla="*/ 0 w 4477440"/>
              <a:gd name="connsiteY0" fmla="*/ 52553 h 315314"/>
              <a:gd name="connsiteX1" fmla="*/ 52553 w 4477440"/>
              <a:gd name="connsiteY1" fmla="*/ 0 h 315314"/>
              <a:gd name="connsiteX2" fmla="*/ 677172 w 4477440"/>
              <a:gd name="connsiteY2" fmla="*/ 0 h 315314"/>
              <a:gd name="connsiteX3" fmla="*/ 1389238 w 4477440"/>
              <a:gd name="connsiteY3" fmla="*/ 0 h 315314"/>
              <a:gd name="connsiteX4" fmla="*/ 2101304 w 4477440"/>
              <a:gd name="connsiteY4" fmla="*/ 0 h 315314"/>
              <a:gd name="connsiteX5" fmla="*/ 2638476 w 4477440"/>
              <a:gd name="connsiteY5" fmla="*/ 0 h 315314"/>
              <a:gd name="connsiteX6" fmla="*/ 3131925 w 4477440"/>
              <a:gd name="connsiteY6" fmla="*/ 0 h 315314"/>
              <a:gd name="connsiteX7" fmla="*/ 3669098 w 4477440"/>
              <a:gd name="connsiteY7" fmla="*/ 0 h 315314"/>
              <a:gd name="connsiteX8" fmla="*/ 4424887 w 4477440"/>
              <a:gd name="connsiteY8" fmla="*/ 0 h 315314"/>
              <a:gd name="connsiteX9" fmla="*/ 4477440 w 4477440"/>
              <a:gd name="connsiteY9" fmla="*/ 52553 h 315314"/>
              <a:gd name="connsiteX10" fmla="*/ 4477440 w 4477440"/>
              <a:gd name="connsiteY10" fmla="*/ 262761 h 315314"/>
              <a:gd name="connsiteX11" fmla="*/ 4424887 w 4477440"/>
              <a:gd name="connsiteY11" fmla="*/ 315314 h 315314"/>
              <a:gd name="connsiteX12" fmla="*/ 3756545 w 4477440"/>
              <a:gd name="connsiteY12" fmla="*/ 315314 h 315314"/>
              <a:gd name="connsiteX13" fmla="*/ 3175649 w 4477440"/>
              <a:gd name="connsiteY13" fmla="*/ 315314 h 315314"/>
              <a:gd name="connsiteX14" fmla="*/ 2507306 w 4477440"/>
              <a:gd name="connsiteY14" fmla="*/ 315314 h 315314"/>
              <a:gd name="connsiteX15" fmla="*/ 1795240 w 4477440"/>
              <a:gd name="connsiteY15" fmla="*/ 315314 h 315314"/>
              <a:gd name="connsiteX16" fmla="*/ 1126898 w 4477440"/>
              <a:gd name="connsiteY16" fmla="*/ 315314 h 315314"/>
              <a:gd name="connsiteX17" fmla="*/ 52553 w 4477440"/>
              <a:gd name="connsiteY17" fmla="*/ 315314 h 315314"/>
              <a:gd name="connsiteX18" fmla="*/ 0 w 4477440"/>
              <a:gd name="connsiteY18" fmla="*/ 262761 h 315314"/>
              <a:gd name="connsiteX19" fmla="*/ 0 w 4477440"/>
              <a:gd name="connsiteY19" fmla="*/ 52553 h 3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77440" h="315314" extrusionOk="0">
                <a:moveTo>
                  <a:pt x="0" y="52553"/>
                </a:moveTo>
                <a:cubicBezTo>
                  <a:pt x="-3073" y="28921"/>
                  <a:pt x="18615" y="-2029"/>
                  <a:pt x="52553" y="0"/>
                </a:cubicBezTo>
                <a:cubicBezTo>
                  <a:pt x="328190" y="-9744"/>
                  <a:pt x="543626" y="-19694"/>
                  <a:pt x="677172" y="0"/>
                </a:cubicBezTo>
                <a:cubicBezTo>
                  <a:pt x="810718" y="19694"/>
                  <a:pt x="1051027" y="7227"/>
                  <a:pt x="1389238" y="0"/>
                </a:cubicBezTo>
                <a:cubicBezTo>
                  <a:pt x="1727449" y="-7227"/>
                  <a:pt x="1814475" y="-19915"/>
                  <a:pt x="2101304" y="0"/>
                </a:cubicBezTo>
                <a:cubicBezTo>
                  <a:pt x="2388133" y="19915"/>
                  <a:pt x="2429710" y="-16492"/>
                  <a:pt x="2638476" y="0"/>
                </a:cubicBezTo>
                <a:cubicBezTo>
                  <a:pt x="2847242" y="16492"/>
                  <a:pt x="2982252" y="-3716"/>
                  <a:pt x="3131925" y="0"/>
                </a:cubicBezTo>
                <a:cubicBezTo>
                  <a:pt x="3281598" y="3716"/>
                  <a:pt x="3412679" y="19404"/>
                  <a:pt x="3669098" y="0"/>
                </a:cubicBezTo>
                <a:cubicBezTo>
                  <a:pt x="3925517" y="-19404"/>
                  <a:pt x="4205899" y="-14989"/>
                  <a:pt x="4424887" y="0"/>
                </a:cubicBezTo>
                <a:cubicBezTo>
                  <a:pt x="4452927" y="-4147"/>
                  <a:pt x="4474909" y="22899"/>
                  <a:pt x="4477440" y="52553"/>
                </a:cubicBezTo>
                <a:cubicBezTo>
                  <a:pt x="4480556" y="114180"/>
                  <a:pt x="4484225" y="190840"/>
                  <a:pt x="4477440" y="262761"/>
                </a:cubicBezTo>
                <a:cubicBezTo>
                  <a:pt x="4472516" y="293091"/>
                  <a:pt x="4452055" y="309308"/>
                  <a:pt x="4424887" y="315314"/>
                </a:cubicBezTo>
                <a:cubicBezTo>
                  <a:pt x="4218101" y="338901"/>
                  <a:pt x="4034875" y="311135"/>
                  <a:pt x="3756545" y="315314"/>
                </a:cubicBezTo>
                <a:cubicBezTo>
                  <a:pt x="3478215" y="319493"/>
                  <a:pt x="3398823" y="330272"/>
                  <a:pt x="3175649" y="315314"/>
                </a:cubicBezTo>
                <a:cubicBezTo>
                  <a:pt x="2952475" y="300356"/>
                  <a:pt x="2691295" y="288481"/>
                  <a:pt x="2507306" y="315314"/>
                </a:cubicBezTo>
                <a:cubicBezTo>
                  <a:pt x="2323317" y="342147"/>
                  <a:pt x="2000800" y="293875"/>
                  <a:pt x="1795240" y="315314"/>
                </a:cubicBezTo>
                <a:cubicBezTo>
                  <a:pt x="1589680" y="336753"/>
                  <a:pt x="1414741" y="287113"/>
                  <a:pt x="1126898" y="315314"/>
                </a:cubicBezTo>
                <a:cubicBezTo>
                  <a:pt x="839055" y="343515"/>
                  <a:pt x="586033" y="280022"/>
                  <a:pt x="52553" y="315314"/>
                </a:cubicBezTo>
                <a:cubicBezTo>
                  <a:pt x="24273" y="311952"/>
                  <a:pt x="85" y="292898"/>
                  <a:pt x="0" y="262761"/>
                </a:cubicBezTo>
                <a:cubicBezTo>
                  <a:pt x="-154" y="182388"/>
                  <a:pt x="-1775" y="150483"/>
                  <a:pt x="0" y="52553"/>
                </a:cubicBezTo>
                <a:close/>
              </a:path>
            </a:pathLst>
          </a:custGeom>
          <a:noFill/>
          <a:ln w="28575">
            <a:solidFill>
              <a:schemeClr val="accent1">
                <a:lumMod val="50000"/>
              </a:schemeClr>
            </a:solidFill>
            <a:extLst>
              <a:ext uri="{C807C97D-BFC1-408E-A445-0C87EB9F89A2}">
                <ask:lineSketchStyleProps xmlns:ask="http://schemas.microsoft.com/office/drawing/2018/sketchyshapes" sd="981765707">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896632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D5F696C-9B0C-8B06-8372-B03F856313F1}"/>
              </a:ext>
            </a:extLst>
          </p:cNvPr>
          <p:cNvSpPr>
            <a:spLocks noGrp="1"/>
          </p:cNvSpPr>
          <p:nvPr>
            <p:ph type="title"/>
          </p:nvPr>
        </p:nvSpPr>
        <p:spPr/>
        <p:txBody>
          <a:bodyPr/>
          <a:lstStyle/>
          <a:p>
            <a:r>
              <a:rPr lang="it-IT" b="1">
                <a:solidFill>
                  <a:schemeClr val="accent1">
                    <a:lumMod val="50000"/>
                  </a:schemeClr>
                </a:solidFill>
              </a:rPr>
              <a:t>IA-4: Identifier Management </a:t>
            </a:r>
          </a:p>
        </p:txBody>
      </p:sp>
      <p:sp>
        <p:nvSpPr>
          <p:cNvPr id="6" name="Segnaposto numero diapositiva 5">
            <a:extLst>
              <a:ext uri="{FF2B5EF4-FFF2-40B4-BE49-F238E27FC236}">
                <a16:creationId xmlns:a16="http://schemas.microsoft.com/office/drawing/2014/main" id="{7BABE994-9FC0-5CCC-A019-72AB732EE558}"/>
              </a:ext>
            </a:extLst>
          </p:cNvPr>
          <p:cNvSpPr>
            <a:spLocks noGrp="1"/>
          </p:cNvSpPr>
          <p:nvPr>
            <p:ph type="sldNum" sz="quarter" idx="16"/>
          </p:nvPr>
        </p:nvSpPr>
        <p:spPr/>
        <p:txBody>
          <a:bodyPr/>
          <a:lstStyle/>
          <a:p>
            <a:pPr rtl="0"/>
            <a:fld id="{B5CEABB6-07DC-46E8-9B57-56EC44A396E5}" type="slidenum">
              <a:rPr lang="it-IT" noProof="0" smtClean="0"/>
              <a:t>138</a:t>
            </a:fld>
            <a:endParaRPr lang="it-IT" noProof="0"/>
          </a:p>
        </p:txBody>
      </p:sp>
      <p:sp>
        <p:nvSpPr>
          <p:cNvPr id="2" name="Segnaposto testo 1">
            <a:extLst>
              <a:ext uri="{FF2B5EF4-FFF2-40B4-BE49-F238E27FC236}">
                <a16:creationId xmlns:a16="http://schemas.microsoft.com/office/drawing/2014/main" id="{F29B9208-7C2F-78E9-8D3F-5E9175CB82B8}"/>
              </a:ext>
            </a:extLst>
          </p:cNvPr>
          <p:cNvSpPr>
            <a:spLocks noGrp="1"/>
          </p:cNvSpPr>
          <p:nvPr>
            <p:ph type="body" sz="quarter" idx="17"/>
          </p:nvPr>
        </p:nvSpPr>
        <p:spPr>
          <a:xfrm>
            <a:off x="838200" y="4229928"/>
            <a:ext cx="10515600" cy="1338828"/>
          </a:xfrm>
        </p:spPr>
        <p:txBody>
          <a:bodyPr/>
          <a:lstStyle/>
          <a:p>
            <a:pPr marL="0" indent="0">
              <a:buNone/>
            </a:pPr>
            <a:r>
              <a:rPr lang="it-IT"/>
              <a:t>La gestione dell'identità si basa sull'utilizzo degli ID Token conformi alle specifiche del protocollo </a:t>
            </a:r>
            <a:r>
              <a:rPr lang="it-IT" b="1" err="1">
                <a:solidFill>
                  <a:schemeClr val="accent1">
                    <a:lumMod val="50000"/>
                  </a:schemeClr>
                </a:solidFill>
              </a:rPr>
              <a:t>OpenID</a:t>
            </a:r>
            <a:r>
              <a:rPr lang="it-IT" b="1">
                <a:solidFill>
                  <a:schemeClr val="accent1">
                    <a:lumMod val="50000"/>
                  </a:schemeClr>
                </a:solidFill>
              </a:rPr>
              <a:t> Connect</a:t>
            </a:r>
            <a:r>
              <a:rPr lang="it-IT"/>
              <a:t>. Questi token, emessi da un Identity Provider al termine del processo di autenticazione, includono le </a:t>
            </a:r>
            <a:r>
              <a:rPr lang="it-IT" err="1"/>
              <a:t>claims</a:t>
            </a:r>
            <a:r>
              <a:rPr lang="it-IT"/>
              <a:t> sull'identità dell'utente codificate in formato JWT. I client possono verificarne l'autenticità e l'integrità, utilizzando tali informazioni in modo sicuro per autorizzare l'accesso alle risorse protette.</a:t>
            </a:r>
          </a:p>
        </p:txBody>
      </p:sp>
      <p:sp>
        <p:nvSpPr>
          <p:cNvPr id="5" name="Segnaposto testo 4">
            <a:extLst>
              <a:ext uri="{FF2B5EF4-FFF2-40B4-BE49-F238E27FC236}">
                <a16:creationId xmlns:a16="http://schemas.microsoft.com/office/drawing/2014/main" id="{F50476EF-8C76-CCB0-CA81-E35458013B84}"/>
              </a:ext>
            </a:extLst>
          </p:cNvPr>
          <p:cNvSpPr>
            <a:spLocks noGrp="1"/>
          </p:cNvSpPr>
          <p:nvPr>
            <p:ph type="body" sz="quarter" idx="18"/>
          </p:nvPr>
        </p:nvSpPr>
        <p:spPr>
          <a:xfrm>
            <a:off x="838200" y="1444750"/>
            <a:ext cx="10515600" cy="2600428"/>
          </a:xfrm>
        </p:spPr>
        <p:txBody>
          <a:bodyPr/>
          <a:lstStyle/>
          <a:p>
            <a:pPr>
              <a:buClr>
                <a:schemeClr val="accent1">
                  <a:lumMod val="50000"/>
                </a:schemeClr>
              </a:buClr>
            </a:pPr>
            <a:r>
              <a:rPr lang="it-IT"/>
              <a:t>Gestire gli identificatori di sistema tramite:</a:t>
            </a:r>
          </a:p>
          <a:p>
            <a:r>
              <a:rPr lang="it-IT"/>
              <a:t>Ricevere l'autorizzazione da ruoli definiti dall'organizzazione per assegnare un identificatore a individui, gruppi, ruoli, servizi o dispositivi.</a:t>
            </a:r>
          </a:p>
          <a:p>
            <a:r>
              <a:rPr lang="it-IT"/>
              <a:t>Selezionare un identificatore che identifica un individuo, un gruppo, un ruolo, un servizio o un dispositivo; </a:t>
            </a:r>
          </a:p>
          <a:p>
            <a:r>
              <a:rPr lang="it-IT"/>
              <a:t>Assegnare l'identificatore all'individuo, gruppo, ruolo, servizio o dispositivo previsto;</a:t>
            </a:r>
          </a:p>
          <a:p>
            <a:r>
              <a:rPr lang="it-IT"/>
              <a:t>Prevenire il riutilizzo degli identificatori per un certo periodo di tempo definito dall’organizzazione.</a:t>
            </a:r>
          </a:p>
        </p:txBody>
      </p:sp>
    </p:spTree>
    <p:extLst>
      <p:ext uri="{BB962C8B-B14F-4D97-AF65-F5344CB8AC3E}">
        <p14:creationId xmlns:p14="http://schemas.microsoft.com/office/powerpoint/2010/main" val="15905567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94F64-68F6-FFCF-F640-C5041E2D9DCA}"/>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F3B1DA9-0605-0F24-30F8-D8DBB89CE988}"/>
              </a:ext>
            </a:extLst>
          </p:cNvPr>
          <p:cNvSpPr>
            <a:spLocks noGrp="1"/>
          </p:cNvSpPr>
          <p:nvPr>
            <p:ph type="title"/>
          </p:nvPr>
        </p:nvSpPr>
        <p:spPr/>
        <p:txBody>
          <a:bodyPr/>
          <a:lstStyle/>
          <a:p>
            <a:r>
              <a:rPr lang="it-IT" b="1">
                <a:solidFill>
                  <a:schemeClr val="accent1">
                    <a:lumMod val="50000"/>
                  </a:schemeClr>
                </a:solidFill>
              </a:rPr>
              <a:t>IA-4(4): </a:t>
            </a:r>
            <a:r>
              <a:rPr lang="it-IT" err="1"/>
              <a:t>Identify</a:t>
            </a:r>
            <a:r>
              <a:rPr lang="it-IT"/>
              <a:t> User Status</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48BDA3AA-FAF0-EDD2-EF9C-10A0F97597F7}"/>
              </a:ext>
            </a:extLst>
          </p:cNvPr>
          <p:cNvSpPr>
            <a:spLocks noGrp="1"/>
          </p:cNvSpPr>
          <p:nvPr>
            <p:ph type="sldNum" sz="quarter" idx="16"/>
          </p:nvPr>
        </p:nvSpPr>
        <p:spPr/>
        <p:txBody>
          <a:bodyPr/>
          <a:lstStyle/>
          <a:p>
            <a:pPr rtl="0"/>
            <a:fld id="{B5CEABB6-07DC-46E8-9B57-56EC44A396E5}" type="slidenum">
              <a:rPr lang="it-IT" noProof="0" smtClean="0"/>
              <a:t>139</a:t>
            </a:fld>
            <a:endParaRPr lang="it-IT" noProof="0"/>
          </a:p>
        </p:txBody>
      </p:sp>
      <p:sp>
        <p:nvSpPr>
          <p:cNvPr id="2" name="Segnaposto testo 1">
            <a:extLst>
              <a:ext uri="{FF2B5EF4-FFF2-40B4-BE49-F238E27FC236}">
                <a16:creationId xmlns:a16="http://schemas.microsoft.com/office/drawing/2014/main" id="{A2451442-4376-DF9D-0DB5-B3518F8728CE}"/>
              </a:ext>
            </a:extLst>
          </p:cNvPr>
          <p:cNvSpPr>
            <a:spLocks noGrp="1"/>
          </p:cNvSpPr>
          <p:nvPr>
            <p:ph type="body" sz="quarter" idx="17"/>
          </p:nvPr>
        </p:nvSpPr>
        <p:spPr>
          <a:xfrm>
            <a:off x="838200" y="2283296"/>
            <a:ext cx="10515600" cy="590931"/>
          </a:xfrm>
        </p:spPr>
        <p:txBody>
          <a:bodyPr/>
          <a:lstStyle/>
          <a:p>
            <a:pPr marL="0" indent="0">
              <a:buNone/>
            </a:pPr>
            <a:r>
              <a:rPr lang="it-IT"/>
              <a:t>Al momento dell’autenticazione ad ogni utente è associato il proprio ruolo (CLIENTE, CLIENTE_PREMIUM, RIVENDITORE, ADMIN) all’interno del sistema tramite il rilascio dell’OIDC token.</a:t>
            </a:r>
          </a:p>
        </p:txBody>
      </p:sp>
      <p:sp>
        <p:nvSpPr>
          <p:cNvPr id="5" name="Segnaposto testo 4">
            <a:extLst>
              <a:ext uri="{FF2B5EF4-FFF2-40B4-BE49-F238E27FC236}">
                <a16:creationId xmlns:a16="http://schemas.microsoft.com/office/drawing/2014/main" id="{AEDBB123-4E6E-9F4A-E40D-189ADBEA1B39}"/>
              </a:ext>
            </a:extLst>
          </p:cNvPr>
          <p:cNvSpPr>
            <a:spLocks noGrp="1"/>
          </p:cNvSpPr>
          <p:nvPr>
            <p:ph type="body" sz="quarter" idx="18"/>
          </p:nvPr>
        </p:nvSpPr>
        <p:spPr>
          <a:xfrm>
            <a:off x="838200" y="1444750"/>
            <a:ext cx="10515600" cy="653796"/>
          </a:xfrm>
        </p:spPr>
        <p:txBody>
          <a:bodyPr/>
          <a:lstStyle/>
          <a:p>
            <a:pPr>
              <a:buClr>
                <a:schemeClr val="accent1">
                  <a:lumMod val="50000"/>
                </a:schemeClr>
              </a:buClr>
            </a:pPr>
            <a:r>
              <a:rPr lang="it-IT"/>
              <a:t>Gestire gli identificativi univoci in modo da associare ad ogni utente il proprio status individuale all’interno del sistema.</a:t>
            </a:r>
          </a:p>
        </p:txBody>
      </p:sp>
      <p:sp>
        <p:nvSpPr>
          <p:cNvPr id="4" name="Titolo 2">
            <a:extLst>
              <a:ext uri="{FF2B5EF4-FFF2-40B4-BE49-F238E27FC236}">
                <a16:creationId xmlns:a16="http://schemas.microsoft.com/office/drawing/2014/main" id="{799943CE-8914-5634-D9BE-561BE65F5090}"/>
              </a:ext>
            </a:extLst>
          </p:cNvPr>
          <p:cNvSpPr txBox="1">
            <a:spLocks/>
          </p:cNvSpPr>
          <p:nvPr/>
        </p:nvSpPr>
        <p:spPr>
          <a:xfrm>
            <a:off x="838200" y="3116889"/>
            <a:ext cx="10515600"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b="1" kern="1200" cap="all" spc="150" baseline="0" dirty="0">
                <a:solidFill>
                  <a:schemeClr val="accent1">
                    <a:lumMod val="50000"/>
                  </a:schemeClr>
                </a:solidFill>
                <a:latin typeface="+mj-lt"/>
                <a:ea typeface="+mj-ea"/>
                <a:cs typeface="+mj-cs"/>
              </a:defRPr>
            </a:lvl1pPr>
          </a:lstStyle>
          <a:p>
            <a:r>
              <a:rPr lang="it-IT"/>
              <a:t>IA-4(5): DYNAMIC MANAGEMENT </a:t>
            </a:r>
          </a:p>
        </p:txBody>
      </p:sp>
      <p:sp>
        <p:nvSpPr>
          <p:cNvPr id="7" name="CasellaDiTesto 6">
            <a:extLst>
              <a:ext uri="{FF2B5EF4-FFF2-40B4-BE49-F238E27FC236}">
                <a16:creationId xmlns:a16="http://schemas.microsoft.com/office/drawing/2014/main" id="{411F0BB0-C3F4-D5BF-5547-2113DD189946}"/>
              </a:ext>
            </a:extLst>
          </p:cNvPr>
          <p:cNvSpPr txBox="1"/>
          <p:nvPr/>
        </p:nvSpPr>
        <p:spPr>
          <a:xfrm>
            <a:off x="838201" y="4074965"/>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Gestire gli identificatori individuali in modo dinamico in conformità con la politica definita dall'organizzazione.</a:t>
            </a:r>
          </a:p>
        </p:txBody>
      </p:sp>
      <p:sp>
        <p:nvSpPr>
          <p:cNvPr id="8" name="CasellaDiTesto 7">
            <a:extLst>
              <a:ext uri="{FF2B5EF4-FFF2-40B4-BE49-F238E27FC236}">
                <a16:creationId xmlns:a16="http://schemas.microsoft.com/office/drawing/2014/main" id="{EAB1EAC5-A08D-2E73-58DF-2E9C8C2A4E32}"/>
              </a:ext>
            </a:extLst>
          </p:cNvPr>
          <p:cNvSpPr txBox="1"/>
          <p:nvPr/>
        </p:nvSpPr>
        <p:spPr>
          <a:xfrm>
            <a:off x="952500" y="4913358"/>
            <a:ext cx="10287000" cy="1200329"/>
          </a:xfrm>
          <a:prstGeom prst="rect">
            <a:avLst/>
          </a:prstGeom>
          <a:noFill/>
        </p:spPr>
        <p:txBody>
          <a:bodyPr wrap="square">
            <a:spAutoFit/>
          </a:bodyPr>
          <a:lstStyle/>
          <a:p>
            <a:pPr marL="285750" indent="-285750">
              <a:buFont typeface="Arial" panose="020B0604020202020204" pitchFamily="34" charset="0"/>
              <a:buChar char="•"/>
            </a:pPr>
            <a:r>
              <a:rPr lang="it-IT">
                <a:solidFill>
                  <a:schemeClr val="tx1">
                    <a:lumMod val="85000"/>
                    <a:lumOff val="15000"/>
                  </a:schemeClr>
                </a:solidFill>
              </a:rPr>
              <a:t>Gli identificativi utente, ovvero gli ID token rilasciati </a:t>
            </a:r>
            <a:r>
              <a:rPr lang="it-IT" err="1">
                <a:solidFill>
                  <a:schemeClr val="tx1">
                    <a:lumMod val="85000"/>
                    <a:lumOff val="15000"/>
                  </a:schemeClr>
                </a:solidFill>
              </a:rPr>
              <a:t>dall’identity</a:t>
            </a:r>
            <a:r>
              <a:rPr lang="it-IT">
                <a:solidFill>
                  <a:schemeClr val="tx1">
                    <a:lumMod val="85000"/>
                    <a:lumOff val="15000"/>
                  </a:schemeClr>
                </a:solidFill>
              </a:rPr>
              <a:t> provider nell’ambito del protocollo OIDC sono gestiti in maniera dinamica da Keycloak. Un nuovo token identificativo viene rilasciato ad ogni nuovo login da parte di un utente.</a:t>
            </a:r>
          </a:p>
          <a:p>
            <a:pPr marL="285750" indent="-285750">
              <a:buFont typeface="Arial" panose="020B0604020202020204" pitchFamily="34" charset="0"/>
              <a:buChar char="•"/>
            </a:pPr>
            <a:r>
              <a:rPr lang="it-IT" err="1">
                <a:solidFill>
                  <a:schemeClr val="tx1">
                    <a:lumMod val="85000"/>
                    <a:lumOff val="15000"/>
                  </a:schemeClr>
                </a:solidFill>
              </a:rPr>
              <a:t>Vault</a:t>
            </a:r>
            <a:r>
              <a:rPr lang="it-IT">
                <a:solidFill>
                  <a:schemeClr val="tx1">
                    <a:lumMod val="85000"/>
                    <a:lumOff val="15000"/>
                  </a:schemeClr>
                </a:solidFill>
              </a:rPr>
              <a:t> genera in maniera dinamica le credenziali di accesso a MySQL per la web-app di Spring.</a:t>
            </a:r>
          </a:p>
        </p:txBody>
      </p:sp>
    </p:spTree>
    <p:extLst>
      <p:ext uri="{BB962C8B-B14F-4D97-AF65-F5344CB8AC3E}">
        <p14:creationId xmlns:p14="http://schemas.microsoft.com/office/powerpoint/2010/main" val="3778376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30298-1417-5A0C-5D6F-CC7DE70004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7328EAE-E359-5611-44FD-425327EE914C}"/>
              </a:ext>
            </a:extLst>
          </p:cNvPr>
          <p:cNvSpPr>
            <a:spLocks noGrp="1"/>
          </p:cNvSpPr>
          <p:nvPr>
            <p:ph type="title"/>
          </p:nvPr>
        </p:nvSpPr>
        <p:spPr/>
        <p:txBody>
          <a:bodyPr rtlCol="0"/>
          <a:lstStyle/>
          <a:p>
            <a:pPr rtl="0"/>
            <a:r>
              <a:rPr lang="it-IT" b="1">
                <a:solidFill>
                  <a:schemeClr val="accent1">
                    <a:lumMod val="50000"/>
                  </a:schemeClr>
                </a:solidFill>
              </a:rPr>
              <a:t>Diagramma di deployment</a:t>
            </a:r>
          </a:p>
        </p:txBody>
      </p:sp>
      <p:sp>
        <p:nvSpPr>
          <p:cNvPr id="3" name="Segnaposto testo 2">
            <a:extLst>
              <a:ext uri="{FF2B5EF4-FFF2-40B4-BE49-F238E27FC236}">
                <a16:creationId xmlns:a16="http://schemas.microsoft.com/office/drawing/2014/main" id="{B799256F-4FE6-BCBE-73C6-319E55DAC311}"/>
              </a:ext>
            </a:extLst>
          </p:cNvPr>
          <p:cNvSpPr>
            <a:spLocks noGrp="1"/>
          </p:cNvSpPr>
          <p:nvPr>
            <p:ph type="body" sz="quarter" idx="13"/>
          </p:nvPr>
        </p:nvSpPr>
        <p:spPr/>
        <p:txBody>
          <a:bodyPr>
            <a:normAutofit lnSpcReduction="10000"/>
          </a:bodyPr>
          <a:lstStyle/>
          <a:p>
            <a:endParaRPr lang="it-IT"/>
          </a:p>
        </p:txBody>
      </p:sp>
      <p:sp>
        <p:nvSpPr>
          <p:cNvPr id="5" name="Segnaposto testo 4">
            <a:extLst>
              <a:ext uri="{FF2B5EF4-FFF2-40B4-BE49-F238E27FC236}">
                <a16:creationId xmlns:a16="http://schemas.microsoft.com/office/drawing/2014/main" id="{FAF5F290-42B6-2A85-5819-70F4B8445DDF}"/>
              </a:ext>
            </a:extLst>
          </p:cNvPr>
          <p:cNvSpPr>
            <a:spLocks noGrp="1"/>
          </p:cNvSpPr>
          <p:nvPr>
            <p:ph type="body" sz="quarter" idx="15"/>
          </p:nvPr>
        </p:nvSpPr>
        <p:spPr/>
        <p:txBody>
          <a:bodyPr/>
          <a:lstStyle/>
          <a:p>
            <a:endParaRPr lang="it-IT"/>
          </a:p>
        </p:txBody>
      </p:sp>
      <p:sp>
        <p:nvSpPr>
          <p:cNvPr id="6" name="Segnaposto testo 5">
            <a:extLst>
              <a:ext uri="{FF2B5EF4-FFF2-40B4-BE49-F238E27FC236}">
                <a16:creationId xmlns:a16="http://schemas.microsoft.com/office/drawing/2014/main" id="{C50B2B9F-2E64-05E9-3356-CC14F693DA7C}"/>
              </a:ext>
            </a:extLst>
          </p:cNvPr>
          <p:cNvSpPr>
            <a:spLocks noGrp="1"/>
          </p:cNvSpPr>
          <p:nvPr>
            <p:ph type="body" sz="quarter" idx="16"/>
          </p:nvPr>
        </p:nvSpPr>
        <p:spPr/>
        <p:txBody>
          <a:bodyPr>
            <a:normAutofit lnSpcReduction="10000"/>
          </a:bodyPr>
          <a:lstStyle/>
          <a:p>
            <a:endParaRPr lang="it-IT"/>
          </a:p>
        </p:txBody>
      </p:sp>
      <p:sp>
        <p:nvSpPr>
          <p:cNvPr id="7" name="Segnaposto testo 6">
            <a:extLst>
              <a:ext uri="{FF2B5EF4-FFF2-40B4-BE49-F238E27FC236}">
                <a16:creationId xmlns:a16="http://schemas.microsoft.com/office/drawing/2014/main" id="{023020C9-2F12-7C74-4E1B-8EF5E0BB103A}"/>
              </a:ext>
            </a:extLst>
          </p:cNvPr>
          <p:cNvSpPr>
            <a:spLocks noGrp="1"/>
          </p:cNvSpPr>
          <p:nvPr>
            <p:ph type="body" sz="quarter" idx="17"/>
          </p:nvPr>
        </p:nvSpPr>
        <p:spPr/>
        <p:txBody>
          <a:bodyPr/>
          <a:lstStyle/>
          <a:p>
            <a:endParaRPr lang="it-IT"/>
          </a:p>
        </p:txBody>
      </p:sp>
      <p:sp>
        <p:nvSpPr>
          <p:cNvPr id="8" name="Segnaposto testo 7">
            <a:extLst>
              <a:ext uri="{FF2B5EF4-FFF2-40B4-BE49-F238E27FC236}">
                <a16:creationId xmlns:a16="http://schemas.microsoft.com/office/drawing/2014/main" id="{A2FE33BF-0969-1744-6ACD-4B708542BF42}"/>
              </a:ext>
            </a:extLst>
          </p:cNvPr>
          <p:cNvSpPr>
            <a:spLocks noGrp="1"/>
          </p:cNvSpPr>
          <p:nvPr>
            <p:ph type="body" sz="quarter" idx="18"/>
          </p:nvPr>
        </p:nvSpPr>
        <p:spPr/>
        <p:txBody>
          <a:bodyPr>
            <a:normAutofit lnSpcReduction="10000"/>
          </a:bodyPr>
          <a:lstStyle/>
          <a:p>
            <a:endParaRPr lang="it-IT"/>
          </a:p>
        </p:txBody>
      </p:sp>
      <p:sp>
        <p:nvSpPr>
          <p:cNvPr id="10" name="Segnaposto testo 9">
            <a:extLst>
              <a:ext uri="{FF2B5EF4-FFF2-40B4-BE49-F238E27FC236}">
                <a16:creationId xmlns:a16="http://schemas.microsoft.com/office/drawing/2014/main" id="{5D67D29E-8880-965E-C096-ADBD67BAEBD9}"/>
              </a:ext>
            </a:extLst>
          </p:cNvPr>
          <p:cNvSpPr>
            <a:spLocks noGrp="1"/>
          </p:cNvSpPr>
          <p:nvPr>
            <p:ph type="body" sz="quarter" idx="23"/>
          </p:nvPr>
        </p:nvSpPr>
        <p:spPr/>
        <p:txBody>
          <a:bodyPr>
            <a:normAutofit lnSpcReduction="10000"/>
          </a:bodyPr>
          <a:lstStyle/>
          <a:p>
            <a:endParaRPr lang="it-IT"/>
          </a:p>
        </p:txBody>
      </p:sp>
      <p:sp>
        <p:nvSpPr>
          <p:cNvPr id="82" name="Segnaposto numero diapositiva 81">
            <a:extLst>
              <a:ext uri="{FF2B5EF4-FFF2-40B4-BE49-F238E27FC236}">
                <a16:creationId xmlns:a16="http://schemas.microsoft.com/office/drawing/2014/main" id="{D86E3DA3-6459-FFE6-D141-C56B5C7A1D07}"/>
              </a:ext>
            </a:extLst>
          </p:cNvPr>
          <p:cNvSpPr>
            <a:spLocks noGrp="1"/>
          </p:cNvSpPr>
          <p:nvPr>
            <p:ph type="sldNum" sz="quarter" idx="25"/>
          </p:nvPr>
        </p:nvSpPr>
        <p:spPr/>
        <p:txBody>
          <a:bodyPr rtlCol="0"/>
          <a:lstStyle/>
          <a:p>
            <a:pPr rtl="0"/>
            <a:fld id="{B5CEABB6-07DC-46E8-9B57-56EC44A396E5}" type="slidenum">
              <a:rPr lang="it-IT" smtClean="0"/>
              <a:pPr rtl="0"/>
              <a:t>14</a:t>
            </a:fld>
            <a:endParaRPr lang="it-IT"/>
          </a:p>
        </p:txBody>
      </p:sp>
      <p:pic>
        <p:nvPicPr>
          <p:cNvPr id="4" name="Immagine 3" descr="Immagine che contiene testo, schermata, software, design&#10;&#10;Il contenuto generato dall'IA potrebbe non essere corretto.">
            <a:extLst>
              <a:ext uri="{FF2B5EF4-FFF2-40B4-BE49-F238E27FC236}">
                <a16:creationId xmlns:a16="http://schemas.microsoft.com/office/drawing/2014/main" id="{4C95FC3F-FAAC-1D9B-6EDC-B82B688E27C8}"/>
              </a:ext>
            </a:extLst>
          </p:cNvPr>
          <p:cNvPicPr>
            <a:picLocks noChangeAspect="1"/>
          </p:cNvPicPr>
          <p:nvPr/>
        </p:nvPicPr>
        <p:blipFill>
          <a:blip r:embed="rId3"/>
          <a:stretch>
            <a:fillRect/>
          </a:stretch>
        </p:blipFill>
        <p:spPr>
          <a:xfrm>
            <a:off x="1115800" y="1704223"/>
            <a:ext cx="9960400" cy="3449554"/>
          </a:xfrm>
          <a:prstGeom prst="rect">
            <a:avLst/>
          </a:prstGeom>
        </p:spPr>
      </p:pic>
    </p:spTree>
    <p:extLst>
      <p:ext uri="{BB962C8B-B14F-4D97-AF65-F5344CB8AC3E}">
        <p14:creationId xmlns:p14="http://schemas.microsoft.com/office/powerpoint/2010/main" val="12261587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2F1A61A-FEEE-D80D-A467-8409DDC9A105}"/>
              </a:ext>
            </a:extLst>
          </p:cNvPr>
          <p:cNvSpPr>
            <a:spLocks noGrp="1"/>
          </p:cNvSpPr>
          <p:nvPr>
            <p:ph type="title"/>
          </p:nvPr>
        </p:nvSpPr>
        <p:spPr/>
        <p:txBody>
          <a:bodyPr/>
          <a:lstStyle/>
          <a:p>
            <a:r>
              <a:rPr lang="it-IT"/>
              <a:t>IA-4(6):CROSS-ORGANIZATION MANAGEMENT</a:t>
            </a:r>
          </a:p>
        </p:txBody>
      </p:sp>
      <p:sp>
        <p:nvSpPr>
          <p:cNvPr id="6" name="Segnaposto numero diapositiva 5">
            <a:extLst>
              <a:ext uri="{FF2B5EF4-FFF2-40B4-BE49-F238E27FC236}">
                <a16:creationId xmlns:a16="http://schemas.microsoft.com/office/drawing/2014/main" id="{B0AC6F7E-F2B3-0971-2F6A-CD82CA15E155}"/>
              </a:ext>
            </a:extLst>
          </p:cNvPr>
          <p:cNvSpPr>
            <a:spLocks noGrp="1"/>
          </p:cNvSpPr>
          <p:nvPr>
            <p:ph type="sldNum" sz="quarter" idx="16"/>
          </p:nvPr>
        </p:nvSpPr>
        <p:spPr/>
        <p:txBody>
          <a:bodyPr/>
          <a:lstStyle/>
          <a:p>
            <a:pPr rtl="0"/>
            <a:fld id="{B5CEABB6-07DC-46E8-9B57-56EC44A396E5}" type="slidenum">
              <a:rPr lang="it-IT" noProof="0" smtClean="0"/>
              <a:t>140</a:t>
            </a:fld>
            <a:endParaRPr lang="it-IT" noProof="0"/>
          </a:p>
        </p:txBody>
      </p:sp>
      <p:sp>
        <p:nvSpPr>
          <p:cNvPr id="10" name="Segnaposto testo 9">
            <a:extLst>
              <a:ext uri="{FF2B5EF4-FFF2-40B4-BE49-F238E27FC236}">
                <a16:creationId xmlns:a16="http://schemas.microsoft.com/office/drawing/2014/main" id="{F851BFF1-A59E-9216-7FA1-7F24419DD30F}"/>
              </a:ext>
            </a:extLst>
          </p:cNvPr>
          <p:cNvSpPr>
            <a:spLocks noGrp="1"/>
          </p:cNvSpPr>
          <p:nvPr>
            <p:ph type="body" sz="quarter" idx="17"/>
          </p:nvPr>
        </p:nvSpPr>
        <p:spPr>
          <a:xfrm>
            <a:off x="838200" y="2283296"/>
            <a:ext cx="10515600" cy="590931"/>
          </a:xfrm>
        </p:spPr>
        <p:txBody>
          <a:bodyPr/>
          <a:lstStyle/>
          <a:p>
            <a:pPr marL="0" indent="0">
              <a:buNone/>
            </a:pPr>
            <a:r>
              <a:rPr lang="it-IT"/>
              <a:t>È stata integrata l’autenticazione tramite provider esterni quale Google, utilizzando OpenID Connect, per offrire accesso sicuro e conforme alle best practice nella gestione delle identità digitali.</a:t>
            </a:r>
          </a:p>
        </p:txBody>
      </p:sp>
      <p:sp>
        <p:nvSpPr>
          <p:cNvPr id="11" name="Segnaposto testo 10">
            <a:extLst>
              <a:ext uri="{FF2B5EF4-FFF2-40B4-BE49-F238E27FC236}">
                <a16:creationId xmlns:a16="http://schemas.microsoft.com/office/drawing/2014/main" id="{CE7AD180-B4F9-19D0-2C80-334A8835D009}"/>
              </a:ext>
            </a:extLst>
          </p:cNvPr>
          <p:cNvSpPr>
            <a:spLocks noGrp="1"/>
          </p:cNvSpPr>
          <p:nvPr>
            <p:ph type="body" sz="quarter" idx="18"/>
          </p:nvPr>
        </p:nvSpPr>
        <p:spPr>
          <a:xfrm>
            <a:off x="838200" y="1444750"/>
            <a:ext cx="10515600" cy="653796"/>
          </a:xfrm>
        </p:spPr>
        <p:txBody>
          <a:bodyPr/>
          <a:lstStyle/>
          <a:p>
            <a:r>
              <a:rPr lang="it-IT"/>
              <a:t>Coordinarsi con le seguenti organizzazioni esterne per la gestione degli identificatori tra le organizzazioni: Google.</a:t>
            </a:r>
          </a:p>
        </p:txBody>
      </p:sp>
      <p:sp>
        <p:nvSpPr>
          <p:cNvPr id="2" name="Titolo 8">
            <a:extLst>
              <a:ext uri="{FF2B5EF4-FFF2-40B4-BE49-F238E27FC236}">
                <a16:creationId xmlns:a16="http://schemas.microsoft.com/office/drawing/2014/main" id="{6B4E4BE5-C924-6C96-2FE0-E07090D8941F}"/>
              </a:ext>
            </a:extLst>
          </p:cNvPr>
          <p:cNvSpPr txBox="1">
            <a:spLocks/>
          </p:cNvSpPr>
          <p:nvPr/>
        </p:nvSpPr>
        <p:spPr>
          <a:xfrm>
            <a:off x="838200" y="3358175"/>
            <a:ext cx="10515600"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b="1" kern="1200" cap="all" spc="150" baseline="0" dirty="0">
                <a:solidFill>
                  <a:schemeClr val="accent1">
                    <a:lumMod val="50000"/>
                  </a:schemeClr>
                </a:solidFill>
                <a:latin typeface="+mj-lt"/>
                <a:ea typeface="+mj-ea"/>
                <a:cs typeface="+mj-cs"/>
              </a:defRPr>
            </a:lvl1pPr>
          </a:lstStyle>
          <a:p>
            <a:r>
              <a:rPr lang="it-IT"/>
              <a:t>IA-4(9):</a:t>
            </a:r>
            <a:r>
              <a:rPr lang="it-IT" err="1"/>
              <a:t>attribute</a:t>
            </a:r>
            <a:r>
              <a:rPr lang="it-IT"/>
              <a:t> </a:t>
            </a:r>
            <a:r>
              <a:rPr lang="it-IT" err="1"/>
              <a:t>maintenance</a:t>
            </a:r>
            <a:r>
              <a:rPr lang="it-IT"/>
              <a:t> and </a:t>
            </a:r>
            <a:r>
              <a:rPr lang="it-IT" err="1"/>
              <a:t>protection</a:t>
            </a:r>
            <a:endParaRPr lang="it-IT"/>
          </a:p>
        </p:txBody>
      </p:sp>
      <p:sp>
        <p:nvSpPr>
          <p:cNvPr id="3" name="Segnaposto testo 9">
            <a:extLst>
              <a:ext uri="{FF2B5EF4-FFF2-40B4-BE49-F238E27FC236}">
                <a16:creationId xmlns:a16="http://schemas.microsoft.com/office/drawing/2014/main" id="{8987EE9B-B037-919B-B707-028BCFA467E5}"/>
              </a:ext>
            </a:extLst>
          </p:cNvPr>
          <p:cNvSpPr txBox="1">
            <a:spLocks/>
          </p:cNvSpPr>
          <p:nvPr/>
        </p:nvSpPr>
        <p:spPr>
          <a:xfrm>
            <a:off x="838200" y="5005651"/>
            <a:ext cx="10515600" cy="59093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t>Per ogni utente identificato, gli attributi contenuti nel proprio ID token sono memorizzati all’interno della sessione mantenuta da Spring e all’interno della sessione mantenuta da Keycloak.</a:t>
            </a:r>
          </a:p>
        </p:txBody>
      </p:sp>
      <p:sp>
        <p:nvSpPr>
          <p:cNvPr id="4" name="Segnaposto testo 10">
            <a:extLst>
              <a:ext uri="{FF2B5EF4-FFF2-40B4-BE49-F238E27FC236}">
                <a16:creationId xmlns:a16="http://schemas.microsoft.com/office/drawing/2014/main" id="{15620A7B-FAD8-BEA0-BEC3-EDC8DF9ABC3C}"/>
              </a:ext>
            </a:extLst>
          </p:cNvPr>
          <p:cNvSpPr txBox="1">
            <a:spLocks/>
          </p:cNvSpPr>
          <p:nvPr/>
        </p:nvSpPr>
        <p:spPr>
          <a:xfrm>
            <a:off x="838200" y="4442925"/>
            <a:ext cx="10515600" cy="377976"/>
          </a:xfrm>
          <a:prstGeom prst="roundRect">
            <a:avLst/>
          </a:prstGeom>
          <a:solidFill>
            <a:schemeClr val="accent1"/>
          </a:solidFill>
          <a:ln>
            <a:solidFill>
              <a:schemeClr val="accent1">
                <a:lumMod val="50000"/>
              </a:schemeClr>
            </a:solidFill>
          </a:ln>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lumMod val="50000"/>
                </a:schemeClr>
              </a:buClr>
              <a:buFont typeface="Tenorite" panose="00000500000000000000" pitchFamily="2" charset="0"/>
              <a:buChar char="+"/>
              <a:defRPr sz="1800" i="1"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800" i="1"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400" i="1"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Memorizzare gli attributi per ogni utente identificato in una struttura centrale e protetta.</a:t>
            </a:r>
          </a:p>
        </p:txBody>
      </p:sp>
    </p:spTree>
    <p:extLst>
      <p:ext uri="{BB962C8B-B14F-4D97-AF65-F5344CB8AC3E}">
        <p14:creationId xmlns:p14="http://schemas.microsoft.com/office/powerpoint/2010/main" val="508554182"/>
      </p:ext>
    </p:extLst>
  </p:cSld>
  <p:clrMapOvr>
    <a:masterClrMapping/>
  </p:clrMapOvr>
  <p:extLst>
    <p:ext uri="{6950BFC3-D8DA-4A85-94F7-54DA5524770B}">
      <p188:commentRel xmlns:p188="http://schemas.microsoft.com/office/powerpoint/2018/8/main" r:id="rId2"/>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E1C534F-4655-9FDE-6C1F-DDA58887E89A}"/>
              </a:ext>
            </a:extLst>
          </p:cNvPr>
          <p:cNvSpPr>
            <a:spLocks noGrp="1"/>
          </p:cNvSpPr>
          <p:nvPr>
            <p:ph type="title"/>
          </p:nvPr>
        </p:nvSpPr>
        <p:spPr>
          <a:xfrm>
            <a:off x="838200" y="0"/>
            <a:ext cx="10515600" cy="900000"/>
          </a:xfrm>
        </p:spPr>
        <p:txBody>
          <a:bodyPr/>
          <a:lstStyle/>
          <a:p>
            <a:r>
              <a:rPr lang="it-IT" b="1">
                <a:solidFill>
                  <a:schemeClr val="accent1">
                    <a:lumMod val="50000"/>
                  </a:schemeClr>
                </a:solidFill>
              </a:rPr>
              <a:t>IA-5: </a:t>
            </a:r>
            <a:r>
              <a:rPr lang="it-IT" b="1" err="1">
                <a:solidFill>
                  <a:schemeClr val="accent1">
                    <a:lumMod val="50000"/>
                  </a:schemeClr>
                </a:solidFill>
              </a:rPr>
              <a:t>Authenticator</a:t>
            </a:r>
            <a:r>
              <a:rPr lang="it-IT" b="1">
                <a:solidFill>
                  <a:schemeClr val="accent1">
                    <a:lumMod val="50000"/>
                  </a:schemeClr>
                </a:solidFill>
              </a:rPr>
              <a:t> Management </a:t>
            </a:r>
          </a:p>
        </p:txBody>
      </p:sp>
      <p:sp>
        <p:nvSpPr>
          <p:cNvPr id="6" name="Segnaposto numero diapositiva 5">
            <a:extLst>
              <a:ext uri="{FF2B5EF4-FFF2-40B4-BE49-F238E27FC236}">
                <a16:creationId xmlns:a16="http://schemas.microsoft.com/office/drawing/2014/main" id="{C2557F06-1CA7-8EC8-93CC-F5763DCA39EE}"/>
              </a:ext>
            </a:extLst>
          </p:cNvPr>
          <p:cNvSpPr>
            <a:spLocks noGrp="1"/>
          </p:cNvSpPr>
          <p:nvPr>
            <p:ph type="sldNum" sz="quarter" idx="16"/>
          </p:nvPr>
        </p:nvSpPr>
        <p:spPr/>
        <p:txBody>
          <a:bodyPr/>
          <a:lstStyle/>
          <a:p>
            <a:pPr rtl="0"/>
            <a:fld id="{B5CEABB6-07DC-46E8-9B57-56EC44A396E5}" type="slidenum">
              <a:rPr lang="it-IT" noProof="0" smtClean="0"/>
              <a:t>141</a:t>
            </a:fld>
            <a:endParaRPr lang="it-IT" noProof="0"/>
          </a:p>
        </p:txBody>
      </p:sp>
      <p:sp>
        <p:nvSpPr>
          <p:cNvPr id="4" name="Segnaposto testo 3">
            <a:extLst>
              <a:ext uri="{FF2B5EF4-FFF2-40B4-BE49-F238E27FC236}">
                <a16:creationId xmlns:a16="http://schemas.microsoft.com/office/drawing/2014/main" id="{4E7B52C5-EE40-A3EC-5488-7B6905CFB5C8}"/>
              </a:ext>
            </a:extLst>
          </p:cNvPr>
          <p:cNvSpPr>
            <a:spLocks noGrp="1"/>
          </p:cNvSpPr>
          <p:nvPr>
            <p:ph type="body" sz="quarter" idx="18"/>
          </p:nvPr>
        </p:nvSpPr>
        <p:spPr>
          <a:xfrm>
            <a:off x="838200" y="900000"/>
            <a:ext cx="10515600" cy="5821475"/>
          </a:xfrm>
        </p:spPr>
        <p:txBody>
          <a:bodyPr/>
          <a:lstStyle/>
          <a:p>
            <a:pPr marL="0" indent="0">
              <a:buClr>
                <a:schemeClr val="accent1">
                  <a:lumMod val="50000"/>
                </a:schemeClr>
              </a:buClr>
              <a:buNone/>
            </a:pPr>
            <a:r>
              <a:rPr lang="it-IT"/>
              <a:t>Gestire gli autenticatori di sistema in modo tale da:</a:t>
            </a:r>
          </a:p>
          <a:p>
            <a:pPr marL="342900" indent="-342900">
              <a:buClr>
                <a:schemeClr val="accent1">
                  <a:lumMod val="50000"/>
                </a:schemeClr>
              </a:buClr>
              <a:buFont typeface="+mj-lt"/>
              <a:buAutoNum type="arabicPeriod"/>
            </a:pPr>
            <a:r>
              <a:rPr lang="it-IT"/>
              <a:t>Verificare, come parte della distribuzione iniziale degli autenticatori, l'identità dell'individuo, gruppo, ruolo, servizio o dispositivo che riceve l'autenticatore;</a:t>
            </a:r>
          </a:p>
          <a:p>
            <a:pPr marL="342900" indent="-342900">
              <a:buClr>
                <a:schemeClr val="accent1">
                  <a:lumMod val="50000"/>
                </a:schemeClr>
              </a:buClr>
              <a:buFont typeface="+mj-lt"/>
              <a:buAutoNum type="arabicPeriod"/>
            </a:pPr>
            <a:r>
              <a:rPr lang="it-IT"/>
              <a:t>Stabilire il contenuto iniziale dell'autenticatore per tutti gli autenticatori emessi dall'organizzazione; </a:t>
            </a:r>
          </a:p>
          <a:p>
            <a:pPr marL="342900" indent="-342900">
              <a:buClr>
                <a:schemeClr val="accent1">
                  <a:lumMod val="50000"/>
                </a:schemeClr>
              </a:buClr>
              <a:buFont typeface="+mj-lt"/>
              <a:buAutoNum type="arabicPeriod"/>
            </a:pPr>
            <a:r>
              <a:rPr lang="it-IT"/>
              <a:t>Garantire che gli autenticatori siano sufficientemente robusti per il loro uso previsto; </a:t>
            </a:r>
          </a:p>
          <a:p>
            <a:pPr marL="342900" indent="-342900">
              <a:buClr>
                <a:schemeClr val="accent1">
                  <a:lumMod val="50000"/>
                </a:schemeClr>
              </a:buClr>
              <a:buFont typeface="+mj-lt"/>
              <a:buAutoNum type="arabicPeriod"/>
            </a:pPr>
            <a:r>
              <a:rPr lang="it-IT"/>
              <a:t>Stabilire e implementare procedure amministrative per la distribuzione iniziale degli autenticatori, per gli autenticatori persi, compromessi o danneggiati, e per la revoca degli autenticatori;</a:t>
            </a:r>
          </a:p>
          <a:p>
            <a:pPr marL="342900" indent="-342900">
              <a:buClr>
                <a:schemeClr val="accent1">
                  <a:lumMod val="50000"/>
                </a:schemeClr>
              </a:buClr>
              <a:buFont typeface="+mj-lt"/>
              <a:buAutoNum type="arabicPeriod"/>
            </a:pPr>
            <a:r>
              <a:rPr lang="it-IT"/>
              <a:t>Cambiare gli autenticatori predefiniti prima del primo utilizzo;</a:t>
            </a:r>
          </a:p>
          <a:p>
            <a:pPr marL="342900" indent="-342900">
              <a:buClr>
                <a:schemeClr val="accent1">
                  <a:lumMod val="50000"/>
                </a:schemeClr>
              </a:buClr>
              <a:buFont typeface="+mj-lt"/>
              <a:buAutoNum type="arabicPeriod"/>
            </a:pPr>
            <a:r>
              <a:rPr lang="it-IT"/>
              <a:t>Modificare o aggiornare gli autenticatori dopo un certo periodo di tempo o quando si verificano determinati eventi;</a:t>
            </a:r>
          </a:p>
          <a:p>
            <a:pPr marL="342900" indent="-342900">
              <a:buClr>
                <a:schemeClr val="accent1">
                  <a:lumMod val="50000"/>
                </a:schemeClr>
              </a:buClr>
              <a:buFont typeface="+mj-lt"/>
              <a:buAutoNum type="arabicPeriod"/>
            </a:pPr>
            <a:r>
              <a:rPr lang="it-IT"/>
              <a:t>Proteggere il contenuto degli autenticatori da divulgazioni e modifiche non autorizzate;</a:t>
            </a:r>
          </a:p>
          <a:p>
            <a:pPr marL="342900" indent="-342900">
              <a:buClr>
                <a:schemeClr val="accent1">
                  <a:lumMod val="50000"/>
                </a:schemeClr>
              </a:buClr>
              <a:buFont typeface="+mj-lt"/>
              <a:buAutoNum type="arabicPeriod"/>
            </a:pPr>
            <a:r>
              <a:rPr lang="it-IT"/>
              <a:t>Richiedere agli individui di adottare, e far sì che i dispositivi implementino, controlli specifici per proteggere gli autenticatori; </a:t>
            </a:r>
          </a:p>
          <a:p>
            <a:pPr marL="342900" indent="-342900">
              <a:buClr>
                <a:schemeClr val="accent1">
                  <a:lumMod val="50000"/>
                </a:schemeClr>
              </a:buClr>
              <a:buFont typeface="+mj-lt"/>
              <a:buAutoNum type="arabicPeriod"/>
            </a:pPr>
            <a:r>
              <a:rPr lang="it-IT"/>
              <a:t>Cambiare gli autenticatori per gli account di gruppo o di ruolo quando cambia l'appartenenza a quegli account.</a:t>
            </a:r>
          </a:p>
        </p:txBody>
      </p:sp>
    </p:spTree>
    <p:extLst>
      <p:ext uri="{BB962C8B-B14F-4D97-AF65-F5344CB8AC3E}">
        <p14:creationId xmlns:p14="http://schemas.microsoft.com/office/powerpoint/2010/main" val="25173298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77C6A-B357-5E0F-D39F-1C5AEA023703}"/>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0790220A-1CB1-D62F-0F43-B581A12C759F}"/>
              </a:ext>
            </a:extLst>
          </p:cNvPr>
          <p:cNvSpPr>
            <a:spLocks noGrp="1"/>
          </p:cNvSpPr>
          <p:nvPr>
            <p:ph type="title"/>
          </p:nvPr>
        </p:nvSpPr>
        <p:spPr>
          <a:xfrm>
            <a:off x="838200" y="0"/>
            <a:ext cx="10515600" cy="900000"/>
          </a:xfrm>
        </p:spPr>
        <p:txBody>
          <a:bodyPr/>
          <a:lstStyle/>
          <a:p>
            <a:r>
              <a:rPr lang="it-IT" b="1">
                <a:solidFill>
                  <a:schemeClr val="accent1">
                    <a:lumMod val="50000"/>
                  </a:schemeClr>
                </a:solidFill>
              </a:rPr>
              <a:t>IA-5: </a:t>
            </a:r>
            <a:r>
              <a:rPr lang="it-IT" b="1" err="1">
                <a:solidFill>
                  <a:schemeClr val="accent1">
                    <a:lumMod val="50000"/>
                  </a:schemeClr>
                </a:solidFill>
              </a:rPr>
              <a:t>Authenticator</a:t>
            </a:r>
            <a:r>
              <a:rPr lang="it-IT" b="1">
                <a:solidFill>
                  <a:schemeClr val="accent1">
                    <a:lumMod val="50000"/>
                  </a:schemeClr>
                </a:solidFill>
              </a:rPr>
              <a:t> Management </a:t>
            </a:r>
          </a:p>
        </p:txBody>
      </p:sp>
      <p:sp>
        <p:nvSpPr>
          <p:cNvPr id="6" name="Segnaposto numero diapositiva 5">
            <a:extLst>
              <a:ext uri="{FF2B5EF4-FFF2-40B4-BE49-F238E27FC236}">
                <a16:creationId xmlns:a16="http://schemas.microsoft.com/office/drawing/2014/main" id="{E2F7FA25-2EA6-A531-34EE-C816A0B4F2C8}"/>
              </a:ext>
            </a:extLst>
          </p:cNvPr>
          <p:cNvSpPr>
            <a:spLocks noGrp="1"/>
          </p:cNvSpPr>
          <p:nvPr>
            <p:ph type="sldNum" sz="quarter" idx="16"/>
          </p:nvPr>
        </p:nvSpPr>
        <p:spPr/>
        <p:txBody>
          <a:bodyPr/>
          <a:lstStyle/>
          <a:p>
            <a:pPr rtl="0"/>
            <a:fld id="{B5CEABB6-07DC-46E8-9B57-56EC44A396E5}" type="slidenum">
              <a:rPr lang="it-IT" noProof="0" smtClean="0"/>
              <a:t>142</a:t>
            </a:fld>
            <a:endParaRPr lang="it-IT" noProof="0"/>
          </a:p>
        </p:txBody>
      </p:sp>
      <p:sp>
        <p:nvSpPr>
          <p:cNvPr id="9" name="CasellaDiTesto 8">
            <a:extLst>
              <a:ext uri="{FF2B5EF4-FFF2-40B4-BE49-F238E27FC236}">
                <a16:creationId xmlns:a16="http://schemas.microsoft.com/office/drawing/2014/main" id="{DA50F865-1802-E0C9-973A-0D383508F7FA}"/>
              </a:ext>
            </a:extLst>
          </p:cNvPr>
          <p:cNvSpPr txBox="1"/>
          <p:nvPr/>
        </p:nvSpPr>
        <p:spPr>
          <a:xfrm>
            <a:off x="838200" y="900000"/>
            <a:ext cx="10515600" cy="5909310"/>
          </a:xfrm>
          <a:prstGeom prst="rect">
            <a:avLst/>
          </a:prstGeom>
          <a:noFill/>
        </p:spPr>
        <p:txBody>
          <a:bodyPr wrap="square" rtlCol="0">
            <a:spAutoFit/>
          </a:bodyPr>
          <a:lstStyle/>
          <a:p>
            <a:pPr marL="342900" indent="-342900">
              <a:buFont typeface="+mj-lt"/>
              <a:buAutoNum type="arabicPeriod"/>
            </a:pPr>
            <a:r>
              <a:rPr lang="it-IT"/>
              <a:t>La verifica dell’identità dell’utente avviene tramite la verifica dell’indirizzo email al momento della registrazione.</a:t>
            </a:r>
          </a:p>
          <a:p>
            <a:pPr marL="342900" indent="-342900">
              <a:buFont typeface="+mj-lt"/>
              <a:buAutoNum type="arabicPeriod"/>
            </a:pPr>
            <a:r>
              <a:rPr lang="it-IT"/>
              <a:t>La password iniziale viene scelta dall’utente all’atto della registrazione. Solo nel caso dell’ADMIN tale password viene impostata ad un valore di default all’atto della creazione dell’account da parte dell’amministratore di sistema.</a:t>
            </a:r>
          </a:p>
          <a:p>
            <a:pPr marL="342900" indent="-342900">
              <a:buFont typeface="+mj-lt"/>
              <a:buAutoNum type="arabicPeriod"/>
            </a:pPr>
            <a:r>
              <a:rPr lang="it-IT"/>
              <a:t>La robustezza degli autenticatori (password, OTP) è garantita dalla definizione di </a:t>
            </a:r>
            <a:r>
              <a:rPr lang="it-IT" b="1">
                <a:solidFill>
                  <a:schemeClr val="accent1">
                    <a:lumMod val="50000"/>
                  </a:schemeClr>
                </a:solidFill>
              </a:rPr>
              <a:t>policy</a:t>
            </a:r>
            <a:r>
              <a:rPr lang="it-IT"/>
              <a:t> robuste per la loro generazione.</a:t>
            </a:r>
          </a:p>
          <a:p>
            <a:pPr marL="342900" indent="-342900">
              <a:buFont typeface="+mj-lt"/>
              <a:buAutoNum type="arabicPeriod"/>
            </a:pPr>
            <a:r>
              <a:rPr lang="it-IT"/>
              <a:t>La distribuzione iniziale degli autenticatori ai nuovi utenti è automatica. Solo nel caso dell’utente ADMIN, sarà l’amministratore di sistema a recapitare le credenziali di accesso. Nel caso di autenticatori persi, compromessi o revocati, occorre contattare l’amministratore di sistema per il ripristino degli stessi.</a:t>
            </a:r>
          </a:p>
          <a:p>
            <a:pPr marL="342900" indent="-342900">
              <a:buFont typeface="+mj-lt"/>
              <a:buAutoNum type="arabicPeriod"/>
            </a:pPr>
            <a:r>
              <a:rPr lang="it-IT"/>
              <a:t>Solo l’utente ADMIN accederà la prima volta con la password fornita dall’amministratore e dovrà modificarla al primo accesso.</a:t>
            </a:r>
          </a:p>
          <a:p>
            <a:pPr marL="342900" indent="-342900">
              <a:buFont typeface="+mj-lt"/>
              <a:buAutoNum type="arabicPeriod"/>
            </a:pPr>
            <a:r>
              <a:rPr lang="it-IT"/>
              <a:t>Tra le policy per le password è stato definito un tempo di scadenza di 180 giorni, dopo i quali sarà necessario aggiornare l’autenticatore. </a:t>
            </a:r>
          </a:p>
          <a:p>
            <a:pPr marL="342900" indent="-342900">
              <a:buFont typeface="+mj-lt"/>
              <a:buAutoNum type="arabicPeriod"/>
            </a:pPr>
            <a:r>
              <a:rPr lang="it-IT"/>
              <a:t>Gli autenticatori sono sempre trasmessi su canali crittografati per evitarne la divulgazione. Inoltre solo i digest delle password sono memorizzati da Keycloak, per evitare di salvare le password in chiaro.</a:t>
            </a:r>
          </a:p>
          <a:p>
            <a:pPr marL="342900" indent="-342900">
              <a:buFont typeface="+mj-lt"/>
              <a:buAutoNum type="arabicPeriod"/>
            </a:pPr>
            <a:r>
              <a:rPr lang="it-IT"/>
              <a:t>Gli utenti utilizzano i propri dispositivi personali per l’autenticazione multi-fattore.</a:t>
            </a:r>
          </a:p>
          <a:p>
            <a:pPr marL="342900" indent="-342900">
              <a:buFont typeface="+mj-lt"/>
              <a:buAutoNum type="arabicPeriod"/>
            </a:pPr>
            <a:r>
              <a:rPr lang="it-IT"/>
              <a:t>Al cambiare dell’admin o dell’amministratore di sistema si provvede a modificare gli autenticatori per i relativi account.</a:t>
            </a:r>
          </a:p>
        </p:txBody>
      </p:sp>
    </p:spTree>
    <p:extLst>
      <p:ext uri="{BB962C8B-B14F-4D97-AF65-F5344CB8AC3E}">
        <p14:creationId xmlns:p14="http://schemas.microsoft.com/office/powerpoint/2010/main" val="2350232858"/>
      </p:ext>
    </p:extLst>
  </p:cSld>
  <p:clrMapOvr>
    <a:masterClrMapping/>
  </p:clrMapOvr>
  <p:extLst>
    <p:ext uri="{6950BFC3-D8DA-4A85-94F7-54DA5524770B}">
      <p188:commentRel xmlns:p188="http://schemas.microsoft.com/office/powerpoint/2018/8/main" r:id="rId3"/>
    </p:ext>
  </p:extLs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5E02ED8-EE58-2F04-91E6-72255EB21F99}"/>
              </a:ext>
            </a:extLst>
          </p:cNvPr>
          <p:cNvSpPr>
            <a:spLocks noGrp="1"/>
          </p:cNvSpPr>
          <p:nvPr>
            <p:ph type="title"/>
          </p:nvPr>
        </p:nvSpPr>
        <p:spPr>
          <a:xfrm>
            <a:off x="838200" y="136525"/>
            <a:ext cx="10515600" cy="826513"/>
          </a:xfrm>
        </p:spPr>
        <p:txBody>
          <a:bodyPr/>
          <a:lstStyle/>
          <a:p>
            <a:r>
              <a:rPr lang="it-IT" b="1">
                <a:solidFill>
                  <a:schemeClr val="accent1">
                    <a:lumMod val="50000"/>
                  </a:schemeClr>
                </a:solidFill>
              </a:rPr>
              <a:t>IA-5(1): PASSWORD-BASED AUTHENTICATION </a:t>
            </a:r>
          </a:p>
        </p:txBody>
      </p:sp>
      <p:sp>
        <p:nvSpPr>
          <p:cNvPr id="6" name="Segnaposto numero diapositiva 5">
            <a:extLst>
              <a:ext uri="{FF2B5EF4-FFF2-40B4-BE49-F238E27FC236}">
                <a16:creationId xmlns:a16="http://schemas.microsoft.com/office/drawing/2014/main" id="{C78C5295-446A-FB29-4D4C-5C284D0A0A7A}"/>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143</a:t>
            </a:fld>
            <a:endParaRPr lang="it-IT" noProof="0"/>
          </a:p>
        </p:txBody>
      </p:sp>
      <p:sp>
        <p:nvSpPr>
          <p:cNvPr id="7" name="CasellaDiTesto 6">
            <a:extLst>
              <a:ext uri="{FF2B5EF4-FFF2-40B4-BE49-F238E27FC236}">
                <a16:creationId xmlns:a16="http://schemas.microsoft.com/office/drawing/2014/main" id="{B91F8DF4-E197-5446-669D-8E82AF8C943A}"/>
              </a:ext>
            </a:extLst>
          </p:cNvPr>
          <p:cNvSpPr txBox="1"/>
          <p:nvPr/>
        </p:nvSpPr>
        <p:spPr>
          <a:xfrm>
            <a:off x="750651" y="963038"/>
            <a:ext cx="10515599" cy="469915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pPr>
            <a:r>
              <a:rPr lang="it-IT">
                <a:solidFill>
                  <a:schemeClr val="tx1">
                    <a:lumMod val="85000"/>
                    <a:lumOff val="15000"/>
                  </a:schemeClr>
                </a:solidFill>
              </a:rPr>
              <a:t>Per l'autenticazione basata su password:</a:t>
            </a:r>
          </a:p>
          <a:p>
            <a:pPr marL="285750" indent="-285750">
              <a:buClr>
                <a:schemeClr val="accent1">
                  <a:lumMod val="50000"/>
                </a:schemeClr>
              </a:buClr>
              <a:buFont typeface="Segoe UI" panose="020B0502040204020203" pitchFamily="34" charset="0"/>
              <a:buChar char="+"/>
            </a:pPr>
            <a:r>
              <a:rPr lang="it-IT">
                <a:solidFill>
                  <a:schemeClr val="tx1">
                    <a:lumMod val="85000"/>
                    <a:lumOff val="15000"/>
                  </a:schemeClr>
                </a:solidFill>
              </a:rPr>
              <a:t>Mantenere un elenco di password comunemente usate, previste o compromesse e aggiornare l'elenco con una certa frequenza o quando si sospetta che le password dell'organizzazione siano state compromesse direttamente o indirettamente;</a:t>
            </a:r>
          </a:p>
          <a:p>
            <a:pPr marL="285750" indent="-285750">
              <a:buClr>
                <a:schemeClr val="accent1">
                  <a:lumMod val="50000"/>
                </a:schemeClr>
              </a:buClr>
              <a:buFont typeface="Segoe UI" panose="020B0502040204020203" pitchFamily="34" charset="0"/>
              <a:buChar char="+"/>
            </a:pPr>
            <a:r>
              <a:rPr lang="it-IT">
                <a:solidFill>
                  <a:schemeClr val="tx1">
                    <a:lumMod val="85000"/>
                    <a:lumOff val="15000"/>
                  </a:schemeClr>
                </a:solidFill>
              </a:rPr>
              <a:t>Verificare, quando gli utenti creano o aggiornano le password, che le password non siano presenti nell'elenco di password comunemente usate, previste o compromesse in IA-5(1)(a); </a:t>
            </a:r>
          </a:p>
          <a:p>
            <a:pPr marL="285750" indent="-285750">
              <a:buClr>
                <a:schemeClr val="accent1">
                  <a:lumMod val="50000"/>
                </a:schemeClr>
              </a:buClr>
              <a:buFont typeface="Segoe UI" panose="020B0502040204020203" pitchFamily="34" charset="0"/>
              <a:buChar char="+"/>
            </a:pPr>
            <a:r>
              <a:rPr lang="it-IT">
                <a:solidFill>
                  <a:schemeClr val="tx1">
                    <a:lumMod val="85000"/>
                    <a:lumOff val="15000"/>
                  </a:schemeClr>
                </a:solidFill>
              </a:rPr>
              <a:t>Trasmettere le password solo tramite canali protetti crittograficamente;</a:t>
            </a:r>
          </a:p>
          <a:p>
            <a:pPr marL="285750" indent="-285750">
              <a:buClr>
                <a:schemeClr val="accent1">
                  <a:lumMod val="50000"/>
                </a:schemeClr>
              </a:buClr>
              <a:buFont typeface="Segoe UI" panose="020B0502040204020203" pitchFamily="34" charset="0"/>
              <a:buChar char="+"/>
            </a:pPr>
            <a:r>
              <a:rPr lang="it-IT">
                <a:solidFill>
                  <a:schemeClr val="tx1">
                    <a:lumMod val="85000"/>
                    <a:lumOff val="15000"/>
                  </a:schemeClr>
                </a:solidFill>
              </a:rPr>
              <a:t>Memorizzare le password utilizzando una </a:t>
            </a:r>
            <a:r>
              <a:rPr lang="it-IT" err="1">
                <a:solidFill>
                  <a:schemeClr val="tx1">
                    <a:lumMod val="85000"/>
                    <a:lumOff val="15000"/>
                  </a:schemeClr>
                </a:solidFill>
              </a:rPr>
              <a:t>salted</a:t>
            </a:r>
            <a:r>
              <a:rPr lang="it-IT">
                <a:solidFill>
                  <a:schemeClr val="tx1">
                    <a:lumMod val="85000"/>
                    <a:lumOff val="15000"/>
                  </a:schemeClr>
                </a:solidFill>
              </a:rPr>
              <a:t> key </a:t>
            </a:r>
            <a:r>
              <a:rPr lang="it-IT" err="1">
                <a:solidFill>
                  <a:schemeClr val="tx1">
                    <a:lumMod val="85000"/>
                    <a:lumOff val="15000"/>
                  </a:schemeClr>
                </a:solidFill>
              </a:rPr>
              <a:t>derivation</a:t>
            </a:r>
            <a:r>
              <a:rPr lang="it-IT">
                <a:solidFill>
                  <a:schemeClr val="tx1">
                    <a:lumMod val="85000"/>
                    <a:lumOff val="15000"/>
                  </a:schemeClr>
                </a:solidFill>
              </a:rPr>
              <a:t> </a:t>
            </a:r>
            <a:r>
              <a:rPr lang="it-IT" err="1">
                <a:solidFill>
                  <a:schemeClr val="tx1">
                    <a:lumMod val="85000"/>
                    <a:lumOff val="15000"/>
                  </a:schemeClr>
                </a:solidFill>
              </a:rPr>
              <a:t>function</a:t>
            </a:r>
            <a:r>
              <a:rPr lang="it-IT">
                <a:solidFill>
                  <a:schemeClr val="tx1">
                    <a:lumMod val="85000"/>
                    <a:lumOff val="15000"/>
                  </a:schemeClr>
                </a:solidFill>
              </a:rPr>
              <a:t> approvata, preferibilmente utilizzando un </a:t>
            </a:r>
            <a:r>
              <a:rPr lang="it-IT" err="1">
                <a:solidFill>
                  <a:schemeClr val="tx1">
                    <a:lumMod val="85000"/>
                    <a:lumOff val="15000"/>
                  </a:schemeClr>
                </a:solidFill>
              </a:rPr>
              <a:t>keyed</a:t>
            </a:r>
            <a:r>
              <a:rPr lang="it-IT">
                <a:solidFill>
                  <a:schemeClr val="tx1">
                    <a:lumMod val="85000"/>
                    <a:lumOff val="15000"/>
                  </a:schemeClr>
                </a:solidFill>
              </a:rPr>
              <a:t> </a:t>
            </a:r>
            <a:r>
              <a:rPr lang="it-IT" err="1">
                <a:solidFill>
                  <a:schemeClr val="tx1">
                    <a:lumMod val="85000"/>
                    <a:lumOff val="15000"/>
                  </a:schemeClr>
                </a:solidFill>
              </a:rPr>
              <a:t>hash</a:t>
            </a:r>
            <a:r>
              <a:rPr lang="it-IT">
                <a:solidFill>
                  <a:schemeClr val="tx1">
                    <a:lumMod val="85000"/>
                    <a:lumOff val="15000"/>
                  </a:schemeClr>
                </a:solidFill>
              </a:rPr>
              <a:t>;</a:t>
            </a:r>
          </a:p>
          <a:p>
            <a:pPr marL="285750" indent="-285750">
              <a:buClr>
                <a:schemeClr val="accent1">
                  <a:lumMod val="50000"/>
                </a:schemeClr>
              </a:buClr>
              <a:buFont typeface="Segoe UI" panose="020B0502040204020203" pitchFamily="34" charset="0"/>
              <a:buChar char="+"/>
            </a:pPr>
            <a:r>
              <a:rPr lang="it-IT">
                <a:solidFill>
                  <a:schemeClr val="tx1">
                    <a:lumMod val="85000"/>
                    <a:lumOff val="15000"/>
                  </a:schemeClr>
                </a:solidFill>
              </a:rPr>
              <a:t>Richiedere la selezione immediata di una nuova password al momento del recupero dell'account;</a:t>
            </a:r>
          </a:p>
          <a:p>
            <a:pPr marL="285750" indent="-285750">
              <a:buClr>
                <a:schemeClr val="accent1">
                  <a:lumMod val="50000"/>
                </a:schemeClr>
              </a:buClr>
              <a:buFont typeface="Segoe UI" panose="020B0502040204020203" pitchFamily="34" charset="0"/>
              <a:buChar char="+"/>
            </a:pPr>
            <a:r>
              <a:rPr lang="it-IT">
                <a:solidFill>
                  <a:schemeClr val="tx1">
                    <a:lumMod val="85000"/>
                    <a:lumOff val="15000"/>
                  </a:schemeClr>
                </a:solidFill>
              </a:rPr>
              <a:t>Consentire la selezione da parte dell'utente di password lunghe o </a:t>
            </a:r>
            <a:r>
              <a:rPr lang="it-IT" err="1">
                <a:solidFill>
                  <a:schemeClr val="tx1">
                    <a:lumMod val="85000"/>
                    <a:lumOff val="15000"/>
                  </a:schemeClr>
                </a:solidFill>
              </a:rPr>
              <a:t>passphrase</a:t>
            </a:r>
            <a:r>
              <a:rPr lang="it-IT">
                <a:solidFill>
                  <a:schemeClr val="tx1">
                    <a:lumMod val="85000"/>
                    <a:lumOff val="15000"/>
                  </a:schemeClr>
                </a:solidFill>
              </a:rPr>
              <a:t>, includendo spazi e tutti i caratteri stampabili; </a:t>
            </a:r>
          </a:p>
          <a:p>
            <a:pPr marL="285750" indent="-285750">
              <a:buClr>
                <a:schemeClr val="accent1">
                  <a:lumMod val="50000"/>
                </a:schemeClr>
              </a:buClr>
              <a:buFont typeface="Segoe UI" panose="020B0502040204020203" pitchFamily="34" charset="0"/>
              <a:buChar char="+"/>
            </a:pPr>
            <a:r>
              <a:rPr lang="it-IT">
                <a:solidFill>
                  <a:schemeClr val="tx1">
                    <a:lumMod val="85000"/>
                    <a:lumOff val="15000"/>
                  </a:schemeClr>
                </a:solidFill>
              </a:rPr>
              <a:t>Utilizzare strumenti automatizzati per aiutare l'utente nella selezione di forti autenticatori di password; </a:t>
            </a:r>
          </a:p>
          <a:p>
            <a:pPr marL="285750" indent="-285750">
              <a:buClr>
                <a:schemeClr val="accent1">
                  <a:lumMod val="50000"/>
                </a:schemeClr>
              </a:buClr>
              <a:buFont typeface="Segoe UI" panose="020B0502040204020203" pitchFamily="34" charset="0"/>
              <a:buChar char="+"/>
            </a:pPr>
            <a:r>
              <a:rPr lang="it-IT">
                <a:solidFill>
                  <a:schemeClr val="tx1">
                    <a:lumMod val="85000"/>
                    <a:lumOff val="15000"/>
                  </a:schemeClr>
                </a:solidFill>
              </a:rPr>
              <a:t>Applicare determinate regole di composizione e complessità.</a:t>
            </a:r>
          </a:p>
        </p:txBody>
      </p:sp>
    </p:spTree>
    <p:extLst>
      <p:ext uri="{BB962C8B-B14F-4D97-AF65-F5344CB8AC3E}">
        <p14:creationId xmlns:p14="http://schemas.microsoft.com/office/powerpoint/2010/main" val="8634159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DE9D-3476-60A8-2F69-DADE61818B8A}"/>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AE2E303E-1A0A-9061-253F-225912249D18}"/>
              </a:ext>
            </a:extLst>
          </p:cNvPr>
          <p:cNvSpPr>
            <a:spLocks noGrp="1"/>
          </p:cNvSpPr>
          <p:nvPr>
            <p:ph type="title"/>
          </p:nvPr>
        </p:nvSpPr>
        <p:spPr>
          <a:xfrm>
            <a:off x="838200" y="0"/>
            <a:ext cx="10515600" cy="900000"/>
          </a:xfrm>
        </p:spPr>
        <p:txBody>
          <a:bodyPr/>
          <a:lstStyle/>
          <a:p>
            <a:r>
              <a:rPr lang="it-IT"/>
              <a:t>IA-5(1): PASSWORD-BASED AUTHENTICATION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064E0479-0D54-DBC8-78D6-0FBCA9598588}"/>
              </a:ext>
            </a:extLst>
          </p:cNvPr>
          <p:cNvSpPr>
            <a:spLocks noGrp="1"/>
          </p:cNvSpPr>
          <p:nvPr>
            <p:ph type="sldNum" sz="quarter" idx="16"/>
          </p:nvPr>
        </p:nvSpPr>
        <p:spPr/>
        <p:txBody>
          <a:bodyPr/>
          <a:lstStyle/>
          <a:p>
            <a:pPr rtl="0"/>
            <a:fld id="{B5CEABB6-07DC-46E8-9B57-56EC44A396E5}" type="slidenum">
              <a:rPr lang="it-IT" noProof="0" smtClean="0"/>
              <a:t>144</a:t>
            </a:fld>
            <a:endParaRPr lang="it-IT" noProof="0"/>
          </a:p>
        </p:txBody>
      </p:sp>
      <p:sp>
        <p:nvSpPr>
          <p:cNvPr id="9" name="CasellaDiTesto 8">
            <a:extLst>
              <a:ext uri="{FF2B5EF4-FFF2-40B4-BE49-F238E27FC236}">
                <a16:creationId xmlns:a16="http://schemas.microsoft.com/office/drawing/2014/main" id="{25DA927F-402C-AB03-F4C3-5293BE48259F}"/>
              </a:ext>
            </a:extLst>
          </p:cNvPr>
          <p:cNvSpPr txBox="1"/>
          <p:nvPr/>
        </p:nvSpPr>
        <p:spPr>
          <a:xfrm>
            <a:off x="838200" y="900000"/>
            <a:ext cx="10515600" cy="646331"/>
          </a:xfrm>
          <a:prstGeom prst="rect">
            <a:avLst/>
          </a:prstGeom>
          <a:noFill/>
        </p:spPr>
        <p:txBody>
          <a:bodyPr wrap="square" rtlCol="0">
            <a:spAutoFit/>
          </a:bodyPr>
          <a:lstStyle/>
          <a:p>
            <a:r>
              <a:rPr lang="it-IT"/>
              <a:t>Per rispettare i requisiti di sicurezza sulle password definiti dal controllo IA-5(1) sono state definite le seguenti </a:t>
            </a:r>
            <a:r>
              <a:rPr lang="it-IT" b="1">
                <a:solidFill>
                  <a:schemeClr val="accent1">
                    <a:lumMod val="50000"/>
                  </a:schemeClr>
                </a:solidFill>
              </a:rPr>
              <a:t>password policy </a:t>
            </a:r>
            <a:r>
              <a:rPr lang="it-IT"/>
              <a:t>all’interno di Keycloak.</a:t>
            </a:r>
          </a:p>
        </p:txBody>
      </p:sp>
      <p:pic>
        <p:nvPicPr>
          <p:cNvPr id="4" name="Immagine 3">
            <a:extLst>
              <a:ext uri="{FF2B5EF4-FFF2-40B4-BE49-F238E27FC236}">
                <a16:creationId xmlns:a16="http://schemas.microsoft.com/office/drawing/2014/main" id="{D4E38843-7AA7-21BD-4EA4-090A7F2B4352}"/>
              </a:ext>
            </a:extLst>
          </p:cNvPr>
          <p:cNvPicPr>
            <a:picLocks noChangeAspect="1"/>
          </p:cNvPicPr>
          <p:nvPr/>
        </p:nvPicPr>
        <p:blipFill>
          <a:blip r:embed="rId2"/>
          <a:srcRect b="26618"/>
          <a:stretch>
            <a:fillRect/>
          </a:stretch>
        </p:blipFill>
        <p:spPr>
          <a:xfrm>
            <a:off x="1521711" y="2011404"/>
            <a:ext cx="4105848" cy="3928690"/>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E9DDA377-9185-D32A-04CD-6A8603DD99B1}"/>
              </a:ext>
            </a:extLst>
          </p:cNvPr>
          <p:cNvPicPr>
            <a:picLocks noChangeAspect="1"/>
          </p:cNvPicPr>
          <p:nvPr/>
        </p:nvPicPr>
        <p:blipFill>
          <a:blip r:embed="rId3"/>
          <a:srcRect r="25043"/>
          <a:stretch>
            <a:fillRect/>
          </a:stretch>
        </p:blipFill>
        <p:spPr>
          <a:xfrm>
            <a:off x="6564441" y="2099062"/>
            <a:ext cx="4105848" cy="37533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16546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6B3C691-1F98-C7B6-3695-F8B13CA725C4}"/>
              </a:ext>
            </a:extLst>
          </p:cNvPr>
          <p:cNvSpPr>
            <a:spLocks noGrp="1"/>
          </p:cNvSpPr>
          <p:nvPr>
            <p:ph type="title"/>
          </p:nvPr>
        </p:nvSpPr>
        <p:spPr>
          <a:xfrm>
            <a:off x="838200" y="120160"/>
            <a:ext cx="10515600" cy="900000"/>
          </a:xfrm>
        </p:spPr>
        <p:txBody>
          <a:bodyPr/>
          <a:lstStyle/>
          <a:p>
            <a:r>
              <a:rPr lang="it-IT" b="1">
                <a:solidFill>
                  <a:schemeClr val="accent1">
                    <a:lumMod val="50000"/>
                  </a:schemeClr>
                </a:solidFill>
              </a:rPr>
              <a:t>Ia-5(6):PROTECTION OF AUTHENTICATORS </a:t>
            </a:r>
          </a:p>
        </p:txBody>
      </p:sp>
      <p:sp>
        <p:nvSpPr>
          <p:cNvPr id="6" name="Segnaposto numero diapositiva 5">
            <a:extLst>
              <a:ext uri="{FF2B5EF4-FFF2-40B4-BE49-F238E27FC236}">
                <a16:creationId xmlns:a16="http://schemas.microsoft.com/office/drawing/2014/main" id="{50FDD4FB-D401-A0C1-1A28-167600317557}"/>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145</a:t>
            </a:fld>
            <a:endParaRPr lang="it-IT" noProof="0"/>
          </a:p>
        </p:txBody>
      </p:sp>
      <p:sp>
        <p:nvSpPr>
          <p:cNvPr id="4" name="CasellaDiTesto 3">
            <a:extLst>
              <a:ext uri="{FF2B5EF4-FFF2-40B4-BE49-F238E27FC236}">
                <a16:creationId xmlns:a16="http://schemas.microsoft.com/office/drawing/2014/main" id="{9D73DF86-568C-EE3D-279E-0C52A739DCFF}"/>
              </a:ext>
            </a:extLst>
          </p:cNvPr>
          <p:cNvSpPr txBox="1"/>
          <p:nvPr/>
        </p:nvSpPr>
        <p:spPr>
          <a:xfrm>
            <a:off x="838200" y="1202639"/>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Proteggi gli autenticatori in modo adeguato alla categoria di sicurezza delle informazioni a cui l'uso dell'autenticatore consente l'accesso.</a:t>
            </a:r>
          </a:p>
        </p:txBody>
      </p:sp>
      <p:sp>
        <p:nvSpPr>
          <p:cNvPr id="2" name="CasellaDiTesto 1">
            <a:extLst>
              <a:ext uri="{FF2B5EF4-FFF2-40B4-BE49-F238E27FC236}">
                <a16:creationId xmlns:a16="http://schemas.microsoft.com/office/drawing/2014/main" id="{6036C72A-8588-FA1D-5F9E-BC32EBC4B1EF}"/>
              </a:ext>
            </a:extLst>
          </p:cNvPr>
          <p:cNvSpPr txBox="1"/>
          <p:nvPr/>
        </p:nvSpPr>
        <p:spPr>
          <a:xfrm>
            <a:off x="838199" y="2100207"/>
            <a:ext cx="10515599" cy="1477328"/>
          </a:xfrm>
          <a:prstGeom prst="rect">
            <a:avLst/>
          </a:prstGeom>
          <a:noFill/>
        </p:spPr>
        <p:txBody>
          <a:bodyPr wrap="square" rtlCol="0">
            <a:spAutoFit/>
          </a:bodyPr>
          <a:lstStyle/>
          <a:p>
            <a:r>
              <a:rPr lang="it-IT"/>
              <a:t>Gli autenticatori (password, OTP) sono protetti:</a:t>
            </a:r>
          </a:p>
          <a:p>
            <a:pPr marL="285750" indent="-285750">
              <a:buFont typeface="Arial" panose="020B0604020202020204" pitchFamily="34" charset="0"/>
              <a:buChar char="•"/>
            </a:pPr>
            <a:r>
              <a:rPr lang="it-IT"/>
              <a:t>a riposo, in quanto le password non sono memorizzate direttamente ma solo dopo essere passate attraverso una funzione di </a:t>
            </a:r>
            <a:r>
              <a:rPr lang="it-IT" err="1"/>
              <a:t>hash</a:t>
            </a:r>
            <a:r>
              <a:rPr lang="it-IT"/>
              <a:t> (</a:t>
            </a:r>
            <a:r>
              <a:rPr lang="it-IT" i="1"/>
              <a:t>argon2</a:t>
            </a:r>
            <a:r>
              <a:rPr lang="it-IT"/>
              <a:t>); i codici OTP invece non hanno bisogno di essere protetti a riposo, perché generati on-the-</a:t>
            </a:r>
            <a:r>
              <a:rPr lang="it-IT" err="1"/>
              <a:t>fly</a:t>
            </a:r>
            <a:r>
              <a:rPr lang="it-IT"/>
              <a:t>;</a:t>
            </a:r>
          </a:p>
          <a:p>
            <a:pPr marL="285750" indent="-285750">
              <a:buFont typeface="Arial" panose="020B0604020202020204" pitchFamily="34" charset="0"/>
              <a:buChar char="•"/>
            </a:pPr>
            <a:r>
              <a:rPr lang="it-IT"/>
              <a:t>in transito, dato che essi sono sempre trasferiti su canali di comunicazione crittografati tramite TLS.</a:t>
            </a:r>
          </a:p>
        </p:txBody>
      </p:sp>
      <p:sp>
        <p:nvSpPr>
          <p:cNvPr id="5" name="Titolo 2">
            <a:extLst>
              <a:ext uri="{FF2B5EF4-FFF2-40B4-BE49-F238E27FC236}">
                <a16:creationId xmlns:a16="http://schemas.microsoft.com/office/drawing/2014/main" id="{770CCE68-0C4A-FF67-67BB-EFBCA273B2E5}"/>
              </a:ext>
            </a:extLst>
          </p:cNvPr>
          <p:cNvSpPr txBox="1">
            <a:spLocks/>
          </p:cNvSpPr>
          <p:nvPr/>
        </p:nvSpPr>
        <p:spPr>
          <a:xfrm>
            <a:off x="838200" y="3708143"/>
            <a:ext cx="10515600"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b="1">
                <a:solidFill>
                  <a:schemeClr val="accent1">
                    <a:lumMod val="50000"/>
                  </a:schemeClr>
                </a:solidFill>
              </a:rPr>
              <a:t>Ia-5(8): MULTIPLE SYSTEM ACCOUNTS </a:t>
            </a:r>
          </a:p>
        </p:txBody>
      </p:sp>
      <p:sp>
        <p:nvSpPr>
          <p:cNvPr id="7" name="CasellaDiTesto 6">
            <a:extLst>
              <a:ext uri="{FF2B5EF4-FFF2-40B4-BE49-F238E27FC236}">
                <a16:creationId xmlns:a16="http://schemas.microsoft.com/office/drawing/2014/main" id="{A7674B53-CE58-24EA-5A1F-57B988E25F60}"/>
              </a:ext>
            </a:extLst>
          </p:cNvPr>
          <p:cNvSpPr txBox="1"/>
          <p:nvPr/>
        </p:nvSpPr>
        <p:spPr>
          <a:xfrm>
            <a:off x="838200" y="4790622"/>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Implementare controlli di sicurezza per gestire il rischio di compromissione a causa di individui che utilizzano lo stesso account su più sistemi.</a:t>
            </a:r>
          </a:p>
        </p:txBody>
      </p:sp>
      <p:sp>
        <p:nvSpPr>
          <p:cNvPr id="8" name="CasellaDiTesto 7">
            <a:extLst>
              <a:ext uri="{FF2B5EF4-FFF2-40B4-BE49-F238E27FC236}">
                <a16:creationId xmlns:a16="http://schemas.microsoft.com/office/drawing/2014/main" id="{17BB78BE-92FE-52AA-3EAE-C8B1B4FA3C7F}"/>
              </a:ext>
            </a:extLst>
          </p:cNvPr>
          <p:cNvSpPr txBox="1"/>
          <p:nvPr/>
        </p:nvSpPr>
        <p:spPr>
          <a:xfrm>
            <a:off x="838199" y="5688190"/>
            <a:ext cx="10515599" cy="646331"/>
          </a:xfrm>
          <a:prstGeom prst="rect">
            <a:avLst/>
          </a:prstGeom>
          <a:noFill/>
        </p:spPr>
        <p:txBody>
          <a:bodyPr wrap="square" rtlCol="0">
            <a:spAutoFit/>
          </a:bodyPr>
          <a:lstStyle/>
          <a:p>
            <a:r>
              <a:rPr lang="it-IT">
                <a:solidFill>
                  <a:schemeClr val="tx1">
                    <a:lumMod val="85000"/>
                    <a:lumOff val="15000"/>
                  </a:schemeClr>
                </a:solidFill>
              </a:rPr>
              <a:t>L’utilizzo di una one-time password come secondo fattore di autenticazione tutela il sistema nel caso in cui un utente utilizzi lo stesso account su più sistemi, e uno di questi venga compromesso.</a:t>
            </a:r>
          </a:p>
        </p:txBody>
      </p:sp>
    </p:spTree>
    <p:extLst>
      <p:ext uri="{BB962C8B-B14F-4D97-AF65-F5344CB8AC3E}">
        <p14:creationId xmlns:p14="http://schemas.microsoft.com/office/powerpoint/2010/main" val="18144999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C559EC3-F017-9174-3FE5-E265D04A4AF8}"/>
              </a:ext>
            </a:extLst>
          </p:cNvPr>
          <p:cNvSpPr>
            <a:spLocks noGrp="1"/>
          </p:cNvSpPr>
          <p:nvPr>
            <p:ph type="title"/>
          </p:nvPr>
        </p:nvSpPr>
        <p:spPr/>
        <p:txBody>
          <a:bodyPr/>
          <a:lstStyle/>
          <a:p>
            <a:r>
              <a:rPr lang="it-IT" b="1">
                <a:solidFill>
                  <a:schemeClr val="accent1">
                    <a:lumMod val="50000"/>
                  </a:schemeClr>
                </a:solidFill>
              </a:rPr>
              <a:t>Ia-5(9): FEDERATED CREDENTIAL MANAGEMENT </a:t>
            </a:r>
          </a:p>
        </p:txBody>
      </p:sp>
      <p:sp>
        <p:nvSpPr>
          <p:cNvPr id="6" name="Segnaposto numero diapositiva 5">
            <a:extLst>
              <a:ext uri="{FF2B5EF4-FFF2-40B4-BE49-F238E27FC236}">
                <a16:creationId xmlns:a16="http://schemas.microsoft.com/office/drawing/2014/main" id="{26C88163-E04F-FD4E-6410-1AEF54D6E4C3}"/>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146</a:t>
            </a:fld>
            <a:endParaRPr lang="it-IT" noProof="0"/>
          </a:p>
        </p:txBody>
      </p:sp>
      <p:sp>
        <p:nvSpPr>
          <p:cNvPr id="4" name="CasellaDiTesto 3">
            <a:extLst>
              <a:ext uri="{FF2B5EF4-FFF2-40B4-BE49-F238E27FC236}">
                <a16:creationId xmlns:a16="http://schemas.microsoft.com/office/drawing/2014/main" id="{5D069A86-F70D-09F7-3B31-64BD5D773FA4}"/>
              </a:ext>
            </a:extLst>
          </p:cNvPr>
          <p:cNvSpPr txBox="1"/>
          <p:nvPr/>
        </p:nvSpPr>
        <p:spPr>
          <a:xfrm>
            <a:off x="838200" y="1435855"/>
            <a:ext cx="10515599" cy="408623"/>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Utilizzare le seguenti organizzazioni esterne per federare le credenziali: Google.</a:t>
            </a:r>
          </a:p>
        </p:txBody>
      </p:sp>
      <p:sp>
        <p:nvSpPr>
          <p:cNvPr id="2" name="CasellaDiTesto 1">
            <a:extLst>
              <a:ext uri="{FF2B5EF4-FFF2-40B4-BE49-F238E27FC236}">
                <a16:creationId xmlns:a16="http://schemas.microsoft.com/office/drawing/2014/main" id="{D0F1BB8A-85D4-E2C8-E1AD-3AEF67657FEE}"/>
              </a:ext>
            </a:extLst>
          </p:cNvPr>
          <p:cNvSpPr txBox="1"/>
          <p:nvPr/>
        </p:nvSpPr>
        <p:spPr>
          <a:xfrm>
            <a:off x="838200" y="2020333"/>
            <a:ext cx="10515599" cy="646331"/>
          </a:xfrm>
          <a:prstGeom prst="rect">
            <a:avLst/>
          </a:prstGeom>
          <a:noFill/>
        </p:spPr>
        <p:txBody>
          <a:bodyPr wrap="square" rtlCol="0">
            <a:spAutoFit/>
          </a:bodyPr>
          <a:lstStyle/>
          <a:p>
            <a:r>
              <a:rPr lang="it-IT"/>
              <a:t>Attraverso il protocollo </a:t>
            </a:r>
            <a:r>
              <a:rPr lang="it-IT" err="1"/>
              <a:t>OpenID</a:t>
            </a:r>
            <a:r>
              <a:rPr lang="it-IT"/>
              <a:t> Connect si è integrato nel sistema la possibilità per gli utenti di autenticarsi tramite Google, il quale funge da Identity Provider per Keycloak all’interno del protocollo.</a:t>
            </a:r>
          </a:p>
        </p:txBody>
      </p:sp>
      <p:pic>
        <p:nvPicPr>
          <p:cNvPr id="7" name="Immagine 6">
            <a:extLst>
              <a:ext uri="{FF2B5EF4-FFF2-40B4-BE49-F238E27FC236}">
                <a16:creationId xmlns:a16="http://schemas.microsoft.com/office/drawing/2014/main" id="{7F67F9C5-7643-05A7-541D-AAA70D28CA03}"/>
              </a:ext>
            </a:extLst>
          </p:cNvPr>
          <p:cNvPicPr>
            <a:picLocks noChangeAspect="1"/>
          </p:cNvPicPr>
          <p:nvPr/>
        </p:nvPicPr>
        <p:blipFill>
          <a:blip r:embed="rId2"/>
          <a:stretch>
            <a:fillRect/>
          </a:stretch>
        </p:blipFill>
        <p:spPr>
          <a:xfrm>
            <a:off x="4291975" y="2842519"/>
            <a:ext cx="3608049" cy="3840185"/>
          </a:xfrm>
          <a:prstGeom prst="rect">
            <a:avLst/>
          </a:prstGeom>
          <a:ln>
            <a:noFill/>
          </a:ln>
          <a:effectLst>
            <a:outerShdw blurRad="292100" dist="139700" dir="2700000" algn="tl" rotWithShape="0">
              <a:srgbClr val="333333">
                <a:alpha val="65000"/>
              </a:srgbClr>
            </a:outerShdw>
          </a:effectLst>
        </p:spPr>
      </p:pic>
      <p:sp>
        <p:nvSpPr>
          <p:cNvPr id="8" name="Ovale 7">
            <a:extLst>
              <a:ext uri="{FF2B5EF4-FFF2-40B4-BE49-F238E27FC236}">
                <a16:creationId xmlns:a16="http://schemas.microsoft.com/office/drawing/2014/main" id="{EE8684EE-B85E-78A1-9565-429E0E7B78A3}"/>
              </a:ext>
            </a:extLst>
          </p:cNvPr>
          <p:cNvSpPr/>
          <p:nvPr/>
        </p:nvSpPr>
        <p:spPr>
          <a:xfrm>
            <a:off x="5634019" y="5629942"/>
            <a:ext cx="936000" cy="936000"/>
          </a:xfrm>
          <a:prstGeom prst="ellipse">
            <a:avLst/>
          </a:prstGeom>
          <a:noFill/>
          <a:ln w="57150">
            <a:solidFill>
              <a:schemeClr val="accent1">
                <a:lumMod val="50000"/>
              </a:schemeClr>
            </a:solidFill>
            <a:extLst>
              <a:ext uri="{C807C97D-BFC1-408E-A445-0C87EB9F89A2}">
                <ask:lineSketchStyleProps xmlns:ask="http://schemas.microsoft.com/office/drawing/2018/sketchyshapes" sd="2650216993">
                  <a:custGeom>
                    <a:avLst/>
                    <a:gdLst>
                      <a:gd name="connsiteX0" fmla="*/ 0 w 864000"/>
                      <a:gd name="connsiteY0" fmla="*/ 432000 h 864000"/>
                      <a:gd name="connsiteX1" fmla="*/ 432000 w 864000"/>
                      <a:gd name="connsiteY1" fmla="*/ 0 h 864000"/>
                      <a:gd name="connsiteX2" fmla="*/ 864000 w 864000"/>
                      <a:gd name="connsiteY2" fmla="*/ 432000 h 864000"/>
                      <a:gd name="connsiteX3" fmla="*/ 432000 w 864000"/>
                      <a:gd name="connsiteY3" fmla="*/ 864000 h 864000"/>
                      <a:gd name="connsiteX4" fmla="*/ 0 w 864000"/>
                      <a:gd name="connsiteY4" fmla="*/ 43200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00" h="864000" extrusionOk="0">
                        <a:moveTo>
                          <a:pt x="0" y="432000"/>
                        </a:moveTo>
                        <a:cubicBezTo>
                          <a:pt x="-36808" y="194987"/>
                          <a:pt x="237197" y="43047"/>
                          <a:pt x="432000" y="0"/>
                        </a:cubicBezTo>
                        <a:cubicBezTo>
                          <a:pt x="677343" y="13867"/>
                          <a:pt x="864249" y="201009"/>
                          <a:pt x="864000" y="432000"/>
                        </a:cubicBezTo>
                        <a:cubicBezTo>
                          <a:pt x="846702" y="644490"/>
                          <a:pt x="685030" y="881462"/>
                          <a:pt x="432000" y="864000"/>
                        </a:cubicBezTo>
                        <a:cubicBezTo>
                          <a:pt x="203062" y="828110"/>
                          <a:pt x="28523" y="723767"/>
                          <a:pt x="0" y="432000"/>
                        </a:cubicBezTo>
                        <a:close/>
                      </a:path>
                    </a:pathLst>
                  </a:custGeom>
                  <ask:type>
                    <ask:lineSketchNone/>
                  </ask:type>
                </ask:lineSketchStyleProps>
              </a:ext>
            </a:extLs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670096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D265B7A-0A7D-1261-E993-3A1697DAF381}"/>
              </a:ext>
            </a:extLst>
          </p:cNvPr>
          <p:cNvSpPr>
            <a:spLocks noGrp="1"/>
          </p:cNvSpPr>
          <p:nvPr>
            <p:ph type="title"/>
          </p:nvPr>
        </p:nvSpPr>
        <p:spPr>
          <a:xfrm>
            <a:off x="838200" y="-57809"/>
            <a:ext cx="10515600" cy="900000"/>
          </a:xfrm>
        </p:spPr>
        <p:txBody>
          <a:bodyPr/>
          <a:lstStyle/>
          <a:p>
            <a:r>
              <a:rPr lang="it-IT" b="1">
                <a:solidFill>
                  <a:schemeClr val="accent1">
                    <a:lumMod val="50000"/>
                  </a:schemeClr>
                </a:solidFill>
              </a:rPr>
              <a:t>IA-6: AUTHENTICATION FEEDBACK</a:t>
            </a:r>
          </a:p>
        </p:txBody>
      </p:sp>
      <p:sp>
        <p:nvSpPr>
          <p:cNvPr id="6" name="Segnaposto numero diapositiva 5">
            <a:extLst>
              <a:ext uri="{FF2B5EF4-FFF2-40B4-BE49-F238E27FC236}">
                <a16:creationId xmlns:a16="http://schemas.microsoft.com/office/drawing/2014/main" id="{4DD8FF94-E4F6-8569-7D2D-054C58564013}"/>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147</a:t>
            </a:fld>
            <a:endParaRPr lang="it-IT" noProof="0"/>
          </a:p>
        </p:txBody>
      </p:sp>
      <p:sp>
        <p:nvSpPr>
          <p:cNvPr id="4" name="CasellaDiTesto 3">
            <a:extLst>
              <a:ext uri="{FF2B5EF4-FFF2-40B4-BE49-F238E27FC236}">
                <a16:creationId xmlns:a16="http://schemas.microsoft.com/office/drawing/2014/main" id="{E9E415A4-333C-4053-FE24-47BC62F7657A}"/>
              </a:ext>
            </a:extLst>
          </p:cNvPr>
          <p:cNvSpPr txBox="1"/>
          <p:nvPr/>
        </p:nvSpPr>
        <p:spPr>
          <a:xfrm>
            <a:off x="787976" y="915253"/>
            <a:ext cx="10565823"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Feedback poco chiaro delle informazioni di autenticazione durante il processo di autenticazione per proteggere le informazioni da possibili sfruttamenti e utilizzi da parte di individui non autorizzati.</a:t>
            </a:r>
          </a:p>
        </p:txBody>
      </p:sp>
      <p:sp>
        <p:nvSpPr>
          <p:cNvPr id="9" name="CasellaDiTesto 8">
            <a:extLst>
              <a:ext uri="{FF2B5EF4-FFF2-40B4-BE49-F238E27FC236}">
                <a16:creationId xmlns:a16="http://schemas.microsoft.com/office/drawing/2014/main" id="{E291564D-A8C3-C03E-0476-333F48077FFF}"/>
              </a:ext>
            </a:extLst>
          </p:cNvPr>
          <p:cNvSpPr txBox="1"/>
          <p:nvPr/>
        </p:nvSpPr>
        <p:spPr>
          <a:xfrm>
            <a:off x="951325" y="2234733"/>
            <a:ext cx="5432771" cy="369332"/>
          </a:xfrm>
          <a:prstGeom prst="rect">
            <a:avLst/>
          </a:prstGeom>
          <a:noFill/>
        </p:spPr>
        <p:txBody>
          <a:bodyPr wrap="square">
            <a:spAutoFit/>
          </a:bodyPr>
          <a:lstStyle/>
          <a:p>
            <a:r>
              <a:rPr lang="it-IT"/>
              <a:t>Il campo password è oscurato durante il login.</a:t>
            </a:r>
          </a:p>
        </p:txBody>
      </p:sp>
      <p:pic>
        <p:nvPicPr>
          <p:cNvPr id="13" name="Immagine 12" descr="Immagine che contiene testo, schermata, Carattere&#10;&#10;Il contenuto generato dall'IA potrebbe non essere corretto.">
            <a:extLst>
              <a:ext uri="{FF2B5EF4-FFF2-40B4-BE49-F238E27FC236}">
                <a16:creationId xmlns:a16="http://schemas.microsoft.com/office/drawing/2014/main" id="{B218A471-1D62-C883-1220-98CD326D7118}"/>
              </a:ext>
            </a:extLst>
          </p:cNvPr>
          <p:cNvPicPr>
            <a:picLocks noChangeAspect="1"/>
          </p:cNvPicPr>
          <p:nvPr/>
        </p:nvPicPr>
        <p:blipFill>
          <a:blip r:embed="rId2"/>
          <a:stretch>
            <a:fillRect/>
          </a:stretch>
        </p:blipFill>
        <p:spPr>
          <a:xfrm>
            <a:off x="7103469" y="1934596"/>
            <a:ext cx="3891399" cy="2772498"/>
          </a:xfrm>
          <a:prstGeom prst="rect">
            <a:avLst/>
          </a:prstGeom>
        </p:spPr>
      </p:pic>
    </p:spTree>
    <p:extLst>
      <p:ext uri="{BB962C8B-B14F-4D97-AF65-F5344CB8AC3E}">
        <p14:creationId xmlns:p14="http://schemas.microsoft.com/office/powerpoint/2010/main" val="42254692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89686F-309D-D7CD-4F2D-C2CFE8D06B33}"/>
              </a:ext>
            </a:extLst>
          </p:cNvPr>
          <p:cNvSpPr>
            <a:spLocks noGrp="1"/>
          </p:cNvSpPr>
          <p:nvPr>
            <p:ph type="title"/>
          </p:nvPr>
        </p:nvSpPr>
        <p:spPr/>
        <p:txBody>
          <a:bodyPr/>
          <a:lstStyle/>
          <a:p>
            <a:r>
              <a:rPr lang="it-IT" dirty="0"/>
              <a:t>Ia-9: service </a:t>
            </a:r>
            <a:r>
              <a:rPr lang="it-IT" dirty="0" err="1"/>
              <a:t>identification</a:t>
            </a:r>
            <a:r>
              <a:rPr lang="it-IT" dirty="0"/>
              <a:t> and authentication (1/2)</a:t>
            </a:r>
          </a:p>
        </p:txBody>
      </p:sp>
      <p:sp>
        <p:nvSpPr>
          <p:cNvPr id="3" name="Segnaposto numero diapositiva 2">
            <a:extLst>
              <a:ext uri="{FF2B5EF4-FFF2-40B4-BE49-F238E27FC236}">
                <a16:creationId xmlns:a16="http://schemas.microsoft.com/office/drawing/2014/main" id="{B0D27F09-6DC4-D9A7-60E6-BC1EF697B351}"/>
              </a:ext>
            </a:extLst>
          </p:cNvPr>
          <p:cNvSpPr>
            <a:spLocks noGrp="1"/>
          </p:cNvSpPr>
          <p:nvPr>
            <p:ph type="sldNum" sz="quarter" idx="16"/>
          </p:nvPr>
        </p:nvSpPr>
        <p:spPr/>
        <p:txBody>
          <a:bodyPr/>
          <a:lstStyle/>
          <a:p>
            <a:pPr rtl="0"/>
            <a:fld id="{B5CEABB6-07DC-46E8-9B57-56EC44A396E5}" type="slidenum">
              <a:rPr lang="it-IT" noProof="0" smtClean="0"/>
              <a:pPr rtl="0"/>
              <a:t>148</a:t>
            </a:fld>
            <a:endParaRPr lang="it-IT" noProof="0"/>
          </a:p>
        </p:txBody>
      </p:sp>
      <p:sp>
        <p:nvSpPr>
          <p:cNvPr id="4" name="Segnaposto testo 3">
            <a:extLst>
              <a:ext uri="{FF2B5EF4-FFF2-40B4-BE49-F238E27FC236}">
                <a16:creationId xmlns:a16="http://schemas.microsoft.com/office/drawing/2014/main" id="{B567EC14-EAE7-4D2D-A2F1-463C631B7F2B}"/>
              </a:ext>
            </a:extLst>
          </p:cNvPr>
          <p:cNvSpPr>
            <a:spLocks noGrp="1"/>
          </p:cNvSpPr>
          <p:nvPr>
            <p:ph type="body" sz="quarter" idx="17"/>
          </p:nvPr>
        </p:nvSpPr>
        <p:spPr>
          <a:xfrm>
            <a:off x="838200" y="2283296"/>
            <a:ext cx="10515600" cy="3717941"/>
          </a:xfrm>
        </p:spPr>
        <p:txBody>
          <a:bodyPr/>
          <a:lstStyle/>
          <a:p>
            <a:pPr marL="0" indent="0">
              <a:buNone/>
            </a:pPr>
            <a:r>
              <a:rPr lang="it-IT"/>
              <a:t>Nel momento in cui un utente si collega in HTTPS alla web-</a:t>
            </a:r>
            <a:r>
              <a:rPr lang="it-IT" err="1"/>
              <a:t>application</a:t>
            </a:r>
            <a:r>
              <a:rPr lang="it-IT"/>
              <a:t>, il server si identifica presso il browser del client fornendo il proprio </a:t>
            </a:r>
            <a:r>
              <a:rPr lang="it-IT" b="1">
                <a:solidFill>
                  <a:schemeClr val="accent1">
                    <a:lumMod val="50000"/>
                  </a:schemeClr>
                </a:solidFill>
              </a:rPr>
              <a:t>certificato digitale</a:t>
            </a:r>
            <a:r>
              <a:rPr lang="it-IT"/>
              <a:t>.</a:t>
            </a:r>
          </a:p>
          <a:p>
            <a:pPr marL="0" indent="0">
              <a:buNone/>
            </a:pPr>
            <a:r>
              <a:rPr lang="it-IT"/>
              <a:t>Inoltre, i vari servizi che compongono il sistema comunicano tra di loro sempre su connessioni HTTPS, autenticando i destinatari della connessione utilizzando i loro certificati.</a:t>
            </a:r>
          </a:p>
          <a:p>
            <a:pPr marL="0" indent="0">
              <a:buNone/>
            </a:pPr>
            <a:r>
              <a:rPr lang="it-IT"/>
              <a:t>Affinché la web-app di Spring possa eseguire delle query sulle tabelle del database MySQL, è necessario che questa si autentichi presso il </a:t>
            </a:r>
            <a:r>
              <a:rPr lang="it-IT" err="1"/>
              <a:t>db</a:t>
            </a:r>
            <a:r>
              <a:rPr lang="it-IT"/>
              <a:t>-server con un’utenza che possieda i privilegi necessari all’</a:t>
            </a:r>
            <a:r>
              <a:rPr lang="it-IT" err="1"/>
              <a:t>ApplicationCore</a:t>
            </a:r>
            <a:r>
              <a:rPr lang="it-IT"/>
              <a:t> di operare correttamente. Per implementare tale meccanismo di accesso si è sfruttato il </a:t>
            </a:r>
            <a:r>
              <a:rPr lang="it-IT" b="1">
                <a:solidFill>
                  <a:schemeClr val="accent1">
                    <a:lumMod val="50000"/>
                  </a:schemeClr>
                </a:solidFill>
              </a:rPr>
              <a:t>secret </a:t>
            </a:r>
            <a:r>
              <a:rPr lang="it-IT" b="1" err="1">
                <a:solidFill>
                  <a:schemeClr val="accent1">
                    <a:lumMod val="50000"/>
                  </a:schemeClr>
                </a:solidFill>
              </a:rPr>
              <a:t>engine</a:t>
            </a:r>
            <a:r>
              <a:rPr lang="it-IT" b="1">
                <a:solidFill>
                  <a:schemeClr val="accent1">
                    <a:lumMod val="50000"/>
                  </a:schemeClr>
                </a:solidFill>
              </a:rPr>
              <a:t> </a:t>
            </a:r>
            <a:r>
              <a:rPr lang="it-IT"/>
              <a:t>di </a:t>
            </a:r>
            <a:r>
              <a:rPr lang="it-IT" err="1"/>
              <a:t>Vault</a:t>
            </a:r>
            <a:r>
              <a:rPr lang="it-IT"/>
              <a:t>, che consente di generare dinamicamente un utente presso il server MySQL, con tutti e soli i GRANT necessari, per poi inviare tali credenziali alla web-</a:t>
            </a:r>
            <a:r>
              <a:rPr lang="it-IT" err="1"/>
              <a:t>application</a:t>
            </a:r>
            <a:r>
              <a:rPr lang="it-IT"/>
              <a:t>. Tali set di credenziali sono temporanee, e il loro ciclo di vita viene gestito da </a:t>
            </a:r>
            <a:r>
              <a:rPr lang="it-IT" err="1"/>
              <a:t>Vault</a:t>
            </a:r>
            <a:r>
              <a:rPr lang="it-IT"/>
              <a:t> in maniera automatica.</a:t>
            </a:r>
          </a:p>
          <a:p>
            <a:pPr marL="0" indent="0">
              <a:buNone/>
            </a:pPr>
            <a:r>
              <a:rPr lang="it-IT"/>
              <a:t>Per far si che </a:t>
            </a:r>
            <a:r>
              <a:rPr lang="it-IT" err="1"/>
              <a:t>l’application</a:t>
            </a:r>
            <a:r>
              <a:rPr lang="it-IT"/>
              <a:t> server possa far richiesta di un set di credenziali temporanee, è necessario che questo si autentichi presso </a:t>
            </a:r>
            <a:r>
              <a:rPr lang="it-IT" err="1"/>
              <a:t>Vault</a:t>
            </a:r>
            <a:r>
              <a:rPr lang="it-IT"/>
              <a:t>. Per fare ciò il server di Spring presenta il proprio token di accesso, a cui sono associate le capability di cui esso è dotato all’interno del </a:t>
            </a:r>
            <a:r>
              <a:rPr lang="it-IT" err="1"/>
              <a:t>VaultService</a:t>
            </a:r>
            <a:r>
              <a:rPr lang="it-IT"/>
              <a:t>.</a:t>
            </a:r>
          </a:p>
        </p:txBody>
      </p:sp>
      <p:sp>
        <p:nvSpPr>
          <p:cNvPr id="5" name="Segnaposto testo 4">
            <a:extLst>
              <a:ext uri="{FF2B5EF4-FFF2-40B4-BE49-F238E27FC236}">
                <a16:creationId xmlns:a16="http://schemas.microsoft.com/office/drawing/2014/main" id="{56525437-14DF-36A8-5DCE-47630F963A6B}"/>
              </a:ext>
            </a:extLst>
          </p:cNvPr>
          <p:cNvSpPr>
            <a:spLocks noGrp="1"/>
          </p:cNvSpPr>
          <p:nvPr>
            <p:ph type="body" sz="quarter" idx="18"/>
          </p:nvPr>
        </p:nvSpPr>
        <p:spPr>
          <a:xfrm>
            <a:off x="838200" y="1444750"/>
            <a:ext cx="10515600" cy="653796"/>
          </a:xfrm>
        </p:spPr>
        <p:txBody>
          <a:bodyPr/>
          <a:lstStyle/>
          <a:p>
            <a:r>
              <a:rPr lang="it-IT"/>
              <a:t>Identificare univocamente ed autenticare i servizi di sistema prima di stabilire delle comunicazioni tra essi e dispositivi, utenti o altri servizi.</a:t>
            </a:r>
          </a:p>
        </p:txBody>
      </p:sp>
    </p:spTree>
    <p:extLst>
      <p:ext uri="{BB962C8B-B14F-4D97-AF65-F5344CB8AC3E}">
        <p14:creationId xmlns:p14="http://schemas.microsoft.com/office/powerpoint/2010/main" val="836017574"/>
      </p:ext>
    </p:extLst>
  </p:cSld>
  <p:clrMapOvr>
    <a:masterClrMapping/>
  </p:clrMapOvr>
  <p:extLst>
    <p:ext uri="{6950BFC3-D8DA-4A85-94F7-54DA5524770B}">
      <p188:commentRel xmlns:p188="http://schemas.microsoft.com/office/powerpoint/2018/8/main" r:id="rId2"/>
    </p:ext>
  </p:extLs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F3AF1-21DE-DFC7-1724-AFAAF024D3F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D8F87BD-F5A5-4AAE-C70B-95E660695FFA}"/>
              </a:ext>
            </a:extLst>
          </p:cNvPr>
          <p:cNvSpPr>
            <a:spLocks noGrp="1"/>
          </p:cNvSpPr>
          <p:nvPr>
            <p:ph type="title"/>
          </p:nvPr>
        </p:nvSpPr>
        <p:spPr/>
        <p:txBody>
          <a:bodyPr/>
          <a:lstStyle/>
          <a:p>
            <a:r>
              <a:rPr lang="it-IT" dirty="0"/>
              <a:t>Ia-9: service </a:t>
            </a:r>
            <a:r>
              <a:rPr lang="it-IT" dirty="0" err="1"/>
              <a:t>identification</a:t>
            </a:r>
            <a:r>
              <a:rPr lang="it-IT" dirty="0"/>
              <a:t> and authentication (2/2)</a:t>
            </a:r>
          </a:p>
        </p:txBody>
      </p:sp>
      <p:sp>
        <p:nvSpPr>
          <p:cNvPr id="3" name="Segnaposto numero diapositiva 2">
            <a:extLst>
              <a:ext uri="{FF2B5EF4-FFF2-40B4-BE49-F238E27FC236}">
                <a16:creationId xmlns:a16="http://schemas.microsoft.com/office/drawing/2014/main" id="{500F8573-358A-DFB2-541A-607138DB43DE}"/>
              </a:ext>
            </a:extLst>
          </p:cNvPr>
          <p:cNvSpPr>
            <a:spLocks noGrp="1"/>
          </p:cNvSpPr>
          <p:nvPr>
            <p:ph type="sldNum" sz="quarter" idx="16"/>
          </p:nvPr>
        </p:nvSpPr>
        <p:spPr/>
        <p:txBody>
          <a:bodyPr/>
          <a:lstStyle/>
          <a:p>
            <a:pPr rtl="0"/>
            <a:fld id="{B5CEABB6-07DC-46E8-9B57-56EC44A396E5}" type="slidenum">
              <a:rPr lang="it-IT" noProof="0" smtClean="0"/>
              <a:pPr rtl="0"/>
              <a:t>149</a:t>
            </a:fld>
            <a:endParaRPr lang="it-IT" noProof="0"/>
          </a:p>
        </p:txBody>
      </p:sp>
      <p:sp>
        <p:nvSpPr>
          <p:cNvPr id="4" name="Segnaposto testo 3">
            <a:extLst>
              <a:ext uri="{FF2B5EF4-FFF2-40B4-BE49-F238E27FC236}">
                <a16:creationId xmlns:a16="http://schemas.microsoft.com/office/drawing/2014/main" id="{0B401DCF-396A-D30C-1068-442B2C54E27A}"/>
              </a:ext>
            </a:extLst>
          </p:cNvPr>
          <p:cNvSpPr>
            <a:spLocks noGrp="1"/>
          </p:cNvSpPr>
          <p:nvPr>
            <p:ph type="body" sz="quarter" idx="17"/>
          </p:nvPr>
        </p:nvSpPr>
        <p:spPr>
          <a:xfrm>
            <a:off x="838200" y="2283296"/>
            <a:ext cx="10515600" cy="4095480"/>
          </a:xfrm>
        </p:spPr>
        <p:txBody>
          <a:bodyPr/>
          <a:lstStyle/>
          <a:p>
            <a:pPr marL="0" indent="0">
              <a:buNone/>
            </a:pPr>
            <a:r>
              <a:rPr lang="it-IT"/>
              <a:t>Un altro esempio di autenticazione tra servizi all’interno di </a:t>
            </a:r>
            <a:r>
              <a:rPr lang="it-IT" err="1"/>
              <a:t>Instore</a:t>
            </a:r>
            <a:r>
              <a:rPr lang="it-IT"/>
              <a:t> è l’</a:t>
            </a:r>
            <a:r>
              <a:rPr lang="it-IT" err="1"/>
              <a:t>autenticazone</a:t>
            </a:r>
            <a:r>
              <a:rPr lang="it-IT"/>
              <a:t> dei client OAuth2.0 in esecuzione all’interno della web-</a:t>
            </a:r>
            <a:r>
              <a:rPr lang="it-IT" err="1"/>
              <a:t>application</a:t>
            </a:r>
            <a:r>
              <a:rPr lang="it-IT"/>
              <a:t> presso il server Keycloak. Nell’</a:t>
            </a:r>
            <a:r>
              <a:rPr lang="it-IT" err="1"/>
              <a:t>ApplicationCore</a:t>
            </a:r>
            <a:r>
              <a:rPr lang="it-IT"/>
              <a:t> sono istanziati due client </a:t>
            </a:r>
            <a:r>
              <a:rPr lang="it-IT" err="1"/>
              <a:t>OAuth</a:t>
            </a:r>
            <a:r>
              <a:rPr lang="it-IT"/>
              <a:t>: </a:t>
            </a:r>
            <a:r>
              <a:rPr lang="it-IT" b="1" err="1">
                <a:solidFill>
                  <a:schemeClr val="accent1">
                    <a:lumMod val="50000"/>
                  </a:schemeClr>
                </a:solidFill>
              </a:rPr>
              <a:t>instore</a:t>
            </a:r>
            <a:r>
              <a:rPr lang="it-IT" b="1">
                <a:solidFill>
                  <a:schemeClr val="accent1">
                    <a:lumMod val="50000"/>
                  </a:schemeClr>
                </a:solidFill>
              </a:rPr>
              <a:t>-client</a:t>
            </a:r>
            <a:r>
              <a:rPr lang="it-IT"/>
              <a:t> e </a:t>
            </a:r>
            <a:r>
              <a:rPr lang="it-IT" b="1">
                <a:solidFill>
                  <a:schemeClr val="accent1">
                    <a:lumMod val="50000"/>
                  </a:schemeClr>
                </a:solidFill>
              </a:rPr>
              <a:t>admin-cli</a:t>
            </a:r>
            <a:r>
              <a:rPr lang="it-IT"/>
              <a:t>.</a:t>
            </a:r>
          </a:p>
          <a:p>
            <a:pPr marL="0" indent="0">
              <a:buNone/>
            </a:pPr>
            <a:r>
              <a:rPr lang="it-IT"/>
              <a:t>Il primo si autentica con il meccanismo dell’</a:t>
            </a:r>
            <a:r>
              <a:rPr lang="it-IT" b="1" err="1">
                <a:solidFill>
                  <a:schemeClr val="accent1">
                    <a:lumMod val="50000"/>
                  </a:schemeClr>
                </a:solidFill>
              </a:rPr>
              <a:t>authorization</a:t>
            </a:r>
            <a:r>
              <a:rPr lang="it-IT" b="1">
                <a:solidFill>
                  <a:schemeClr val="accent1">
                    <a:lumMod val="50000"/>
                  </a:schemeClr>
                </a:solidFill>
              </a:rPr>
              <a:t>-code</a:t>
            </a:r>
            <a:r>
              <a:rPr lang="it-IT"/>
              <a:t>,</a:t>
            </a:r>
            <a:r>
              <a:rPr lang="it-IT" b="1">
                <a:solidFill>
                  <a:schemeClr val="accent1">
                    <a:lumMod val="50000"/>
                  </a:schemeClr>
                </a:solidFill>
              </a:rPr>
              <a:t> </a:t>
            </a:r>
            <a:r>
              <a:rPr lang="it-IT"/>
              <a:t>ovvero al momento dell’autenticazione fornisce al server </a:t>
            </a:r>
            <a:r>
              <a:rPr lang="it-IT" err="1"/>
              <a:t>OAuth</a:t>
            </a:r>
            <a:r>
              <a:rPr lang="it-IT"/>
              <a:t> tre elementi chiave: </a:t>
            </a:r>
            <a:r>
              <a:rPr lang="it-IT" i="1" err="1"/>
              <a:t>client_id</a:t>
            </a:r>
            <a:r>
              <a:rPr lang="it-IT"/>
              <a:t>, </a:t>
            </a:r>
            <a:r>
              <a:rPr lang="it-IT" i="1" err="1"/>
              <a:t>client_secret</a:t>
            </a:r>
            <a:r>
              <a:rPr lang="it-IT"/>
              <a:t> e </a:t>
            </a:r>
            <a:r>
              <a:rPr lang="it-IT" i="1" err="1"/>
              <a:t>authorization_code</a:t>
            </a:r>
            <a:r>
              <a:rPr lang="it-IT"/>
              <a:t>. L’ultimo di questi è ottenuto a seguito dell’autenticazione del </a:t>
            </a:r>
            <a:r>
              <a:rPr lang="it-IT" err="1"/>
              <a:t>resource-owner</a:t>
            </a:r>
            <a:r>
              <a:rPr lang="it-IT"/>
              <a:t> di cui il client vuole fare le veci all’interno del sistema.</a:t>
            </a:r>
          </a:p>
          <a:p>
            <a:pPr marL="0" indent="0">
              <a:buNone/>
            </a:pPr>
            <a:r>
              <a:rPr lang="it-IT"/>
              <a:t>Il secondo client invece si autentica attraverso il meccanismo delle </a:t>
            </a:r>
            <a:r>
              <a:rPr lang="it-IT" b="1">
                <a:solidFill>
                  <a:schemeClr val="accent1">
                    <a:lumMod val="50000"/>
                  </a:schemeClr>
                </a:solidFill>
              </a:rPr>
              <a:t>client </a:t>
            </a:r>
            <a:r>
              <a:rPr lang="it-IT" b="1" err="1">
                <a:solidFill>
                  <a:schemeClr val="accent1">
                    <a:lumMod val="50000"/>
                  </a:schemeClr>
                </a:solidFill>
              </a:rPr>
              <a:t>credentials</a:t>
            </a:r>
            <a:r>
              <a:rPr lang="it-IT"/>
              <a:t>, fornendo quindi all’</a:t>
            </a:r>
            <a:r>
              <a:rPr lang="it-IT" err="1"/>
              <a:t>authorization</a:t>
            </a:r>
            <a:r>
              <a:rPr lang="it-IT"/>
              <a:t> server solo </a:t>
            </a:r>
            <a:r>
              <a:rPr lang="it-IT" i="1" err="1"/>
              <a:t>client_id</a:t>
            </a:r>
            <a:r>
              <a:rPr lang="it-IT" i="1"/>
              <a:t> </a:t>
            </a:r>
            <a:r>
              <a:rPr lang="it-IT"/>
              <a:t>e </a:t>
            </a:r>
            <a:r>
              <a:rPr lang="it-IT" i="1" err="1"/>
              <a:t>client_secret</a:t>
            </a:r>
            <a:r>
              <a:rPr lang="it-IT"/>
              <a:t>. In questo caso il client accede al sistema nelle veci di un </a:t>
            </a:r>
            <a:r>
              <a:rPr lang="it-IT" err="1"/>
              <a:t>resource-owner</a:t>
            </a:r>
            <a:r>
              <a:rPr lang="it-IT"/>
              <a:t> fittizio che prende il nome di </a:t>
            </a:r>
            <a:r>
              <a:rPr lang="it-IT" b="1">
                <a:solidFill>
                  <a:schemeClr val="accent1">
                    <a:lumMod val="50000"/>
                  </a:schemeClr>
                </a:solidFill>
              </a:rPr>
              <a:t>service account</a:t>
            </a:r>
            <a:r>
              <a:rPr lang="it-IT"/>
              <a:t>. In particolare, il client admin-cli a seguito dell’accesso ottiene le autorizzazioni di admin sul </a:t>
            </a:r>
            <a:r>
              <a:rPr lang="it-IT" err="1"/>
              <a:t>realm</a:t>
            </a:r>
            <a:r>
              <a:rPr lang="it-IT"/>
              <a:t> </a:t>
            </a:r>
            <a:r>
              <a:rPr lang="it-IT" err="1"/>
              <a:t>Instore</a:t>
            </a:r>
            <a:r>
              <a:rPr lang="it-IT"/>
              <a:t> presso il Keycloak server.</a:t>
            </a:r>
          </a:p>
          <a:p>
            <a:pPr marL="0" indent="0">
              <a:buNone/>
            </a:pPr>
            <a:r>
              <a:rPr lang="it-IT"/>
              <a:t>Lo stesso meccanismo di autenticazione basato sul client </a:t>
            </a:r>
            <a:r>
              <a:rPr lang="it-IT" err="1"/>
              <a:t>credential</a:t>
            </a:r>
            <a:r>
              <a:rPr lang="it-IT"/>
              <a:t> flow è utilizzato dal client </a:t>
            </a:r>
            <a:r>
              <a:rPr lang="it-IT" err="1"/>
              <a:t>OAuth</a:t>
            </a:r>
            <a:r>
              <a:rPr lang="it-IT"/>
              <a:t> di </a:t>
            </a:r>
            <a:r>
              <a:rPr lang="it-IT" err="1"/>
              <a:t>Paypal</a:t>
            </a:r>
            <a:r>
              <a:rPr lang="it-IT"/>
              <a:t> per autenticarsi presso il server remoto.</a:t>
            </a:r>
          </a:p>
          <a:p>
            <a:pPr marL="0" indent="0">
              <a:buNone/>
            </a:pPr>
            <a:endParaRPr lang="it-IT"/>
          </a:p>
        </p:txBody>
      </p:sp>
      <p:sp>
        <p:nvSpPr>
          <p:cNvPr id="5" name="Segnaposto testo 4">
            <a:extLst>
              <a:ext uri="{FF2B5EF4-FFF2-40B4-BE49-F238E27FC236}">
                <a16:creationId xmlns:a16="http://schemas.microsoft.com/office/drawing/2014/main" id="{2B046CE7-F8D9-ED8C-206F-DBC793F517EB}"/>
              </a:ext>
            </a:extLst>
          </p:cNvPr>
          <p:cNvSpPr>
            <a:spLocks noGrp="1"/>
          </p:cNvSpPr>
          <p:nvPr>
            <p:ph type="body" sz="quarter" idx="18"/>
          </p:nvPr>
        </p:nvSpPr>
        <p:spPr>
          <a:xfrm>
            <a:off x="838200" y="1444750"/>
            <a:ext cx="10515600" cy="653796"/>
          </a:xfrm>
        </p:spPr>
        <p:txBody>
          <a:bodyPr/>
          <a:lstStyle/>
          <a:p>
            <a:r>
              <a:rPr lang="it-IT"/>
              <a:t>Identificare univocamente ed autenticare i servizi di sistema prima di stabilire delle comunicazioni tra essi e dispositivi, utenti o altri servizi.</a:t>
            </a:r>
          </a:p>
        </p:txBody>
      </p:sp>
    </p:spTree>
    <p:extLst>
      <p:ext uri="{BB962C8B-B14F-4D97-AF65-F5344CB8AC3E}">
        <p14:creationId xmlns:p14="http://schemas.microsoft.com/office/powerpoint/2010/main" val="250141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E34ED1-B020-56DF-E43A-FA449795A5B1}"/>
              </a:ext>
            </a:extLst>
          </p:cNvPr>
          <p:cNvSpPr>
            <a:spLocks noGrp="1"/>
          </p:cNvSpPr>
          <p:nvPr>
            <p:ph type="ctrTitle"/>
          </p:nvPr>
        </p:nvSpPr>
        <p:spPr/>
        <p:txBody>
          <a:bodyPr/>
          <a:lstStyle/>
          <a:p>
            <a:pPr algn="ctr"/>
            <a:r>
              <a:rPr lang="it-IT" b="1">
                <a:solidFill>
                  <a:schemeClr val="accent1">
                    <a:lumMod val="50000"/>
                  </a:schemeClr>
                </a:solidFill>
              </a:rPr>
              <a:t>3. </a:t>
            </a:r>
            <a:r>
              <a:rPr lang="it-IT" b="1" err="1">
                <a:solidFill>
                  <a:schemeClr val="accent1">
                    <a:lumMod val="50000"/>
                  </a:schemeClr>
                </a:solidFill>
              </a:rPr>
              <a:t>Threat</a:t>
            </a:r>
            <a:r>
              <a:rPr lang="it-IT" b="1">
                <a:solidFill>
                  <a:schemeClr val="accent1">
                    <a:lumMod val="50000"/>
                  </a:schemeClr>
                </a:solidFill>
              </a:rPr>
              <a:t> </a:t>
            </a:r>
            <a:r>
              <a:rPr lang="it-IT" b="1" err="1">
                <a:solidFill>
                  <a:schemeClr val="accent1">
                    <a:lumMod val="50000"/>
                  </a:schemeClr>
                </a:solidFill>
              </a:rPr>
              <a:t>analysis</a:t>
            </a:r>
            <a:br>
              <a:rPr lang="it-IT" b="1">
                <a:solidFill>
                  <a:schemeClr val="accent1">
                    <a:lumMod val="50000"/>
                  </a:schemeClr>
                </a:solidFill>
              </a:rPr>
            </a:br>
            <a:endParaRPr lang="it-IT" b="1">
              <a:solidFill>
                <a:schemeClr val="accent1">
                  <a:lumMod val="50000"/>
                </a:schemeClr>
              </a:solidFill>
            </a:endParaRPr>
          </a:p>
        </p:txBody>
      </p:sp>
    </p:spTree>
    <p:extLst>
      <p:ext uri="{BB962C8B-B14F-4D97-AF65-F5344CB8AC3E}">
        <p14:creationId xmlns:p14="http://schemas.microsoft.com/office/powerpoint/2010/main" val="30805593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14511-8822-7AE1-A01D-F5BD09BECA52}"/>
            </a:ext>
          </a:extLst>
        </p:cNvPr>
        <p:cNvGrpSpPr/>
        <p:nvPr/>
      </p:nvGrpSpPr>
      <p:grpSpPr>
        <a:xfrm>
          <a:off x="0" y="0"/>
          <a:ext cx="0" cy="0"/>
          <a:chOff x="0" y="0"/>
          <a:chExt cx="0" cy="0"/>
        </a:xfrm>
      </p:grpSpPr>
      <p:sp>
        <p:nvSpPr>
          <p:cNvPr id="11" name="Titolo 10">
            <a:extLst>
              <a:ext uri="{FF2B5EF4-FFF2-40B4-BE49-F238E27FC236}">
                <a16:creationId xmlns:a16="http://schemas.microsoft.com/office/drawing/2014/main" id="{D46D62EB-EC1B-EC20-C30B-7B47CDE95E6D}"/>
              </a:ext>
            </a:extLst>
          </p:cNvPr>
          <p:cNvSpPr>
            <a:spLocks noGrp="1"/>
          </p:cNvSpPr>
          <p:nvPr>
            <p:ph type="title"/>
          </p:nvPr>
        </p:nvSpPr>
        <p:spPr/>
        <p:txBody>
          <a:bodyPr/>
          <a:lstStyle/>
          <a:p>
            <a:r>
              <a:rPr lang="it-IT"/>
              <a:t>IA-11: RE-AUTHENTICATION</a:t>
            </a:r>
          </a:p>
        </p:txBody>
      </p:sp>
      <p:sp>
        <p:nvSpPr>
          <p:cNvPr id="6" name="Segnaposto numero diapositiva 5">
            <a:extLst>
              <a:ext uri="{FF2B5EF4-FFF2-40B4-BE49-F238E27FC236}">
                <a16:creationId xmlns:a16="http://schemas.microsoft.com/office/drawing/2014/main" id="{63F99037-BEF3-5A00-8729-878044130A5C}"/>
              </a:ext>
            </a:extLst>
          </p:cNvPr>
          <p:cNvSpPr>
            <a:spLocks noGrp="1"/>
          </p:cNvSpPr>
          <p:nvPr>
            <p:ph type="sldNum" sz="quarter" idx="16"/>
          </p:nvPr>
        </p:nvSpPr>
        <p:spPr/>
        <p:txBody>
          <a:bodyPr/>
          <a:lstStyle/>
          <a:p>
            <a:pPr rtl="0"/>
            <a:fld id="{B5CEABB6-07DC-46E8-9B57-56EC44A396E5}" type="slidenum">
              <a:rPr lang="it-IT" noProof="0" smtClean="0"/>
              <a:t>150</a:t>
            </a:fld>
            <a:endParaRPr lang="it-IT" noProof="0"/>
          </a:p>
        </p:txBody>
      </p:sp>
      <p:sp>
        <p:nvSpPr>
          <p:cNvPr id="12" name="Segnaposto testo 11">
            <a:extLst>
              <a:ext uri="{FF2B5EF4-FFF2-40B4-BE49-F238E27FC236}">
                <a16:creationId xmlns:a16="http://schemas.microsoft.com/office/drawing/2014/main" id="{337A9892-B262-4ACE-975F-1629A2B425E9}"/>
              </a:ext>
            </a:extLst>
          </p:cNvPr>
          <p:cNvSpPr>
            <a:spLocks noGrp="1"/>
          </p:cNvSpPr>
          <p:nvPr>
            <p:ph type="body" sz="quarter" idx="17"/>
          </p:nvPr>
        </p:nvSpPr>
        <p:spPr>
          <a:xfrm>
            <a:off x="838200" y="2559116"/>
            <a:ext cx="10515600" cy="1851789"/>
          </a:xfrm>
        </p:spPr>
        <p:txBody>
          <a:bodyPr/>
          <a:lstStyle/>
          <a:p>
            <a:pPr marL="0" indent="0">
              <a:buNone/>
            </a:pPr>
            <a:r>
              <a:rPr lang="it-IT"/>
              <a:t>All’utente è richiesto di re-autenticarsi:</a:t>
            </a:r>
          </a:p>
          <a:p>
            <a:r>
              <a:rPr lang="it-IT"/>
              <a:t>In seguito ad un logout</a:t>
            </a:r>
          </a:p>
          <a:p>
            <a:r>
              <a:rPr lang="it-IT"/>
              <a:t>Allo scadere della sessione per inattività (15 min) o per superamento del tempo massimo (2 ore)</a:t>
            </a:r>
          </a:p>
          <a:p>
            <a:r>
              <a:rPr lang="it-IT"/>
              <a:t>Alla chiusura e riapertura del browser</a:t>
            </a:r>
          </a:p>
          <a:p>
            <a:endParaRPr lang="it-IT"/>
          </a:p>
        </p:txBody>
      </p:sp>
      <p:sp>
        <p:nvSpPr>
          <p:cNvPr id="13" name="Segnaposto testo 12">
            <a:extLst>
              <a:ext uri="{FF2B5EF4-FFF2-40B4-BE49-F238E27FC236}">
                <a16:creationId xmlns:a16="http://schemas.microsoft.com/office/drawing/2014/main" id="{A43539D2-663A-CA4E-E15C-6244FE370931}"/>
              </a:ext>
            </a:extLst>
          </p:cNvPr>
          <p:cNvSpPr>
            <a:spLocks noGrp="1"/>
          </p:cNvSpPr>
          <p:nvPr>
            <p:ph type="body" sz="quarter" idx="18"/>
          </p:nvPr>
        </p:nvSpPr>
        <p:spPr>
          <a:xfrm>
            <a:off x="838200" y="1444750"/>
            <a:ext cx="10515600" cy="929616"/>
          </a:xfrm>
        </p:spPr>
        <p:txBody>
          <a:bodyPr/>
          <a:lstStyle/>
          <a:p>
            <a:r>
              <a:rPr lang="it-IT"/>
              <a:t>L’organizzazione può richiedere una nuova autenticazione agli individui in determinate situazioni, come quando avviene un cambiamento del ruolo, degli autenticatori o delle credenziali, quando cambiano le policy di sicurezza, dopo un tempo fissato o periodicamente</a:t>
            </a:r>
          </a:p>
        </p:txBody>
      </p:sp>
      <p:pic>
        <p:nvPicPr>
          <p:cNvPr id="17" name="Immagine 16">
            <a:extLst>
              <a:ext uri="{FF2B5EF4-FFF2-40B4-BE49-F238E27FC236}">
                <a16:creationId xmlns:a16="http://schemas.microsoft.com/office/drawing/2014/main" id="{DDAF5067-2B9C-80E4-32B2-978B781A267D}"/>
              </a:ext>
            </a:extLst>
          </p:cNvPr>
          <p:cNvPicPr>
            <a:picLocks noChangeAspect="1"/>
          </p:cNvPicPr>
          <p:nvPr/>
        </p:nvPicPr>
        <p:blipFill>
          <a:blip r:embed="rId2"/>
          <a:stretch>
            <a:fillRect/>
          </a:stretch>
        </p:blipFill>
        <p:spPr>
          <a:xfrm>
            <a:off x="4700392" y="4062066"/>
            <a:ext cx="2791215" cy="2476846"/>
          </a:xfrm>
          <a:prstGeom prst="rect">
            <a:avLst/>
          </a:prstGeom>
          <a:ln>
            <a:noFill/>
          </a:ln>
          <a:effectLst>
            <a:outerShdw blurRad="292100" dist="139700" dir="2700000" algn="tl" rotWithShape="0">
              <a:srgbClr val="333333">
                <a:alpha val="65000"/>
              </a:srgbClr>
            </a:outerShdw>
          </a:effectLst>
        </p:spPr>
      </p:pic>
      <p:sp>
        <p:nvSpPr>
          <p:cNvPr id="18" name="Freccia a destra 17">
            <a:extLst>
              <a:ext uri="{FF2B5EF4-FFF2-40B4-BE49-F238E27FC236}">
                <a16:creationId xmlns:a16="http://schemas.microsoft.com/office/drawing/2014/main" id="{CEFDF95E-882D-7521-3BFD-588B390285EA}"/>
              </a:ext>
            </a:extLst>
          </p:cNvPr>
          <p:cNvSpPr/>
          <p:nvPr/>
        </p:nvSpPr>
        <p:spPr>
          <a:xfrm>
            <a:off x="4339652" y="6114386"/>
            <a:ext cx="464695" cy="332984"/>
          </a:xfrm>
          <a:prstGeom prst="rightArrow">
            <a:avLst/>
          </a:prstGeom>
          <a:solidFill>
            <a:schemeClr val="accent1">
              <a:lumMod val="50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940978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FD346-36B4-2EF2-F64F-26F3B706C3BF}"/>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3461709-88D8-3937-211B-3E570F690D25}"/>
              </a:ext>
            </a:extLst>
          </p:cNvPr>
          <p:cNvSpPr>
            <a:spLocks noGrp="1"/>
          </p:cNvSpPr>
          <p:nvPr>
            <p:ph type="title"/>
          </p:nvPr>
        </p:nvSpPr>
        <p:spPr/>
        <p:txBody>
          <a:bodyPr/>
          <a:lstStyle/>
          <a:p>
            <a:r>
              <a:rPr lang="it-IT" b="1">
                <a:solidFill>
                  <a:schemeClr val="accent1">
                    <a:lumMod val="50000"/>
                  </a:schemeClr>
                </a:solidFill>
              </a:rPr>
              <a:t>IDENTIFICATION AND AUTHENTICATION</a:t>
            </a:r>
            <a:endParaRPr lang="it-IT"/>
          </a:p>
        </p:txBody>
      </p:sp>
      <p:sp>
        <p:nvSpPr>
          <p:cNvPr id="4" name="Segnaposto numero diapositiva 3">
            <a:extLst>
              <a:ext uri="{FF2B5EF4-FFF2-40B4-BE49-F238E27FC236}">
                <a16:creationId xmlns:a16="http://schemas.microsoft.com/office/drawing/2014/main" id="{EB56E10D-C857-907F-A8F3-7FA443FE840A}"/>
              </a:ext>
            </a:extLst>
          </p:cNvPr>
          <p:cNvSpPr>
            <a:spLocks noGrp="1"/>
          </p:cNvSpPr>
          <p:nvPr>
            <p:ph type="sldNum" sz="quarter" idx="16"/>
          </p:nvPr>
        </p:nvSpPr>
        <p:spPr/>
        <p:txBody>
          <a:bodyPr/>
          <a:lstStyle/>
          <a:p>
            <a:pPr rtl="0"/>
            <a:fld id="{B5CEABB6-07DC-46E8-9B57-56EC44A396E5}" type="slidenum">
              <a:rPr lang="it-IT" noProof="0" smtClean="0"/>
              <a:pPr rtl="0"/>
              <a:t>151</a:t>
            </a:fld>
            <a:endParaRPr lang="it-IT" noProof="0"/>
          </a:p>
        </p:txBody>
      </p:sp>
      <p:cxnSp>
        <p:nvCxnSpPr>
          <p:cNvPr id="6" name="Connettore diritto 5">
            <a:extLst>
              <a:ext uri="{FF2B5EF4-FFF2-40B4-BE49-F238E27FC236}">
                <a16:creationId xmlns:a16="http://schemas.microsoft.com/office/drawing/2014/main" id="{0AC11270-997F-1403-1DFA-2489254C1501}"/>
              </a:ext>
            </a:extLst>
          </p:cNvPr>
          <p:cNvCxnSpPr>
            <a:stCxn id="3" idx="2"/>
          </p:cNvCxnSpPr>
          <p:nvPr/>
        </p:nvCxnSpPr>
        <p:spPr>
          <a:xfrm>
            <a:off x="6096000" y="1260000"/>
            <a:ext cx="0" cy="496091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itolo 2">
            <a:extLst>
              <a:ext uri="{FF2B5EF4-FFF2-40B4-BE49-F238E27FC236}">
                <a16:creationId xmlns:a16="http://schemas.microsoft.com/office/drawing/2014/main" id="{DE064A27-5253-6090-C744-33AE8973A0AB}"/>
              </a:ext>
            </a:extLst>
          </p:cNvPr>
          <p:cNvSpPr txBox="1">
            <a:spLocks/>
          </p:cNvSpPr>
          <p:nvPr/>
        </p:nvSpPr>
        <p:spPr>
          <a:xfrm>
            <a:off x="838200" y="1260000"/>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non applicabili</a:t>
            </a:r>
            <a:endParaRPr lang="it-IT" sz="2400"/>
          </a:p>
        </p:txBody>
      </p:sp>
      <p:sp>
        <p:nvSpPr>
          <p:cNvPr id="8" name="Titolo 2">
            <a:extLst>
              <a:ext uri="{FF2B5EF4-FFF2-40B4-BE49-F238E27FC236}">
                <a16:creationId xmlns:a16="http://schemas.microsoft.com/office/drawing/2014/main" id="{C73568D0-071F-E048-4FB3-A79345DC6278}"/>
              </a:ext>
            </a:extLst>
          </p:cNvPr>
          <p:cNvSpPr txBox="1">
            <a:spLocks/>
          </p:cNvSpPr>
          <p:nvPr/>
        </p:nvSpPr>
        <p:spPr>
          <a:xfrm>
            <a:off x="6240906" y="1246426"/>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mancanti per il livello medium</a:t>
            </a:r>
          </a:p>
        </p:txBody>
      </p:sp>
      <p:sp>
        <p:nvSpPr>
          <p:cNvPr id="11" name="CasellaDiTesto 10">
            <a:extLst>
              <a:ext uri="{FF2B5EF4-FFF2-40B4-BE49-F238E27FC236}">
                <a16:creationId xmlns:a16="http://schemas.microsoft.com/office/drawing/2014/main" id="{0495C352-002C-0247-FBE0-078260F6F39F}"/>
              </a:ext>
            </a:extLst>
          </p:cNvPr>
          <p:cNvSpPr txBox="1"/>
          <p:nvPr/>
        </p:nvSpPr>
        <p:spPr>
          <a:xfrm>
            <a:off x="838199" y="2146426"/>
            <a:ext cx="5112895"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IA-2(12): </a:t>
            </a:r>
            <a:r>
              <a:rPr lang="en-US"/>
              <a:t>IDENTIFICATION AND AUTHENTICATION (ORGANIZATIONAL USERS) | ACCEPTANCE OF PIV CREDENTIALS</a:t>
            </a:r>
            <a:endParaRPr lang="it-IT"/>
          </a:p>
          <a:p>
            <a:pPr marL="285750" indent="-285750">
              <a:spcAft>
                <a:spcPts val="1200"/>
              </a:spcAft>
              <a:buFont typeface="Arial" panose="020B0604020202020204" pitchFamily="34" charset="0"/>
              <a:buChar char="•"/>
            </a:pPr>
            <a:r>
              <a:rPr lang="it-IT"/>
              <a:t>IA-3: DEVICE IDENTIFICATION AND AUTHENTICATION </a:t>
            </a:r>
          </a:p>
          <a:p>
            <a:pPr marL="285750" indent="-285750">
              <a:spcAft>
                <a:spcPts val="1200"/>
              </a:spcAft>
              <a:buFont typeface="Arial" panose="020B0604020202020204" pitchFamily="34" charset="0"/>
              <a:buChar char="•"/>
            </a:pPr>
            <a:r>
              <a:rPr lang="it-IT"/>
              <a:t>IA-8(4): </a:t>
            </a:r>
            <a:r>
              <a:rPr lang="en-US"/>
              <a:t>IDENTIFICATION AND AUTHENTICATION (NON-ORGANIZATIONAL USERS) | USE OF DEFINED PROFILES </a:t>
            </a:r>
            <a:endParaRPr lang="it-IT"/>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it-IT"/>
          </a:p>
        </p:txBody>
      </p:sp>
      <p:sp>
        <p:nvSpPr>
          <p:cNvPr id="2" name="CasellaDiTesto 1">
            <a:extLst>
              <a:ext uri="{FF2B5EF4-FFF2-40B4-BE49-F238E27FC236}">
                <a16:creationId xmlns:a16="http://schemas.microsoft.com/office/drawing/2014/main" id="{7BA5E935-29BE-04D5-5E3E-D8480BD53C24}"/>
              </a:ext>
            </a:extLst>
          </p:cNvPr>
          <p:cNvSpPr txBox="1"/>
          <p:nvPr/>
        </p:nvSpPr>
        <p:spPr>
          <a:xfrm>
            <a:off x="6240905" y="2146425"/>
            <a:ext cx="5112895" cy="107721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IA-5(2): </a:t>
            </a:r>
            <a:r>
              <a:rPr lang="en-US"/>
              <a:t>AUTHENTICATOR MANAGEMENT | PUBLIC KEY-BASED AUTHENTICATION </a:t>
            </a:r>
          </a:p>
          <a:p>
            <a:pPr marL="285750" indent="-285750">
              <a:spcAft>
                <a:spcPts val="1200"/>
              </a:spcAft>
              <a:buFont typeface="Arial" panose="020B0604020202020204" pitchFamily="34" charset="0"/>
              <a:buChar char="•"/>
            </a:pPr>
            <a:r>
              <a:rPr lang="en-US"/>
              <a:t>IA-12: </a:t>
            </a:r>
            <a:r>
              <a:rPr lang="it-IT"/>
              <a:t>IDENTITY PROOFING </a:t>
            </a:r>
          </a:p>
        </p:txBody>
      </p:sp>
    </p:spTree>
    <p:extLst>
      <p:ext uri="{BB962C8B-B14F-4D97-AF65-F5344CB8AC3E}">
        <p14:creationId xmlns:p14="http://schemas.microsoft.com/office/powerpoint/2010/main" val="3732245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CF101-786A-02FF-7CB9-6AC8BB8FCA6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C958C29-1D4C-F0F9-749A-48C365A28EDF}"/>
              </a:ext>
            </a:extLst>
          </p:cNvPr>
          <p:cNvSpPr>
            <a:spLocks noGrp="1"/>
          </p:cNvSpPr>
          <p:nvPr>
            <p:ph type="ctrTitle"/>
          </p:nvPr>
        </p:nvSpPr>
        <p:spPr>
          <a:xfrm>
            <a:off x="5943600" y="3429000"/>
            <a:ext cx="6167336" cy="1715531"/>
          </a:xfrm>
        </p:spPr>
        <p:txBody>
          <a:bodyPr/>
          <a:lstStyle/>
          <a:p>
            <a:pPr algn="ctr"/>
            <a:r>
              <a:rPr lang="it-IT" sz="2800" b="1">
                <a:solidFill>
                  <a:schemeClr val="accent1">
                    <a:lumMod val="50000"/>
                  </a:schemeClr>
                </a:solidFill>
              </a:rPr>
              <a:t>ASSESSMENT, AUTHORIZATION AND </a:t>
            </a:r>
            <a:r>
              <a:rPr lang="it-IT" sz="2800" b="1" err="1">
                <a:solidFill>
                  <a:schemeClr val="accent1">
                    <a:lumMod val="50000"/>
                  </a:schemeClr>
                </a:solidFill>
              </a:rPr>
              <a:t>MONITORINg</a:t>
            </a:r>
            <a:endParaRPr lang="it-IT" sz="2800" b="1">
              <a:solidFill>
                <a:schemeClr val="accent1">
                  <a:lumMod val="50000"/>
                </a:schemeClr>
              </a:solidFill>
            </a:endParaRPr>
          </a:p>
        </p:txBody>
      </p:sp>
      <p:pic>
        <p:nvPicPr>
          <p:cNvPr id="4" name="Immagine 3">
            <a:extLst>
              <a:ext uri="{FF2B5EF4-FFF2-40B4-BE49-F238E27FC236}">
                <a16:creationId xmlns:a16="http://schemas.microsoft.com/office/drawing/2014/main" id="{9F9EEF61-E00B-E97E-C0DD-CD934CE282DF}"/>
              </a:ext>
            </a:extLst>
          </p:cNvPr>
          <p:cNvPicPr>
            <a:picLocks noChangeAspect="1"/>
          </p:cNvPicPr>
          <p:nvPr/>
        </p:nvPicPr>
        <p:blipFill>
          <a:blip r:embed="rId2">
            <a:duotone>
              <a:schemeClr val="accent3">
                <a:shade val="45000"/>
                <a:satMod val="135000"/>
              </a:schemeClr>
              <a:prstClr val="white"/>
            </a:duotone>
          </a:blip>
          <a:srcRect/>
          <a:stretch/>
        </p:blipFill>
        <p:spPr>
          <a:xfrm>
            <a:off x="7545921" y="2693771"/>
            <a:ext cx="2783202" cy="735229"/>
          </a:xfrm>
          <a:prstGeom prst="rect">
            <a:avLst/>
          </a:prstGeom>
        </p:spPr>
      </p:pic>
    </p:spTree>
    <p:extLst>
      <p:ext uri="{BB962C8B-B14F-4D97-AF65-F5344CB8AC3E}">
        <p14:creationId xmlns:p14="http://schemas.microsoft.com/office/powerpoint/2010/main" val="42938069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DCF1-4FF2-EC14-1021-5E405B5B40EF}"/>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4E534E6E-7265-A729-8DF0-749BE07AC4DD}"/>
              </a:ext>
            </a:extLst>
          </p:cNvPr>
          <p:cNvSpPr>
            <a:spLocks noGrp="1"/>
          </p:cNvSpPr>
          <p:nvPr>
            <p:ph type="title"/>
          </p:nvPr>
        </p:nvSpPr>
        <p:spPr>
          <a:xfrm>
            <a:off x="773059" y="768485"/>
            <a:ext cx="4506863" cy="1017084"/>
          </a:xfrm>
        </p:spPr>
        <p:txBody>
          <a:bodyPr vert="horz" lIns="91440" tIns="45720" rIns="91440" bIns="45720" rtlCol="0" anchor="b">
            <a:normAutofit/>
          </a:bodyPr>
          <a:lstStyle/>
          <a:p>
            <a:r>
              <a:rPr lang="it-IT" sz="2200" b="1">
                <a:solidFill>
                  <a:schemeClr val="accent1">
                    <a:lumMod val="50000"/>
                  </a:schemeClr>
                </a:solidFill>
              </a:rPr>
              <a:t>ASSESSMENT, AUTHORIZATION AND MONITORING</a:t>
            </a:r>
            <a:endParaRPr lang="it-IT" sz="2200" b="1" kern="1200" cap="all" spc="150" baseline="0">
              <a:solidFill>
                <a:schemeClr val="accent1">
                  <a:lumMod val="50000"/>
                </a:schemeClr>
              </a:solidFill>
              <a:latin typeface="+mj-lt"/>
              <a:ea typeface="+mj-ea"/>
              <a:cs typeface="+mj-cs"/>
            </a:endParaRPr>
          </a:p>
        </p:txBody>
      </p:sp>
      <p:sp>
        <p:nvSpPr>
          <p:cNvPr id="4" name="CasellaDiTesto 3">
            <a:extLst>
              <a:ext uri="{FF2B5EF4-FFF2-40B4-BE49-F238E27FC236}">
                <a16:creationId xmlns:a16="http://schemas.microsoft.com/office/drawing/2014/main" id="{EE0F7312-0F6D-5561-8C66-79490D725AC2}"/>
              </a:ext>
            </a:extLst>
          </p:cNvPr>
          <p:cNvSpPr txBox="1"/>
          <p:nvPr/>
        </p:nvSpPr>
        <p:spPr>
          <a:xfrm>
            <a:off x="773060" y="2167000"/>
            <a:ext cx="4506862" cy="3076209"/>
          </a:xfrm>
          <a:prstGeom prst="rect">
            <a:avLst/>
          </a:prstGeom>
        </p:spPr>
        <p:txBody>
          <a:bodyPr vert="horz" lIns="91440" tIns="45720" rIns="91440" bIns="45720" rtlCol="0">
            <a:noAutofit/>
          </a:bodyPr>
          <a:lstStyle/>
          <a:p>
            <a:pPr>
              <a:lnSpc>
                <a:spcPct val="110000"/>
              </a:lnSpc>
              <a:spcBef>
                <a:spcPts val="1000"/>
              </a:spcBef>
            </a:pPr>
            <a:r>
              <a:rPr lang="it-IT">
                <a:solidFill>
                  <a:schemeClr val="tx1">
                    <a:lumMod val="85000"/>
                    <a:lumOff val="15000"/>
                  </a:schemeClr>
                </a:solidFill>
              </a:rPr>
              <a:t>La famiglia di controlli CA (</a:t>
            </a:r>
            <a:r>
              <a:rPr lang="it-IT" err="1">
                <a:solidFill>
                  <a:schemeClr val="tx1">
                    <a:lumMod val="85000"/>
                    <a:lumOff val="15000"/>
                  </a:schemeClr>
                </a:solidFill>
              </a:rPr>
              <a:t>Assessment</a:t>
            </a:r>
            <a:r>
              <a:rPr lang="it-IT">
                <a:solidFill>
                  <a:schemeClr val="tx1">
                    <a:lumMod val="85000"/>
                    <a:lumOff val="15000"/>
                  </a:schemeClr>
                </a:solidFill>
              </a:rPr>
              <a:t>, </a:t>
            </a:r>
            <a:r>
              <a:rPr lang="it-IT" err="1">
                <a:solidFill>
                  <a:schemeClr val="tx1">
                    <a:lumMod val="85000"/>
                    <a:lumOff val="15000"/>
                  </a:schemeClr>
                </a:solidFill>
              </a:rPr>
              <a:t>Authorization</a:t>
            </a:r>
            <a:r>
              <a:rPr lang="it-IT">
                <a:solidFill>
                  <a:schemeClr val="tx1">
                    <a:lumMod val="85000"/>
                    <a:lumOff val="15000"/>
                  </a:schemeClr>
                </a:solidFill>
              </a:rPr>
              <a:t> and Monitoring) si focalizza sulla verifica dell’efficacia dei controlli di sicurezza e sull’autorizzazione dei sistemi. Attraverso test, valutazioni e monitoraggi continui, consente di validare le difese adottate, rilevare vulnerabilità e migliorare costantemente la postura di sicurezza.</a:t>
            </a:r>
          </a:p>
        </p:txBody>
      </p:sp>
    </p:spTree>
    <p:extLst>
      <p:ext uri="{BB962C8B-B14F-4D97-AF65-F5344CB8AC3E}">
        <p14:creationId xmlns:p14="http://schemas.microsoft.com/office/powerpoint/2010/main" val="24173269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FB483-E3BB-DB11-12D1-D15E9BE76314}"/>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528D3548-9A1B-7D89-A3CB-F295E98B280E}"/>
              </a:ext>
            </a:extLst>
          </p:cNvPr>
          <p:cNvSpPr>
            <a:spLocks noGrp="1"/>
          </p:cNvSpPr>
          <p:nvPr>
            <p:ph type="title"/>
          </p:nvPr>
        </p:nvSpPr>
        <p:spPr/>
        <p:txBody>
          <a:bodyPr/>
          <a:lstStyle/>
          <a:p>
            <a:r>
              <a:rPr lang="it-IT" b="1">
                <a:solidFill>
                  <a:schemeClr val="accent1">
                    <a:lumMod val="50000"/>
                  </a:schemeClr>
                </a:solidFill>
              </a:rPr>
              <a:t>CA-3: INFORMATION EXCHANGE </a:t>
            </a:r>
          </a:p>
        </p:txBody>
      </p:sp>
      <p:sp>
        <p:nvSpPr>
          <p:cNvPr id="6" name="Segnaposto numero diapositiva 5">
            <a:extLst>
              <a:ext uri="{FF2B5EF4-FFF2-40B4-BE49-F238E27FC236}">
                <a16:creationId xmlns:a16="http://schemas.microsoft.com/office/drawing/2014/main" id="{7F9792F1-EAED-110C-FB89-604022ACAD6F}"/>
              </a:ext>
            </a:extLst>
          </p:cNvPr>
          <p:cNvSpPr>
            <a:spLocks noGrp="1"/>
          </p:cNvSpPr>
          <p:nvPr>
            <p:ph type="sldNum" sz="quarter" idx="16"/>
          </p:nvPr>
        </p:nvSpPr>
        <p:spPr/>
        <p:txBody>
          <a:bodyPr/>
          <a:lstStyle/>
          <a:p>
            <a:pPr rtl="0"/>
            <a:fld id="{B5CEABB6-07DC-46E8-9B57-56EC44A396E5}" type="slidenum">
              <a:rPr lang="it-IT" noProof="0" smtClean="0"/>
              <a:t>154</a:t>
            </a:fld>
            <a:endParaRPr lang="it-IT" noProof="0"/>
          </a:p>
        </p:txBody>
      </p:sp>
      <p:sp>
        <p:nvSpPr>
          <p:cNvPr id="2" name="Segnaposto testo 1">
            <a:extLst>
              <a:ext uri="{FF2B5EF4-FFF2-40B4-BE49-F238E27FC236}">
                <a16:creationId xmlns:a16="http://schemas.microsoft.com/office/drawing/2014/main" id="{D2202004-A374-86A8-62D8-5093D624A66A}"/>
              </a:ext>
            </a:extLst>
          </p:cNvPr>
          <p:cNvSpPr>
            <a:spLocks noGrp="1"/>
          </p:cNvSpPr>
          <p:nvPr>
            <p:ph type="body" sz="quarter" idx="17"/>
          </p:nvPr>
        </p:nvSpPr>
        <p:spPr>
          <a:xfrm>
            <a:off x="838200" y="4221983"/>
            <a:ext cx="10515600" cy="1716367"/>
          </a:xfrm>
        </p:spPr>
        <p:txBody>
          <a:bodyPr/>
          <a:lstStyle/>
          <a:p>
            <a:pPr marL="0" indent="0">
              <a:buNone/>
            </a:pPr>
            <a:r>
              <a:rPr lang="it-IT"/>
              <a:t>Lo scambio di informazioni tra componenti interni al sistema, incluso il profilo di sicurezza delle interfacce e la natura dei dati scambiati, è rappresentato nel </a:t>
            </a:r>
            <a:r>
              <a:rPr lang="it-IT" err="1"/>
              <a:t>threat</a:t>
            </a:r>
            <a:r>
              <a:rPr lang="it-IT"/>
              <a:t> model del sistema. </a:t>
            </a:r>
          </a:p>
          <a:p>
            <a:pPr marL="0" indent="0">
              <a:buNone/>
            </a:pPr>
            <a:r>
              <a:rPr lang="it-IT"/>
              <a:t>Per quanto riguarda lo scambio di informazioni con sistemi esterni ci sono i dati sensibili ottenuti da Google in seguito all'autenticazione esterna. Tale scambio avviene nella cornice  del protocollo </a:t>
            </a:r>
            <a:r>
              <a:rPr lang="it-IT" err="1"/>
              <a:t>OpenID</a:t>
            </a:r>
            <a:r>
              <a:rPr lang="it-IT"/>
              <a:t> Connect, ed è l'utente stesso ad autorizzare lo scambio di informazioni sensibili durante il processo di login presso Google.</a:t>
            </a:r>
          </a:p>
        </p:txBody>
      </p:sp>
      <p:sp>
        <p:nvSpPr>
          <p:cNvPr id="7" name="Segnaposto testo 6">
            <a:extLst>
              <a:ext uri="{FF2B5EF4-FFF2-40B4-BE49-F238E27FC236}">
                <a16:creationId xmlns:a16="http://schemas.microsoft.com/office/drawing/2014/main" id="{80921281-745C-F014-E1DA-FBC13F7ABFAA}"/>
              </a:ext>
            </a:extLst>
          </p:cNvPr>
          <p:cNvSpPr>
            <a:spLocks noGrp="1"/>
          </p:cNvSpPr>
          <p:nvPr>
            <p:ph type="body" sz="quarter" idx="18"/>
          </p:nvPr>
        </p:nvSpPr>
        <p:spPr>
          <a:xfrm>
            <a:off x="838200" y="1444750"/>
            <a:ext cx="10515600" cy="2592483"/>
          </a:xfrm>
        </p:spPr>
        <p:txBody>
          <a:bodyPr/>
          <a:lstStyle/>
          <a:p>
            <a:r>
              <a:rPr lang="it-IT"/>
              <a:t>Approvare e gestire lo scambio di informazioni tra il sistema e altri sistemi utilizzando [Selezione (uno o più): accordi di sicurezza per l'interconnessione; accordi di sicurezza per lo scambio di informazioni; protocolli d'intesa o accordo; accordi sui livelli di servizio; accordi tra utenti; accordi di riservatezza; [Assegnazione: tipo di accordo definito dall'organizzazione];</a:t>
            </a:r>
          </a:p>
          <a:p>
            <a:r>
              <a:rPr lang="it-IT"/>
              <a:t>Documentare, come parte di ciascun accordo di scambio, le caratteristiche dell'interfaccia, i requisiti di sicurezza e privacy, i controlli e le responsabilità per ciascun sistema, e il livello di impatto delle informazioni comunicate;</a:t>
            </a:r>
          </a:p>
          <a:p>
            <a:r>
              <a:rPr lang="it-IT"/>
              <a:t>Esaminare e aggiornare i suddetti accordi con una determinata frequenza.</a:t>
            </a:r>
          </a:p>
        </p:txBody>
      </p:sp>
    </p:spTree>
    <p:extLst>
      <p:ext uri="{BB962C8B-B14F-4D97-AF65-F5344CB8AC3E}">
        <p14:creationId xmlns:p14="http://schemas.microsoft.com/office/powerpoint/2010/main" val="7305021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34FE981-DFBD-7391-0780-9406DD2428AC}"/>
              </a:ext>
            </a:extLst>
          </p:cNvPr>
          <p:cNvSpPr>
            <a:spLocks noGrp="1"/>
          </p:cNvSpPr>
          <p:nvPr>
            <p:ph type="title"/>
          </p:nvPr>
        </p:nvSpPr>
        <p:spPr>
          <a:xfrm>
            <a:off x="838200" y="360000"/>
            <a:ext cx="10515600" cy="900000"/>
          </a:xfrm>
        </p:spPr>
        <p:txBody>
          <a:bodyPr/>
          <a:lstStyle/>
          <a:p>
            <a:r>
              <a:rPr lang="it-IT"/>
              <a:t>CA-9: INTERNAL SYSTEM CONNECTIONS</a:t>
            </a:r>
          </a:p>
        </p:txBody>
      </p:sp>
      <p:sp>
        <p:nvSpPr>
          <p:cNvPr id="6" name="Segnaposto numero diapositiva 5">
            <a:extLst>
              <a:ext uri="{FF2B5EF4-FFF2-40B4-BE49-F238E27FC236}">
                <a16:creationId xmlns:a16="http://schemas.microsoft.com/office/drawing/2014/main" id="{BC258FF3-2563-9E64-3C62-92ECC55F92DC}"/>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155</a:t>
            </a:fld>
            <a:endParaRPr lang="it-IT" noProof="0"/>
          </a:p>
        </p:txBody>
      </p:sp>
      <p:sp>
        <p:nvSpPr>
          <p:cNvPr id="10" name="Segnaposto testo 9">
            <a:extLst>
              <a:ext uri="{FF2B5EF4-FFF2-40B4-BE49-F238E27FC236}">
                <a16:creationId xmlns:a16="http://schemas.microsoft.com/office/drawing/2014/main" id="{6ED891FC-79C1-71B9-7E67-133126597CFF}"/>
              </a:ext>
            </a:extLst>
          </p:cNvPr>
          <p:cNvSpPr>
            <a:spLocks noGrp="1"/>
          </p:cNvSpPr>
          <p:nvPr>
            <p:ph type="body" sz="quarter" idx="17"/>
          </p:nvPr>
        </p:nvSpPr>
        <p:spPr>
          <a:xfrm>
            <a:off x="838200" y="3535930"/>
            <a:ext cx="10515600" cy="840230"/>
          </a:xfrm>
        </p:spPr>
        <p:txBody>
          <a:bodyPr/>
          <a:lstStyle/>
          <a:p>
            <a:pPr marL="0" indent="0">
              <a:buNone/>
            </a:pPr>
            <a:r>
              <a:rPr lang="it-IT"/>
              <a:t>Le connessioni tra i vari componenti del sistema, le caratteristiche delle loro interfacce in termini di requisiti di privacy e sicurezza, e la natura delle informazioni scambiate, sono tutte documentate nel </a:t>
            </a:r>
            <a:r>
              <a:rPr lang="it-IT" err="1">
                <a:solidFill>
                  <a:schemeClr val="accent1">
                    <a:lumMod val="50000"/>
                  </a:schemeClr>
                </a:solidFill>
              </a:rPr>
              <a:t>threat</a:t>
            </a:r>
            <a:r>
              <a:rPr lang="it-IT">
                <a:solidFill>
                  <a:schemeClr val="accent1">
                    <a:lumMod val="50000"/>
                  </a:schemeClr>
                </a:solidFill>
              </a:rPr>
              <a:t> model </a:t>
            </a:r>
            <a:r>
              <a:rPr lang="it-IT"/>
              <a:t>del sistema.</a:t>
            </a:r>
          </a:p>
        </p:txBody>
      </p:sp>
      <p:sp>
        <p:nvSpPr>
          <p:cNvPr id="11" name="Segnaposto testo 10">
            <a:extLst>
              <a:ext uri="{FF2B5EF4-FFF2-40B4-BE49-F238E27FC236}">
                <a16:creationId xmlns:a16="http://schemas.microsoft.com/office/drawing/2014/main" id="{379E993F-D813-E143-4B75-9A651CBC1A7B}"/>
              </a:ext>
            </a:extLst>
          </p:cNvPr>
          <p:cNvSpPr>
            <a:spLocks noGrp="1"/>
          </p:cNvSpPr>
          <p:nvPr>
            <p:ph type="body" sz="quarter" idx="18"/>
          </p:nvPr>
        </p:nvSpPr>
        <p:spPr>
          <a:xfrm>
            <a:off x="838200" y="1444750"/>
            <a:ext cx="10515600" cy="1906905"/>
          </a:xfrm>
        </p:spPr>
        <p:txBody>
          <a:bodyPr/>
          <a:lstStyle/>
          <a:p>
            <a:r>
              <a:rPr lang="it-IT"/>
              <a:t>Autorizzare le connessioni interne tra componenti del sistema; </a:t>
            </a:r>
          </a:p>
          <a:p>
            <a:r>
              <a:rPr lang="it-IT"/>
              <a:t> Documentare, per ciascuna connessione interna, le caratteristiche dell'interfaccia, i requisiti di sicurezza e privacy e la natura delle informazioni comunicate;</a:t>
            </a:r>
          </a:p>
          <a:p>
            <a:r>
              <a:rPr lang="it-IT"/>
              <a:t>Terminare le connessioni di sistema interne al verificarsi di determinate condizioni;</a:t>
            </a:r>
          </a:p>
          <a:p>
            <a:r>
              <a:rPr lang="it-IT"/>
              <a:t>Rivedere con una data frequenza la necessità di ciascuna connessione interna.</a:t>
            </a:r>
          </a:p>
        </p:txBody>
      </p:sp>
    </p:spTree>
    <p:extLst>
      <p:ext uri="{BB962C8B-B14F-4D97-AF65-F5344CB8AC3E}">
        <p14:creationId xmlns:p14="http://schemas.microsoft.com/office/powerpoint/2010/main" val="3957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E7249-4E89-3F6F-C078-CACCDC1D6B79}"/>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54568DC-B814-9C16-E443-7BEEB3030BC4}"/>
              </a:ext>
            </a:extLst>
          </p:cNvPr>
          <p:cNvSpPr>
            <a:spLocks noGrp="1"/>
          </p:cNvSpPr>
          <p:nvPr>
            <p:ph type="title"/>
          </p:nvPr>
        </p:nvSpPr>
        <p:spPr/>
        <p:txBody>
          <a:bodyPr/>
          <a:lstStyle/>
          <a:p>
            <a:r>
              <a:rPr lang="it-IT" b="1">
                <a:solidFill>
                  <a:schemeClr val="accent1">
                    <a:lumMod val="50000"/>
                  </a:schemeClr>
                </a:solidFill>
              </a:rPr>
              <a:t>ASSESSMENT, AUTHORIZATION AND MONITORING</a:t>
            </a:r>
            <a:endParaRPr lang="it-IT"/>
          </a:p>
        </p:txBody>
      </p:sp>
      <p:sp>
        <p:nvSpPr>
          <p:cNvPr id="4" name="Segnaposto numero diapositiva 3">
            <a:extLst>
              <a:ext uri="{FF2B5EF4-FFF2-40B4-BE49-F238E27FC236}">
                <a16:creationId xmlns:a16="http://schemas.microsoft.com/office/drawing/2014/main" id="{F9C61E4F-9BCB-9658-8356-49A55C54FEB3}"/>
              </a:ext>
            </a:extLst>
          </p:cNvPr>
          <p:cNvSpPr>
            <a:spLocks noGrp="1"/>
          </p:cNvSpPr>
          <p:nvPr>
            <p:ph type="sldNum" sz="quarter" idx="16"/>
          </p:nvPr>
        </p:nvSpPr>
        <p:spPr/>
        <p:txBody>
          <a:bodyPr/>
          <a:lstStyle/>
          <a:p>
            <a:pPr rtl="0"/>
            <a:fld id="{B5CEABB6-07DC-46E8-9B57-56EC44A396E5}" type="slidenum">
              <a:rPr lang="it-IT" noProof="0" smtClean="0"/>
              <a:pPr rtl="0"/>
              <a:t>156</a:t>
            </a:fld>
            <a:endParaRPr lang="it-IT" noProof="0"/>
          </a:p>
        </p:txBody>
      </p:sp>
      <p:cxnSp>
        <p:nvCxnSpPr>
          <p:cNvPr id="6" name="Connettore diritto 5">
            <a:extLst>
              <a:ext uri="{FF2B5EF4-FFF2-40B4-BE49-F238E27FC236}">
                <a16:creationId xmlns:a16="http://schemas.microsoft.com/office/drawing/2014/main" id="{F59913CC-6EF9-3CB5-5C36-396A6763EBA8}"/>
              </a:ext>
            </a:extLst>
          </p:cNvPr>
          <p:cNvCxnSpPr>
            <a:stCxn id="3" idx="2"/>
          </p:cNvCxnSpPr>
          <p:nvPr/>
        </p:nvCxnSpPr>
        <p:spPr>
          <a:xfrm>
            <a:off x="6096000" y="1260000"/>
            <a:ext cx="0" cy="496091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itolo 2">
            <a:extLst>
              <a:ext uri="{FF2B5EF4-FFF2-40B4-BE49-F238E27FC236}">
                <a16:creationId xmlns:a16="http://schemas.microsoft.com/office/drawing/2014/main" id="{8FA9FEC0-77D6-41CF-9D62-A870F85B87B6}"/>
              </a:ext>
            </a:extLst>
          </p:cNvPr>
          <p:cNvSpPr txBox="1">
            <a:spLocks/>
          </p:cNvSpPr>
          <p:nvPr/>
        </p:nvSpPr>
        <p:spPr>
          <a:xfrm>
            <a:off x="838200" y="1260000"/>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non applicabili</a:t>
            </a:r>
            <a:endParaRPr lang="it-IT" sz="2400"/>
          </a:p>
        </p:txBody>
      </p:sp>
      <p:sp>
        <p:nvSpPr>
          <p:cNvPr id="8" name="Titolo 2">
            <a:extLst>
              <a:ext uri="{FF2B5EF4-FFF2-40B4-BE49-F238E27FC236}">
                <a16:creationId xmlns:a16="http://schemas.microsoft.com/office/drawing/2014/main" id="{C2DDC6B3-D50D-4A54-EA01-96E75FF2C2C5}"/>
              </a:ext>
            </a:extLst>
          </p:cNvPr>
          <p:cNvSpPr txBox="1">
            <a:spLocks/>
          </p:cNvSpPr>
          <p:nvPr/>
        </p:nvSpPr>
        <p:spPr>
          <a:xfrm>
            <a:off x="6240906" y="1246426"/>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mancanti per il livello medium</a:t>
            </a:r>
          </a:p>
        </p:txBody>
      </p:sp>
      <p:sp>
        <p:nvSpPr>
          <p:cNvPr id="11" name="CasellaDiTesto 10">
            <a:extLst>
              <a:ext uri="{FF2B5EF4-FFF2-40B4-BE49-F238E27FC236}">
                <a16:creationId xmlns:a16="http://schemas.microsoft.com/office/drawing/2014/main" id="{7A410DDA-D86E-709C-6F57-F92977D138DA}"/>
              </a:ext>
            </a:extLst>
          </p:cNvPr>
          <p:cNvSpPr txBox="1"/>
          <p:nvPr/>
        </p:nvSpPr>
        <p:spPr>
          <a:xfrm>
            <a:off x="838199" y="2146426"/>
            <a:ext cx="5112895" cy="166199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CA-2: CONTROL ASSESSMENTS</a:t>
            </a:r>
          </a:p>
          <a:p>
            <a:pPr marL="285750" indent="-285750">
              <a:spcAft>
                <a:spcPts val="1200"/>
              </a:spcAft>
              <a:buFont typeface="Arial" panose="020B0604020202020204" pitchFamily="34" charset="0"/>
              <a:buChar char="•"/>
            </a:pPr>
            <a:r>
              <a:rPr lang="it-IT"/>
              <a:t>CA-5: </a:t>
            </a:r>
            <a:r>
              <a:rPr lang="en-US"/>
              <a:t>PLAN OF ACTION AND MILESTONES</a:t>
            </a:r>
          </a:p>
          <a:p>
            <a:pPr marL="285750" indent="-285750">
              <a:spcAft>
                <a:spcPts val="1200"/>
              </a:spcAft>
              <a:buFont typeface="Arial" panose="020B0604020202020204" pitchFamily="34" charset="0"/>
              <a:buChar char="•"/>
            </a:pPr>
            <a:r>
              <a:rPr lang="en-US"/>
              <a:t>CA-6: </a:t>
            </a:r>
            <a:r>
              <a:rPr lang="it-IT"/>
              <a:t>AUTHORIZATION</a:t>
            </a:r>
          </a:p>
          <a:p>
            <a:pPr marL="285750" indent="-285750">
              <a:spcAft>
                <a:spcPts val="1200"/>
              </a:spcAft>
              <a:buFont typeface="Arial" panose="020B0604020202020204" pitchFamily="34" charset="0"/>
              <a:buChar char="•"/>
            </a:pPr>
            <a:r>
              <a:rPr lang="it-IT"/>
              <a:t>CA-7: CONTINUOUS MONITORING</a:t>
            </a:r>
          </a:p>
        </p:txBody>
      </p:sp>
    </p:spTree>
    <p:extLst>
      <p:ext uri="{BB962C8B-B14F-4D97-AF65-F5344CB8AC3E}">
        <p14:creationId xmlns:p14="http://schemas.microsoft.com/office/powerpoint/2010/main" val="38556140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42D08-BE67-A001-5F23-726AB6A6B2A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AF567B6-CEDB-F669-B614-0DA684034B20}"/>
              </a:ext>
            </a:extLst>
          </p:cNvPr>
          <p:cNvSpPr>
            <a:spLocks noGrp="1"/>
          </p:cNvSpPr>
          <p:nvPr>
            <p:ph type="ctrTitle"/>
          </p:nvPr>
        </p:nvSpPr>
        <p:spPr>
          <a:xfrm>
            <a:off x="5972783" y="3429000"/>
            <a:ext cx="6099243" cy="1715531"/>
          </a:xfrm>
        </p:spPr>
        <p:txBody>
          <a:bodyPr/>
          <a:lstStyle/>
          <a:p>
            <a:pPr algn="ctr"/>
            <a:r>
              <a:rPr lang="it-IT" sz="2800" b="1">
                <a:solidFill>
                  <a:schemeClr val="accent1">
                    <a:lumMod val="50000"/>
                  </a:schemeClr>
                </a:solidFill>
              </a:rPr>
              <a:t>SUPPLY CHAIN RISK MANAGEMENT</a:t>
            </a:r>
          </a:p>
        </p:txBody>
      </p:sp>
      <p:pic>
        <p:nvPicPr>
          <p:cNvPr id="4" name="Immagine 3">
            <a:extLst>
              <a:ext uri="{FF2B5EF4-FFF2-40B4-BE49-F238E27FC236}">
                <a16:creationId xmlns:a16="http://schemas.microsoft.com/office/drawing/2014/main" id="{7C45C2A0-8ED6-9CF7-C9F3-952F217CB3DF}"/>
              </a:ext>
            </a:extLst>
          </p:cNvPr>
          <p:cNvPicPr>
            <a:picLocks noChangeAspect="1"/>
          </p:cNvPicPr>
          <p:nvPr/>
        </p:nvPicPr>
        <p:blipFill>
          <a:blip r:embed="rId2">
            <a:duotone>
              <a:schemeClr val="accent3">
                <a:shade val="45000"/>
                <a:satMod val="135000"/>
              </a:schemeClr>
              <a:prstClr val="white"/>
            </a:duotone>
          </a:blip>
          <a:srcRect/>
          <a:stretch/>
        </p:blipFill>
        <p:spPr>
          <a:xfrm>
            <a:off x="7545921" y="2693771"/>
            <a:ext cx="2783202" cy="735229"/>
          </a:xfrm>
          <a:prstGeom prst="rect">
            <a:avLst/>
          </a:prstGeom>
        </p:spPr>
      </p:pic>
    </p:spTree>
    <p:extLst>
      <p:ext uri="{BB962C8B-B14F-4D97-AF65-F5344CB8AC3E}">
        <p14:creationId xmlns:p14="http://schemas.microsoft.com/office/powerpoint/2010/main" val="2303555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FE45-79E8-EBAC-72DA-D4676424D1BC}"/>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39CEEC0-B407-B33C-5F76-ED04A5725D8B}"/>
              </a:ext>
            </a:extLst>
          </p:cNvPr>
          <p:cNvSpPr>
            <a:spLocks noGrp="1"/>
          </p:cNvSpPr>
          <p:nvPr>
            <p:ph type="title"/>
          </p:nvPr>
        </p:nvSpPr>
        <p:spPr>
          <a:xfrm>
            <a:off x="773060" y="460006"/>
            <a:ext cx="3837851" cy="1325563"/>
          </a:xfrm>
        </p:spPr>
        <p:txBody>
          <a:bodyPr vert="horz" lIns="91440" tIns="45720" rIns="91440" bIns="45720" rtlCol="0" anchor="b">
            <a:normAutofit/>
          </a:bodyPr>
          <a:lstStyle/>
          <a:p>
            <a:r>
              <a:rPr lang="it-IT" sz="2200" b="1">
                <a:solidFill>
                  <a:schemeClr val="accent1">
                    <a:lumMod val="50000"/>
                  </a:schemeClr>
                </a:solidFill>
              </a:rPr>
              <a:t>SUPPLY CHAIN RISK MANAGEMENT</a:t>
            </a:r>
            <a:endParaRPr lang="it-IT" sz="2200" b="1" kern="1200" cap="all" spc="150" baseline="0">
              <a:solidFill>
                <a:schemeClr val="accent1">
                  <a:lumMod val="50000"/>
                </a:schemeClr>
              </a:solidFill>
              <a:latin typeface="+mj-lt"/>
              <a:ea typeface="+mj-ea"/>
              <a:cs typeface="+mj-cs"/>
            </a:endParaRPr>
          </a:p>
        </p:txBody>
      </p:sp>
      <p:sp>
        <p:nvSpPr>
          <p:cNvPr id="4" name="CasellaDiTesto 3">
            <a:extLst>
              <a:ext uri="{FF2B5EF4-FFF2-40B4-BE49-F238E27FC236}">
                <a16:creationId xmlns:a16="http://schemas.microsoft.com/office/drawing/2014/main" id="{73091A60-D61F-8F6D-43A8-91FEAA75FE6F}"/>
              </a:ext>
            </a:extLst>
          </p:cNvPr>
          <p:cNvSpPr txBox="1"/>
          <p:nvPr/>
        </p:nvSpPr>
        <p:spPr>
          <a:xfrm>
            <a:off x="773060" y="1972447"/>
            <a:ext cx="4506862" cy="3099985"/>
          </a:xfrm>
          <a:prstGeom prst="rect">
            <a:avLst/>
          </a:prstGeom>
        </p:spPr>
        <p:txBody>
          <a:bodyPr vert="horz" lIns="91440" tIns="45720" rIns="91440" bIns="45720" rtlCol="0">
            <a:noAutofit/>
          </a:bodyPr>
          <a:lstStyle/>
          <a:p>
            <a:r>
              <a:rPr lang="it-IT"/>
              <a:t>La famiglia di controlli SR (</a:t>
            </a:r>
            <a:r>
              <a:rPr lang="it-IT" b="1">
                <a:solidFill>
                  <a:schemeClr val="accent1">
                    <a:lumMod val="50000"/>
                  </a:schemeClr>
                </a:solidFill>
              </a:rPr>
              <a:t>Supply Chain Risk Management</a:t>
            </a:r>
            <a:r>
              <a:rPr lang="it-IT"/>
              <a:t>) gestisce i rischi legati a fornitori e catena di fornitura tecnologica. Riconoscendo che la sicurezza dipende anche dai partner esterni, questi controlli permettono di valutare e monitorare i fornitori, applicare misure di protezione lungo l’intera filiera, diversificare le fonti e mitigare rischi sistemici, creando un ecosistema aziendale più sicuro e affidabile</a:t>
            </a:r>
            <a:endParaRPr lang="it-IT">
              <a:solidFill>
                <a:schemeClr val="tx1">
                  <a:lumMod val="75000"/>
                  <a:lumOff val="25000"/>
                </a:schemeClr>
              </a:solidFill>
            </a:endParaRPr>
          </a:p>
        </p:txBody>
      </p:sp>
    </p:spTree>
    <p:extLst>
      <p:ext uri="{BB962C8B-B14F-4D97-AF65-F5344CB8AC3E}">
        <p14:creationId xmlns:p14="http://schemas.microsoft.com/office/powerpoint/2010/main" val="39150986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E94EC-C102-B0A0-DAF1-6024DA491818}"/>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BF0F4554-CC7C-B095-3940-C407D35DE9D1}"/>
              </a:ext>
            </a:extLst>
          </p:cNvPr>
          <p:cNvSpPr>
            <a:spLocks noGrp="1"/>
          </p:cNvSpPr>
          <p:nvPr>
            <p:ph type="title"/>
          </p:nvPr>
        </p:nvSpPr>
        <p:spPr>
          <a:xfrm>
            <a:off x="945205" y="136525"/>
            <a:ext cx="10515600" cy="821649"/>
          </a:xfrm>
        </p:spPr>
        <p:txBody>
          <a:bodyPr/>
          <a:lstStyle/>
          <a:p>
            <a:r>
              <a:rPr lang="it-IT" b="1">
                <a:solidFill>
                  <a:schemeClr val="accent1">
                    <a:lumMod val="50000"/>
                  </a:schemeClr>
                </a:solidFill>
              </a:rPr>
              <a:t>Sr-3: </a:t>
            </a:r>
            <a:r>
              <a:rPr lang="en-US" b="1">
                <a:solidFill>
                  <a:schemeClr val="accent1">
                    <a:lumMod val="50000"/>
                  </a:schemeClr>
                </a:solidFill>
              </a:rPr>
              <a:t>SUPPLY CHAIN CONTROLS AND PROCESSES (1/4)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94DAF97A-86AE-05BE-6DA9-8AA22A8B71A6}"/>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159</a:t>
            </a:fld>
            <a:endParaRPr lang="it-IT" noProof="0"/>
          </a:p>
        </p:txBody>
      </p:sp>
      <p:sp>
        <p:nvSpPr>
          <p:cNvPr id="8" name="CasellaDiTesto 7">
            <a:extLst>
              <a:ext uri="{FF2B5EF4-FFF2-40B4-BE49-F238E27FC236}">
                <a16:creationId xmlns:a16="http://schemas.microsoft.com/office/drawing/2014/main" id="{1BB7F792-320E-64A3-BEEE-A5CEA9172C54}"/>
              </a:ext>
            </a:extLst>
          </p:cNvPr>
          <p:cNvSpPr txBox="1"/>
          <p:nvPr/>
        </p:nvSpPr>
        <p:spPr>
          <a:xfrm>
            <a:off x="838201" y="854111"/>
            <a:ext cx="10515599" cy="3166824"/>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Stabilire uno o più processi per individuare e gestire le vulnerabilità o le carenze negli elementi e nei processi della catena di fornitura del sistema o componente di sistema definito dall'organizzazione, in collaborazione con il personale della catena di fornitura designato dall'organizzazione;</a:t>
            </a:r>
          </a:p>
          <a:p>
            <a:pPr marL="342900" indent="-342900">
              <a:buClr>
                <a:schemeClr val="accent1">
                  <a:lumMod val="50000"/>
                </a:schemeClr>
              </a:buClr>
              <a:buFont typeface="Tenorite" panose="00000500000000000000" pitchFamily="2" charset="0"/>
              <a:buChar char="+"/>
            </a:pPr>
            <a:r>
              <a:rPr lang="it-IT"/>
              <a:t>Applicare i controlli definiti dall'organizzazione per mitigare i rischi della supply chain relativi al sistema, al componente del sistema o al servizio, al fine di limitare i danni o le conseguenze derivanti da eventi legati alla supply chain;</a:t>
            </a:r>
          </a:p>
          <a:p>
            <a:pPr marL="342900" indent="-342900">
              <a:buClr>
                <a:schemeClr val="accent1">
                  <a:lumMod val="50000"/>
                </a:schemeClr>
              </a:buClr>
              <a:buFont typeface="Tenorite" panose="00000500000000000000" pitchFamily="2" charset="0"/>
              <a:buChar char="+"/>
            </a:pPr>
            <a:r>
              <a:rPr lang="it-IT"/>
              <a:t>Documentare i processi e i controlli della catena di fornitura selezionati e implementati nei piani di sicurezza e privacy, nel piano di gestione dei rischi della catena di fornitura o nel documento definito dall'organizzazione.</a:t>
            </a:r>
          </a:p>
        </p:txBody>
      </p:sp>
      <p:sp>
        <p:nvSpPr>
          <p:cNvPr id="4" name="CasellaDiTesto 3">
            <a:extLst>
              <a:ext uri="{FF2B5EF4-FFF2-40B4-BE49-F238E27FC236}">
                <a16:creationId xmlns:a16="http://schemas.microsoft.com/office/drawing/2014/main" id="{191CD977-8037-2894-D6C6-FA6B7C5A143E}"/>
              </a:ext>
            </a:extLst>
          </p:cNvPr>
          <p:cNvSpPr txBox="1"/>
          <p:nvPr/>
        </p:nvSpPr>
        <p:spPr>
          <a:xfrm>
            <a:off x="838202" y="4262721"/>
            <a:ext cx="10515598" cy="1200329"/>
          </a:xfrm>
          <a:prstGeom prst="rect">
            <a:avLst/>
          </a:prstGeom>
          <a:noFill/>
        </p:spPr>
        <p:txBody>
          <a:bodyPr wrap="square">
            <a:spAutoFit/>
          </a:bodyPr>
          <a:lstStyle/>
          <a:p>
            <a:r>
              <a:rPr lang="it-IT"/>
              <a:t>Il modulo </a:t>
            </a:r>
            <a:r>
              <a:rPr lang="it-IT" err="1"/>
              <a:t>ApplicationCore</a:t>
            </a:r>
            <a:r>
              <a:rPr lang="it-IT"/>
              <a:t> è sottoposto a un'</a:t>
            </a:r>
            <a:r>
              <a:rPr lang="it-IT">
                <a:solidFill>
                  <a:schemeClr val="accent1">
                    <a:lumMod val="50000"/>
                  </a:schemeClr>
                </a:solidFill>
              </a:rPr>
              <a:t>analisi </a:t>
            </a:r>
            <a:r>
              <a:rPr lang="it-IT"/>
              <a:t>continua delle </a:t>
            </a:r>
            <a:r>
              <a:rPr lang="it-IT">
                <a:solidFill>
                  <a:schemeClr val="accent1">
                    <a:lumMod val="50000"/>
                  </a:schemeClr>
                </a:solidFill>
              </a:rPr>
              <a:t>dipendenze software</a:t>
            </a:r>
            <a:r>
              <a:rPr lang="it-IT"/>
              <a:t>, finalizzata all’individuazione di eventuali </a:t>
            </a:r>
            <a:r>
              <a:rPr lang="it-IT">
                <a:solidFill>
                  <a:schemeClr val="accent1">
                    <a:lumMod val="50000"/>
                  </a:schemeClr>
                </a:solidFill>
              </a:rPr>
              <a:t>vulnerabilità</a:t>
            </a:r>
            <a:r>
              <a:rPr lang="it-IT"/>
              <a:t> note nei pacchetti utilizzati. L’attività è supportata dall’integrazione con </a:t>
            </a:r>
            <a:r>
              <a:rPr lang="it-IT">
                <a:solidFill>
                  <a:schemeClr val="accent1">
                    <a:lumMod val="50000"/>
                  </a:schemeClr>
                </a:solidFill>
              </a:rPr>
              <a:t>OSV</a:t>
            </a:r>
            <a:r>
              <a:rPr lang="it-IT"/>
              <a:t> (Open Source </a:t>
            </a:r>
            <a:r>
              <a:rPr lang="it-IT" err="1"/>
              <a:t>Vulnerabilities</a:t>
            </a:r>
            <a:r>
              <a:rPr lang="it-IT"/>
              <a:t>), il servizio di Google che fornisce un database centralizzato e aggiornato dedicato alle vulnerabilità dei software open source.</a:t>
            </a:r>
          </a:p>
        </p:txBody>
      </p:sp>
    </p:spTree>
    <p:extLst>
      <p:ext uri="{BB962C8B-B14F-4D97-AF65-F5344CB8AC3E}">
        <p14:creationId xmlns:p14="http://schemas.microsoft.com/office/powerpoint/2010/main" val="385082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71FE9-ACC1-C348-12BA-0F4D02CE7B07}"/>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48CA875F-DAB2-8D03-514E-D67C0F305198}"/>
              </a:ext>
            </a:extLst>
          </p:cNvPr>
          <p:cNvSpPr>
            <a:spLocks noGrp="1"/>
          </p:cNvSpPr>
          <p:nvPr>
            <p:ph type="title"/>
          </p:nvPr>
        </p:nvSpPr>
        <p:spPr>
          <a:xfrm>
            <a:off x="5381469" y="298334"/>
            <a:ext cx="5970671" cy="615565"/>
          </a:xfrm>
        </p:spPr>
        <p:txBody>
          <a:bodyPr/>
          <a:lstStyle/>
          <a:p>
            <a:r>
              <a:rPr lang="it-IT" b="1" err="1">
                <a:solidFill>
                  <a:schemeClr val="accent1">
                    <a:lumMod val="50000"/>
                  </a:schemeClr>
                </a:solidFill>
              </a:rPr>
              <a:t>Irius</a:t>
            </a:r>
            <a:r>
              <a:rPr lang="it-IT" b="1">
                <a:solidFill>
                  <a:schemeClr val="accent1">
                    <a:lumMod val="50000"/>
                  </a:schemeClr>
                </a:solidFill>
              </a:rPr>
              <a:t> risk</a:t>
            </a:r>
          </a:p>
        </p:txBody>
      </p:sp>
      <p:sp>
        <p:nvSpPr>
          <p:cNvPr id="18" name="Segnaposto testo 17">
            <a:extLst>
              <a:ext uri="{FF2B5EF4-FFF2-40B4-BE49-F238E27FC236}">
                <a16:creationId xmlns:a16="http://schemas.microsoft.com/office/drawing/2014/main" id="{E4A9E37B-7712-7C70-AEF1-3BB153E345A5}"/>
              </a:ext>
            </a:extLst>
          </p:cNvPr>
          <p:cNvSpPr>
            <a:spLocks noGrp="1"/>
          </p:cNvSpPr>
          <p:nvPr>
            <p:ph type="body" sz="quarter" idx="15"/>
          </p:nvPr>
        </p:nvSpPr>
        <p:spPr>
          <a:xfrm>
            <a:off x="5381469" y="920310"/>
            <a:ext cx="6505732" cy="4491669"/>
          </a:xfrm>
        </p:spPr>
        <p:txBody>
          <a:bodyPr>
            <a:normAutofit lnSpcReduction="10000"/>
          </a:bodyPr>
          <a:lstStyle/>
          <a:p>
            <a:r>
              <a:rPr lang="it-IT" sz="1800" err="1">
                <a:solidFill>
                  <a:schemeClr val="tx1">
                    <a:lumMod val="85000"/>
                    <a:lumOff val="15000"/>
                  </a:schemeClr>
                </a:solidFill>
              </a:rPr>
              <a:t>IriusRisk</a:t>
            </a:r>
            <a:r>
              <a:rPr lang="it-IT" sz="1800">
                <a:solidFill>
                  <a:schemeClr val="tx1">
                    <a:lumMod val="85000"/>
                    <a:lumOff val="15000"/>
                  </a:schemeClr>
                </a:solidFill>
              </a:rPr>
              <a:t> offre una piattaforma scalabile per il </a:t>
            </a:r>
            <a:r>
              <a:rPr lang="it-IT" sz="1800" err="1">
                <a:solidFill>
                  <a:schemeClr val="tx1">
                    <a:lumMod val="85000"/>
                    <a:lumOff val="15000"/>
                  </a:schemeClr>
                </a:solidFill>
              </a:rPr>
              <a:t>threat</a:t>
            </a:r>
            <a:r>
              <a:rPr lang="it-IT" sz="1800">
                <a:solidFill>
                  <a:schemeClr val="tx1">
                    <a:lumMod val="85000"/>
                    <a:lumOff val="15000"/>
                  </a:schemeClr>
                </a:solidFill>
              </a:rPr>
              <a:t> </a:t>
            </a:r>
            <a:r>
              <a:rPr lang="it-IT" sz="1800" err="1">
                <a:solidFill>
                  <a:schemeClr val="tx1">
                    <a:lumMod val="85000"/>
                    <a:lumOff val="15000"/>
                  </a:schemeClr>
                </a:solidFill>
              </a:rPr>
              <a:t>modeling</a:t>
            </a:r>
            <a:r>
              <a:rPr lang="it-IT" sz="1800">
                <a:solidFill>
                  <a:schemeClr val="tx1">
                    <a:lumMod val="85000"/>
                    <a:lumOff val="15000"/>
                  </a:schemeClr>
                </a:solidFill>
              </a:rPr>
              <a:t> che consente ai team di sicurezza e sviluppo di creare rapidamente </a:t>
            </a:r>
            <a:r>
              <a:rPr lang="it-IT" sz="1800" err="1">
                <a:solidFill>
                  <a:schemeClr val="tx1">
                    <a:lumMod val="85000"/>
                    <a:lumOff val="15000"/>
                  </a:schemeClr>
                </a:solidFill>
              </a:rPr>
              <a:t>threat</a:t>
            </a:r>
            <a:r>
              <a:rPr lang="it-IT" sz="1800">
                <a:solidFill>
                  <a:schemeClr val="tx1">
                    <a:lumMod val="85000"/>
                    <a:lumOff val="15000"/>
                  </a:schemeClr>
                </a:solidFill>
              </a:rPr>
              <a:t> model e generare automaticamente requisiti di sicurezza per sistemi e applicazioni su scala.</a:t>
            </a:r>
          </a:p>
          <a:p>
            <a:pPr marL="285750" indent="-285750">
              <a:buFont typeface="Arial" panose="020B0604020202020204" pitchFamily="34" charset="0"/>
              <a:buChar char="•"/>
            </a:pPr>
            <a:r>
              <a:rPr lang="it-IT" sz="1800">
                <a:solidFill>
                  <a:schemeClr val="tx1">
                    <a:lumMod val="85000"/>
                    <a:lumOff val="15000"/>
                  </a:schemeClr>
                </a:solidFill>
              </a:rPr>
              <a:t>Creazione di </a:t>
            </a:r>
            <a:r>
              <a:rPr lang="it-IT" sz="1800" err="1">
                <a:solidFill>
                  <a:schemeClr val="tx1">
                    <a:lumMod val="85000"/>
                    <a:lumOff val="15000"/>
                  </a:schemeClr>
                </a:solidFill>
              </a:rPr>
              <a:t>threat</a:t>
            </a:r>
            <a:r>
              <a:rPr lang="it-IT" sz="1800">
                <a:solidFill>
                  <a:schemeClr val="tx1">
                    <a:lumMod val="85000"/>
                    <a:lumOff val="15000"/>
                  </a:schemeClr>
                </a:solidFill>
              </a:rPr>
              <a:t> model come data flow </a:t>
            </a:r>
            <a:r>
              <a:rPr lang="it-IT" sz="1800" err="1">
                <a:solidFill>
                  <a:schemeClr val="tx1">
                    <a:lumMod val="85000"/>
                    <a:lumOff val="15000"/>
                  </a:schemeClr>
                </a:solidFill>
              </a:rPr>
              <a:t>diagram</a:t>
            </a:r>
            <a:r>
              <a:rPr lang="it-IT" sz="1800">
                <a:solidFill>
                  <a:schemeClr val="tx1">
                    <a:lumMod val="85000"/>
                    <a:lumOff val="15000"/>
                  </a:schemeClr>
                </a:solidFill>
              </a:rPr>
              <a:t>, composti da: </a:t>
            </a:r>
            <a:r>
              <a:rPr lang="it-IT" sz="1800" err="1">
                <a:solidFill>
                  <a:schemeClr val="tx1">
                    <a:lumMod val="85000"/>
                    <a:lumOff val="15000"/>
                  </a:schemeClr>
                </a:solidFill>
              </a:rPr>
              <a:t>components</a:t>
            </a:r>
            <a:r>
              <a:rPr lang="it-IT" sz="1800">
                <a:solidFill>
                  <a:schemeClr val="tx1">
                    <a:lumMod val="85000"/>
                    <a:lumOff val="15000"/>
                  </a:schemeClr>
                </a:solidFill>
              </a:rPr>
              <a:t>, data flows, trust </a:t>
            </a:r>
            <a:r>
              <a:rPr lang="it-IT" sz="1800" err="1">
                <a:solidFill>
                  <a:schemeClr val="tx1">
                    <a:lumMod val="85000"/>
                    <a:lumOff val="15000"/>
                  </a:schemeClr>
                </a:solidFill>
              </a:rPr>
              <a:t>boundaries</a:t>
            </a:r>
            <a:r>
              <a:rPr lang="it-IT" sz="1800">
                <a:solidFill>
                  <a:schemeClr val="tx1">
                    <a:lumMod val="85000"/>
                    <a:lumOff val="15000"/>
                  </a:schemeClr>
                </a:solidFill>
              </a:rPr>
              <a:t>, …</a:t>
            </a:r>
          </a:p>
          <a:p>
            <a:pPr marL="285750" indent="-285750">
              <a:buFont typeface="Arial" panose="020B0604020202020204" pitchFamily="34" charset="0"/>
              <a:buChar char="•"/>
            </a:pPr>
            <a:r>
              <a:rPr lang="it-IT" sz="1800">
                <a:solidFill>
                  <a:schemeClr val="tx1">
                    <a:lumMod val="85000"/>
                    <a:lumOff val="15000"/>
                  </a:schemeClr>
                </a:solidFill>
              </a:rPr>
              <a:t>Generazione automatica di </a:t>
            </a:r>
            <a:r>
              <a:rPr lang="it-IT" sz="1800" err="1">
                <a:solidFill>
                  <a:schemeClr val="tx1">
                    <a:lumMod val="85000"/>
                    <a:lumOff val="15000"/>
                  </a:schemeClr>
                </a:solidFill>
              </a:rPr>
              <a:t>threat</a:t>
            </a:r>
            <a:r>
              <a:rPr lang="it-IT" sz="1800">
                <a:solidFill>
                  <a:schemeClr val="tx1">
                    <a:lumMod val="85000"/>
                    <a:lumOff val="15000"/>
                  </a:schemeClr>
                </a:solidFill>
              </a:rPr>
              <a:t> e contromisure attraverso l’utilizzo di un rules </a:t>
            </a:r>
            <a:r>
              <a:rPr lang="it-IT" sz="1800" err="1">
                <a:solidFill>
                  <a:schemeClr val="tx1">
                    <a:lumMod val="85000"/>
                    <a:lumOff val="15000"/>
                  </a:schemeClr>
                </a:solidFill>
              </a:rPr>
              <a:t>engine</a:t>
            </a:r>
            <a:r>
              <a:rPr lang="it-IT" sz="1800">
                <a:solidFill>
                  <a:schemeClr val="tx1">
                    <a:lumMod val="85000"/>
                    <a:lumOff val="15000"/>
                  </a:schemeClr>
                </a:solidFill>
              </a:rPr>
              <a:t>.</a:t>
            </a:r>
          </a:p>
          <a:p>
            <a:pPr marL="285750" indent="-285750">
              <a:buFont typeface="Arial" panose="020B0604020202020204" pitchFamily="34" charset="0"/>
              <a:buChar char="•"/>
            </a:pPr>
            <a:r>
              <a:rPr lang="it-IT" sz="1800">
                <a:solidFill>
                  <a:schemeClr val="tx1">
                    <a:lumMod val="85000"/>
                    <a:lumOff val="15000"/>
                  </a:schemeClr>
                </a:solidFill>
              </a:rPr>
              <a:t>Utilizzo del framework </a:t>
            </a:r>
            <a:r>
              <a:rPr lang="it-IT" sz="1800" b="1" u="sng">
                <a:solidFill>
                  <a:schemeClr val="accent1">
                    <a:lumMod val="50000"/>
                  </a:schemeClr>
                </a:solidFill>
              </a:rPr>
              <a:t>STRIDE</a:t>
            </a:r>
            <a:r>
              <a:rPr lang="it-IT" sz="1800">
                <a:solidFill>
                  <a:schemeClr val="tx1">
                    <a:lumMod val="85000"/>
                    <a:lumOff val="15000"/>
                  </a:schemeClr>
                </a:solidFill>
              </a:rPr>
              <a:t> per la classificazione dei </a:t>
            </a:r>
            <a:r>
              <a:rPr lang="it-IT" sz="1800" err="1">
                <a:solidFill>
                  <a:schemeClr val="tx1">
                    <a:lumMod val="85000"/>
                    <a:lumOff val="15000"/>
                  </a:schemeClr>
                </a:solidFill>
              </a:rPr>
              <a:t>threat</a:t>
            </a:r>
            <a:r>
              <a:rPr lang="it-IT" sz="1800">
                <a:solidFill>
                  <a:schemeClr val="tx1">
                    <a:lumMod val="85000"/>
                    <a:lumOff val="15000"/>
                  </a:schemeClr>
                </a:solidFill>
              </a:rPr>
              <a:t>.</a:t>
            </a:r>
          </a:p>
          <a:p>
            <a:pPr marL="285750" indent="-285750">
              <a:buFont typeface="Arial" panose="020B0604020202020204" pitchFamily="34" charset="0"/>
              <a:buChar char="•"/>
            </a:pPr>
            <a:r>
              <a:rPr lang="it-IT" sz="1800">
                <a:solidFill>
                  <a:schemeClr val="tx1">
                    <a:lumMod val="85000"/>
                    <a:lumOff val="15000"/>
                  </a:schemeClr>
                </a:solidFill>
              </a:rPr>
              <a:t>Attribuzione e gestione automatica dei livelli di rischio per ogni minaccia.</a:t>
            </a:r>
          </a:p>
          <a:p>
            <a:pPr marL="285750" indent="-285750">
              <a:buFont typeface="Arial" panose="020B0604020202020204" pitchFamily="34" charset="0"/>
              <a:buChar char="•"/>
            </a:pPr>
            <a:r>
              <a:rPr lang="it-IT" sz="1800">
                <a:solidFill>
                  <a:schemeClr val="tx1">
                    <a:lumMod val="85000"/>
                    <a:lumOff val="15000"/>
                  </a:schemeClr>
                </a:solidFill>
              </a:rPr>
              <a:t>Supporto dei principali standard di sicurezza di mercato come PCI DSS, EU GDPR, OWASP e </a:t>
            </a:r>
            <a:r>
              <a:rPr lang="it-IT" sz="1800" b="1" u="sng">
                <a:solidFill>
                  <a:schemeClr val="accent1">
                    <a:lumMod val="50000"/>
                  </a:schemeClr>
                </a:solidFill>
              </a:rPr>
              <a:t>NIST 800-53</a:t>
            </a:r>
            <a:r>
              <a:rPr lang="it-IT" sz="1800">
                <a:solidFill>
                  <a:schemeClr val="tx1">
                    <a:lumMod val="85000"/>
                    <a:lumOff val="15000"/>
                  </a:schemeClr>
                </a:solidFill>
              </a:rPr>
              <a:t>.</a:t>
            </a:r>
          </a:p>
        </p:txBody>
      </p:sp>
      <p:sp>
        <p:nvSpPr>
          <p:cNvPr id="6" name="Segnaposto numero diapositiva 5">
            <a:extLst>
              <a:ext uri="{FF2B5EF4-FFF2-40B4-BE49-F238E27FC236}">
                <a16:creationId xmlns:a16="http://schemas.microsoft.com/office/drawing/2014/main" id="{27A09F55-BD44-BF15-0CA3-20A5C2F09960}"/>
              </a:ext>
            </a:extLst>
          </p:cNvPr>
          <p:cNvSpPr>
            <a:spLocks noGrp="1"/>
          </p:cNvSpPr>
          <p:nvPr>
            <p:ph type="sldNum" sz="quarter" idx="27"/>
          </p:nvPr>
        </p:nvSpPr>
        <p:spPr>
          <a:xfrm>
            <a:off x="8610600" y="6356350"/>
            <a:ext cx="2743200" cy="365125"/>
          </a:xfrm>
        </p:spPr>
        <p:txBody>
          <a:bodyPr/>
          <a:lstStyle/>
          <a:p>
            <a:pPr rtl="0"/>
            <a:fld id="{B5CEABB6-07DC-46E8-9B57-56EC44A396E5}" type="slidenum">
              <a:rPr lang="it-IT" noProof="0" smtClean="0"/>
              <a:t>16</a:t>
            </a:fld>
            <a:endParaRPr lang="it-IT" noProof="0"/>
          </a:p>
        </p:txBody>
      </p:sp>
      <p:pic>
        <p:nvPicPr>
          <p:cNvPr id="2" name="Elemento grafico 1">
            <a:extLst>
              <a:ext uri="{FF2B5EF4-FFF2-40B4-BE49-F238E27FC236}">
                <a16:creationId xmlns:a16="http://schemas.microsoft.com/office/drawing/2014/main" id="{026DF6E6-E71C-0777-90DD-F50A580FB4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505" y="3087814"/>
            <a:ext cx="3548335" cy="682372"/>
          </a:xfrm>
          <a:prstGeom prst="rect">
            <a:avLst/>
          </a:prstGeom>
        </p:spPr>
      </p:pic>
      <p:pic>
        <p:nvPicPr>
          <p:cNvPr id="5" name="Immagine 4" descr="Immagine che contiene testo, schermata, Carattere, numero&#10;&#10;Il contenuto generato dall'IA potrebbe non essere corretto.">
            <a:extLst>
              <a:ext uri="{FF2B5EF4-FFF2-40B4-BE49-F238E27FC236}">
                <a16:creationId xmlns:a16="http://schemas.microsoft.com/office/drawing/2014/main" id="{3FF7462C-EB2F-A0B7-F737-CD22DA1FCE86}"/>
              </a:ext>
            </a:extLst>
          </p:cNvPr>
          <p:cNvPicPr>
            <a:picLocks noChangeAspect="1"/>
          </p:cNvPicPr>
          <p:nvPr/>
        </p:nvPicPr>
        <p:blipFill>
          <a:blip r:embed="rId4"/>
          <a:stretch>
            <a:fillRect/>
          </a:stretch>
        </p:blipFill>
        <p:spPr>
          <a:xfrm>
            <a:off x="3012223" y="5232622"/>
            <a:ext cx="4738492" cy="1303085"/>
          </a:xfrm>
          <a:prstGeom prst="rect">
            <a:avLst/>
          </a:prstGeom>
        </p:spPr>
      </p:pic>
    </p:spTree>
    <p:extLst>
      <p:ext uri="{BB962C8B-B14F-4D97-AF65-F5344CB8AC3E}">
        <p14:creationId xmlns:p14="http://schemas.microsoft.com/office/powerpoint/2010/main" val="14101021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F7573DB5-63EF-5BA4-965E-E28A9047A5F8}"/>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160</a:t>
            </a:fld>
            <a:endParaRPr lang="it-IT" noProof="0"/>
          </a:p>
        </p:txBody>
      </p:sp>
      <p:sp>
        <p:nvSpPr>
          <p:cNvPr id="8" name="CasellaDiTesto 7">
            <a:extLst>
              <a:ext uri="{FF2B5EF4-FFF2-40B4-BE49-F238E27FC236}">
                <a16:creationId xmlns:a16="http://schemas.microsoft.com/office/drawing/2014/main" id="{7CB32ACF-38F7-AF70-5021-BE76BED37870}"/>
              </a:ext>
            </a:extLst>
          </p:cNvPr>
          <p:cNvSpPr txBox="1"/>
          <p:nvPr/>
        </p:nvSpPr>
        <p:spPr>
          <a:xfrm>
            <a:off x="942973" y="544212"/>
            <a:ext cx="10275449" cy="646331"/>
          </a:xfrm>
          <a:prstGeom prst="rect">
            <a:avLst/>
          </a:prstGeom>
          <a:noFill/>
        </p:spPr>
        <p:txBody>
          <a:bodyPr wrap="square">
            <a:spAutoFit/>
          </a:bodyPr>
          <a:lstStyle/>
          <a:p>
            <a:r>
              <a:rPr lang="it-IT"/>
              <a:t>Ogni dipendenza viene verificata rispetto alle informazioni contenute in OSV. In caso di vulnerabilità, il sistema notifica l’IDE e mostra una scheda informativa completa e dettagliata:</a:t>
            </a:r>
          </a:p>
        </p:txBody>
      </p:sp>
      <p:sp>
        <p:nvSpPr>
          <p:cNvPr id="10" name="CasellaDiTesto 9">
            <a:extLst>
              <a:ext uri="{FF2B5EF4-FFF2-40B4-BE49-F238E27FC236}">
                <a16:creationId xmlns:a16="http://schemas.microsoft.com/office/drawing/2014/main" id="{9AF02D0F-1F64-76FE-E3F0-1CEFD85C2AA1}"/>
              </a:ext>
            </a:extLst>
          </p:cNvPr>
          <p:cNvSpPr txBox="1"/>
          <p:nvPr/>
        </p:nvSpPr>
        <p:spPr>
          <a:xfrm>
            <a:off x="942972" y="1190543"/>
            <a:ext cx="7909198" cy="1477328"/>
          </a:xfrm>
          <a:prstGeom prst="rect">
            <a:avLst/>
          </a:prstGeom>
          <a:noFill/>
        </p:spPr>
        <p:txBody>
          <a:bodyPr wrap="square">
            <a:spAutoFit/>
          </a:bodyPr>
          <a:lstStyle/>
          <a:p>
            <a:pPr marL="285750" indent="-285750">
              <a:buFont typeface="Arial" panose="020B0604020202020204" pitchFamily="34" charset="0"/>
              <a:buChar char="•"/>
            </a:pPr>
            <a:r>
              <a:rPr lang="it-IT"/>
              <a:t>Nome della libreria e versione vulnerabile</a:t>
            </a:r>
          </a:p>
          <a:p>
            <a:pPr marL="285750" indent="-285750">
              <a:buFont typeface="Arial" panose="020B0604020202020204" pitchFamily="34" charset="0"/>
              <a:buChar char="•"/>
            </a:pPr>
            <a:r>
              <a:rPr lang="it-IT"/>
              <a:t>ID della vulnerabilità (es. CVE-2024-31573)</a:t>
            </a:r>
          </a:p>
          <a:p>
            <a:pPr marL="285750" indent="-285750">
              <a:buFont typeface="Arial" panose="020B0604020202020204" pitchFamily="34" charset="0"/>
              <a:buChar char="•"/>
            </a:pPr>
            <a:r>
              <a:rPr lang="it-IT"/>
              <a:t>Descrizione tecnica del problema</a:t>
            </a:r>
          </a:p>
          <a:p>
            <a:pPr marL="285750" indent="-285750">
              <a:buFont typeface="Arial" panose="020B0604020202020204" pitchFamily="34" charset="0"/>
              <a:buChar char="•"/>
            </a:pPr>
            <a:r>
              <a:rPr lang="it-IT"/>
              <a:t>Punteggio di severità (CVSS score)</a:t>
            </a:r>
          </a:p>
          <a:p>
            <a:pPr marL="285750" indent="-285750">
              <a:buFont typeface="Arial" panose="020B0604020202020204" pitchFamily="34" charset="0"/>
              <a:buChar char="•"/>
            </a:pPr>
            <a:r>
              <a:rPr lang="it-IT"/>
              <a:t>Suggerimento per l’aggiornamento a una versione sicura</a:t>
            </a:r>
          </a:p>
        </p:txBody>
      </p:sp>
      <p:sp>
        <p:nvSpPr>
          <p:cNvPr id="14" name="CasellaDiTesto 13">
            <a:extLst>
              <a:ext uri="{FF2B5EF4-FFF2-40B4-BE49-F238E27FC236}">
                <a16:creationId xmlns:a16="http://schemas.microsoft.com/office/drawing/2014/main" id="{4A3FB67F-F0F4-F009-FE3E-E980176E5644}"/>
              </a:ext>
            </a:extLst>
          </p:cNvPr>
          <p:cNvSpPr txBox="1"/>
          <p:nvPr/>
        </p:nvSpPr>
        <p:spPr>
          <a:xfrm>
            <a:off x="1938235" y="143829"/>
            <a:ext cx="9280188" cy="523220"/>
          </a:xfrm>
          <a:prstGeom prst="rect">
            <a:avLst/>
          </a:prstGeom>
          <a:noFill/>
        </p:spPr>
        <p:txBody>
          <a:bodyPr wrap="square">
            <a:spAutoFit/>
          </a:bodyPr>
          <a:lstStyle/>
          <a:p>
            <a:r>
              <a:rPr lang="it-IT" sz="2800" b="1">
                <a:solidFill>
                  <a:schemeClr val="accent1">
                    <a:lumMod val="50000"/>
                  </a:schemeClr>
                </a:solidFill>
              </a:rPr>
              <a:t>SR-3: </a:t>
            </a:r>
            <a:r>
              <a:rPr lang="en-US" sz="2800" b="1">
                <a:solidFill>
                  <a:schemeClr val="accent1">
                    <a:lumMod val="50000"/>
                  </a:schemeClr>
                </a:solidFill>
              </a:rPr>
              <a:t>SUPPLY CHAIN CONTROLS AND PROCESSES (2/4) </a:t>
            </a:r>
            <a:endParaRPr lang="it-IT" sz="2800" b="1">
              <a:solidFill>
                <a:schemeClr val="accent1">
                  <a:lumMod val="50000"/>
                </a:schemeClr>
              </a:solidFill>
            </a:endParaRPr>
          </a:p>
        </p:txBody>
      </p:sp>
      <p:pic>
        <p:nvPicPr>
          <p:cNvPr id="3" name="Immagine 2">
            <a:extLst>
              <a:ext uri="{FF2B5EF4-FFF2-40B4-BE49-F238E27FC236}">
                <a16:creationId xmlns:a16="http://schemas.microsoft.com/office/drawing/2014/main" id="{316B123E-6FE4-82B4-A7E1-0385772A635D}"/>
              </a:ext>
            </a:extLst>
          </p:cNvPr>
          <p:cNvPicPr>
            <a:picLocks noChangeAspect="1"/>
          </p:cNvPicPr>
          <p:nvPr/>
        </p:nvPicPr>
        <p:blipFill>
          <a:blip r:embed="rId2"/>
          <a:stretch>
            <a:fillRect/>
          </a:stretch>
        </p:blipFill>
        <p:spPr>
          <a:xfrm>
            <a:off x="1023026" y="2667871"/>
            <a:ext cx="10275449" cy="3798582"/>
          </a:xfrm>
          <a:prstGeom prst="rect">
            <a:avLst/>
          </a:prstGeom>
        </p:spPr>
      </p:pic>
    </p:spTree>
    <p:extLst>
      <p:ext uri="{BB962C8B-B14F-4D97-AF65-F5344CB8AC3E}">
        <p14:creationId xmlns:p14="http://schemas.microsoft.com/office/powerpoint/2010/main" val="2683888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B43EFBC6-8BC7-A162-35BD-A0339E52D4D1}"/>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161</a:t>
            </a:fld>
            <a:endParaRPr lang="it-IT" noProof="0"/>
          </a:p>
        </p:txBody>
      </p:sp>
      <p:sp>
        <p:nvSpPr>
          <p:cNvPr id="8" name="CasellaDiTesto 7">
            <a:extLst>
              <a:ext uri="{FF2B5EF4-FFF2-40B4-BE49-F238E27FC236}">
                <a16:creationId xmlns:a16="http://schemas.microsoft.com/office/drawing/2014/main" id="{1AE13581-45F2-9352-AB38-6495213E8FBF}"/>
              </a:ext>
            </a:extLst>
          </p:cNvPr>
          <p:cNvSpPr txBox="1"/>
          <p:nvPr/>
        </p:nvSpPr>
        <p:spPr>
          <a:xfrm>
            <a:off x="1306549" y="4127323"/>
            <a:ext cx="9719553" cy="1477328"/>
          </a:xfrm>
          <a:prstGeom prst="rect">
            <a:avLst/>
          </a:prstGeom>
          <a:noFill/>
        </p:spPr>
        <p:txBody>
          <a:bodyPr wrap="square">
            <a:spAutoFit/>
          </a:bodyPr>
          <a:lstStyle/>
          <a:p>
            <a:r>
              <a:rPr lang="it-IT"/>
              <a:t>La libreria </a:t>
            </a:r>
            <a:r>
              <a:rPr lang="it-IT" err="1">
                <a:solidFill>
                  <a:schemeClr val="accent1">
                    <a:lumMod val="50000"/>
                  </a:schemeClr>
                </a:solidFill>
              </a:rPr>
              <a:t>xmlunit</a:t>
            </a:r>
            <a:r>
              <a:rPr lang="it-IT">
                <a:solidFill>
                  <a:schemeClr val="accent1">
                    <a:lumMod val="50000"/>
                  </a:schemeClr>
                </a:solidFill>
              </a:rPr>
              <a:t>-core 2.9.1 </a:t>
            </a:r>
            <a:r>
              <a:rPr lang="it-IT"/>
              <a:t>è affetta dalla vulnerabilità CVE-2024-31573, causata dalla mancata disabilitazione delle estensioni XSLT durante le trasformazioni XML, esponendo l’applicazione a rischi di Remote Code </a:t>
            </a:r>
            <a:r>
              <a:rPr lang="it-IT" err="1"/>
              <a:t>Execution</a:t>
            </a:r>
            <a:r>
              <a:rPr lang="it-IT"/>
              <a:t> (RCE), Server-Side </a:t>
            </a:r>
            <a:r>
              <a:rPr lang="it-IT" err="1"/>
              <a:t>Request</a:t>
            </a:r>
            <a:r>
              <a:rPr lang="it-IT"/>
              <a:t> </a:t>
            </a:r>
            <a:r>
              <a:rPr lang="it-IT" err="1"/>
              <a:t>Forgery</a:t>
            </a:r>
            <a:r>
              <a:rPr lang="it-IT"/>
              <a:t> (SSRF), esfiltrazione di dati e </a:t>
            </a:r>
            <a:r>
              <a:rPr lang="it-IT" err="1"/>
              <a:t>Denial</a:t>
            </a:r>
            <a:r>
              <a:rPr lang="it-IT"/>
              <a:t> of Service (</a:t>
            </a:r>
            <a:r>
              <a:rPr lang="it-IT" err="1"/>
              <a:t>DoS</a:t>
            </a:r>
            <a:r>
              <a:rPr lang="it-IT"/>
              <a:t>). Si raccomanda l’aggiornamento alla versione 2.10.0, in cui tali estensioni sono disabilitate di default.</a:t>
            </a:r>
          </a:p>
        </p:txBody>
      </p:sp>
      <p:pic>
        <p:nvPicPr>
          <p:cNvPr id="9" name="Immagine 8">
            <a:extLst>
              <a:ext uri="{FF2B5EF4-FFF2-40B4-BE49-F238E27FC236}">
                <a16:creationId xmlns:a16="http://schemas.microsoft.com/office/drawing/2014/main" id="{319577AA-7D0E-A976-726A-F9D91B0293D9}"/>
              </a:ext>
            </a:extLst>
          </p:cNvPr>
          <p:cNvPicPr>
            <a:picLocks noChangeAspect="1"/>
          </p:cNvPicPr>
          <p:nvPr/>
        </p:nvPicPr>
        <p:blipFill>
          <a:blip r:embed="rId2"/>
          <a:stretch>
            <a:fillRect/>
          </a:stretch>
        </p:blipFill>
        <p:spPr>
          <a:xfrm>
            <a:off x="1444349" y="747233"/>
            <a:ext cx="9303302" cy="3182388"/>
          </a:xfrm>
          <a:prstGeom prst="rect">
            <a:avLst/>
          </a:prstGeom>
        </p:spPr>
      </p:pic>
      <p:sp>
        <p:nvSpPr>
          <p:cNvPr id="14" name="CasellaDiTesto 13">
            <a:extLst>
              <a:ext uri="{FF2B5EF4-FFF2-40B4-BE49-F238E27FC236}">
                <a16:creationId xmlns:a16="http://schemas.microsoft.com/office/drawing/2014/main" id="{8BD283B8-0318-6214-6741-CAD45A6C210F}"/>
              </a:ext>
            </a:extLst>
          </p:cNvPr>
          <p:cNvSpPr txBox="1"/>
          <p:nvPr/>
        </p:nvSpPr>
        <p:spPr>
          <a:xfrm>
            <a:off x="1692818" y="136525"/>
            <a:ext cx="8947016" cy="523220"/>
          </a:xfrm>
          <a:prstGeom prst="rect">
            <a:avLst/>
          </a:prstGeom>
          <a:noFill/>
        </p:spPr>
        <p:txBody>
          <a:bodyPr wrap="square">
            <a:spAutoFit/>
          </a:bodyPr>
          <a:lstStyle/>
          <a:p>
            <a:r>
              <a:rPr lang="it-IT" sz="2800" b="1">
                <a:solidFill>
                  <a:schemeClr val="accent1">
                    <a:lumMod val="50000"/>
                  </a:schemeClr>
                </a:solidFill>
              </a:rPr>
              <a:t>SR-3: </a:t>
            </a:r>
            <a:r>
              <a:rPr lang="en-US" sz="2800" b="1">
                <a:solidFill>
                  <a:schemeClr val="accent1">
                    <a:lumMod val="50000"/>
                  </a:schemeClr>
                </a:solidFill>
              </a:rPr>
              <a:t>SUPPLY CHAIN CONTROLS AND PROCESSES (3/4) </a:t>
            </a:r>
            <a:endParaRPr lang="it-IT" sz="2800" b="1">
              <a:solidFill>
                <a:schemeClr val="accent1">
                  <a:lumMod val="50000"/>
                </a:schemeClr>
              </a:solidFill>
            </a:endParaRPr>
          </a:p>
        </p:txBody>
      </p:sp>
    </p:spTree>
    <p:extLst>
      <p:ext uri="{BB962C8B-B14F-4D97-AF65-F5344CB8AC3E}">
        <p14:creationId xmlns:p14="http://schemas.microsoft.com/office/powerpoint/2010/main" val="29416790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7E1DCF5-8819-76F8-25ED-6C2131FF3FC3}"/>
              </a:ext>
            </a:extLst>
          </p:cNvPr>
          <p:cNvSpPr>
            <a:spLocks noGrp="1"/>
          </p:cNvSpPr>
          <p:nvPr>
            <p:ph type="title"/>
          </p:nvPr>
        </p:nvSpPr>
        <p:spPr>
          <a:xfrm>
            <a:off x="1165698" y="280877"/>
            <a:ext cx="10515600" cy="549275"/>
          </a:xfrm>
        </p:spPr>
        <p:txBody>
          <a:bodyPr>
            <a:normAutofit/>
          </a:bodyPr>
          <a:lstStyle/>
          <a:p>
            <a:r>
              <a:rPr lang="it-IT" b="1">
                <a:solidFill>
                  <a:schemeClr val="accent1">
                    <a:lumMod val="50000"/>
                  </a:schemeClr>
                </a:solidFill>
              </a:rPr>
              <a:t>SR-3: </a:t>
            </a:r>
            <a:r>
              <a:rPr lang="en-US" b="1">
                <a:solidFill>
                  <a:schemeClr val="accent1">
                    <a:lumMod val="50000"/>
                  </a:schemeClr>
                </a:solidFill>
              </a:rPr>
              <a:t>SUPPLY CHAIN CONTROLS AND PROCESSES (4/4)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EF87161A-E5CD-8DE4-D6B9-822361E3F144}"/>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162</a:t>
            </a:fld>
            <a:endParaRPr lang="it-IT" noProof="0"/>
          </a:p>
        </p:txBody>
      </p:sp>
      <p:pic>
        <p:nvPicPr>
          <p:cNvPr id="2" name="Immagine 1">
            <a:extLst>
              <a:ext uri="{FF2B5EF4-FFF2-40B4-BE49-F238E27FC236}">
                <a16:creationId xmlns:a16="http://schemas.microsoft.com/office/drawing/2014/main" id="{30828109-03F8-9E92-F818-4D6C5F3F3B6C}"/>
              </a:ext>
            </a:extLst>
          </p:cNvPr>
          <p:cNvPicPr>
            <a:picLocks noChangeAspect="1"/>
          </p:cNvPicPr>
          <p:nvPr/>
        </p:nvPicPr>
        <p:blipFill>
          <a:blip r:embed="rId2"/>
          <a:stretch>
            <a:fillRect/>
          </a:stretch>
        </p:blipFill>
        <p:spPr>
          <a:xfrm>
            <a:off x="1650053" y="986828"/>
            <a:ext cx="9544455" cy="2442172"/>
          </a:xfrm>
          <a:prstGeom prst="rect">
            <a:avLst/>
          </a:prstGeom>
        </p:spPr>
      </p:pic>
      <p:sp>
        <p:nvSpPr>
          <p:cNvPr id="5" name="CasellaDiTesto 4">
            <a:extLst>
              <a:ext uri="{FF2B5EF4-FFF2-40B4-BE49-F238E27FC236}">
                <a16:creationId xmlns:a16="http://schemas.microsoft.com/office/drawing/2014/main" id="{23AC3D20-3362-D16C-BEA7-D12EDE5116EA}"/>
              </a:ext>
            </a:extLst>
          </p:cNvPr>
          <p:cNvSpPr txBox="1"/>
          <p:nvPr/>
        </p:nvSpPr>
        <p:spPr>
          <a:xfrm>
            <a:off x="1490763" y="3585676"/>
            <a:ext cx="9863037" cy="646331"/>
          </a:xfrm>
          <a:prstGeom prst="rect">
            <a:avLst/>
          </a:prstGeom>
          <a:noFill/>
        </p:spPr>
        <p:txBody>
          <a:bodyPr wrap="square">
            <a:spAutoFit/>
          </a:bodyPr>
          <a:lstStyle/>
          <a:p>
            <a:r>
              <a:rPr lang="it-IT"/>
              <a:t>Il processo consente al team di monitorare la sicurezza delle librerie open source, riducendo la superficie di attacco e aumentando la resilienza del sistema.</a:t>
            </a:r>
          </a:p>
        </p:txBody>
      </p:sp>
    </p:spTree>
    <p:extLst>
      <p:ext uri="{BB962C8B-B14F-4D97-AF65-F5344CB8AC3E}">
        <p14:creationId xmlns:p14="http://schemas.microsoft.com/office/powerpoint/2010/main" val="2406124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01A4B-39C2-BED9-C6E3-B418C36A6A2D}"/>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B68E1374-1105-60EB-446D-0A791001C03B}"/>
              </a:ext>
            </a:extLst>
          </p:cNvPr>
          <p:cNvSpPr>
            <a:spLocks noGrp="1"/>
          </p:cNvSpPr>
          <p:nvPr>
            <p:ph type="title"/>
          </p:nvPr>
        </p:nvSpPr>
        <p:spPr/>
        <p:txBody>
          <a:bodyPr/>
          <a:lstStyle/>
          <a:p>
            <a:r>
              <a:rPr lang="it-IT" b="1">
                <a:solidFill>
                  <a:schemeClr val="accent1">
                    <a:lumMod val="50000"/>
                  </a:schemeClr>
                </a:solidFill>
              </a:rPr>
              <a:t>SUPPLY CHAIN RISK MANAGEMENT</a:t>
            </a:r>
            <a:endParaRPr lang="it-IT"/>
          </a:p>
        </p:txBody>
      </p:sp>
      <p:sp>
        <p:nvSpPr>
          <p:cNvPr id="4" name="Segnaposto numero diapositiva 3">
            <a:extLst>
              <a:ext uri="{FF2B5EF4-FFF2-40B4-BE49-F238E27FC236}">
                <a16:creationId xmlns:a16="http://schemas.microsoft.com/office/drawing/2014/main" id="{BF15C986-013B-56CB-9930-765E3860A869}"/>
              </a:ext>
            </a:extLst>
          </p:cNvPr>
          <p:cNvSpPr>
            <a:spLocks noGrp="1"/>
          </p:cNvSpPr>
          <p:nvPr>
            <p:ph type="sldNum" sz="quarter" idx="16"/>
          </p:nvPr>
        </p:nvSpPr>
        <p:spPr/>
        <p:txBody>
          <a:bodyPr/>
          <a:lstStyle/>
          <a:p>
            <a:pPr rtl="0"/>
            <a:fld id="{B5CEABB6-07DC-46E8-9B57-56EC44A396E5}" type="slidenum">
              <a:rPr lang="it-IT" noProof="0" smtClean="0"/>
              <a:pPr rtl="0"/>
              <a:t>163</a:t>
            </a:fld>
            <a:endParaRPr lang="it-IT" noProof="0"/>
          </a:p>
        </p:txBody>
      </p:sp>
      <p:cxnSp>
        <p:nvCxnSpPr>
          <p:cNvPr id="6" name="Connettore diritto 5">
            <a:extLst>
              <a:ext uri="{FF2B5EF4-FFF2-40B4-BE49-F238E27FC236}">
                <a16:creationId xmlns:a16="http://schemas.microsoft.com/office/drawing/2014/main" id="{ADB63B2E-0A3E-C5CB-45B1-C87757414549}"/>
              </a:ext>
            </a:extLst>
          </p:cNvPr>
          <p:cNvCxnSpPr>
            <a:stCxn id="3" idx="2"/>
          </p:cNvCxnSpPr>
          <p:nvPr/>
        </p:nvCxnSpPr>
        <p:spPr>
          <a:xfrm>
            <a:off x="6096000" y="1260000"/>
            <a:ext cx="0" cy="496091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itolo 2">
            <a:extLst>
              <a:ext uri="{FF2B5EF4-FFF2-40B4-BE49-F238E27FC236}">
                <a16:creationId xmlns:a16="http://schemas.microsoft.com/office/drawing/2014/main" id="{95B4572A-02F6-4645-AE67-F70BA3FEFEE3}"/>
              </a:ext>
            </a:extLst>
          </p:cNvPr>
          <p:cNvSpPr txBox="1">
            <a:spLocks/>
          </p:cNvSpPr>
          <p:nvPr/>
        </p:nvSpPr>
        <p:spPr>
          <a:xfrm>
            <a:off x="838200" y="1260000"/>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non applicabili</a:t>
            </a:r>
            <a:endParaRPr lang="it-IT" sz="2400"/>
          </a:p>
        </p:txBody>
      </p:sp>
      <p:sp>
        <p:nvSpPr>
          <p:cNvPr id="8" name="Titolo 2">
            <a:extLst>
              <a:ext uri="{FF2B5EF4-FFF2-40B4-BE49-F238E27FC236}">
                <a16:creationId xmlns:a16="http://schemas.microsoft.com/office/drawing/2014/main" id="{5714422B-0A37-7042-61BD-25FAE4E83A9D}"/>
              </a:ext>
            </a:extLst>
          </p:cNvPr>
          <p:cNvSpPr txBox="1">
            <a:spLocks/>
          </p:cNvSpPr>
          <p:nvPr/>
        </p:nvSpPr>
        <p:spPr>
          <a:xfrm>
            <a:off x="6240906" y="1246426"/>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mancanti per il livello medium</a:t>
            </a:r>
          </a:p>
        </p:txBody>
      </p:sp>
      <p:sp>
        <p:nvSpPr>
          <p:cNvPr id="11" name="CasellaDiTesto 10">
            <a:extLst>
              <a:ext uri="{FF2B5EF4-FFF2-40B4-BE49-F238E27FC236}">
                <a16:creationId xmlns:a16="http://schemas.microsoft.com/office/drawing/2014/main" id="{02A970EE-1D1C-C747-20DB-37AA180A5FC8}"/>
              </a:ext>
            </a:extLst>
          </p:cNvPr>
          <p:cNvSpPr txBox="1"/>
          <p:nvPr/>
        </p:nvSpPr>
        <p:spPr>
          <a:xfrm>
            <a:off x="838199" y="2146426"/>
            <a:ext cx="5112895" cy="464742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SR-2: </a:t>
            </a:r>
            <a:r>
              <a:rPr lang="en-US"/>
              <a:t>SUPPLY CHAIN RISK MANAGEMENT PLAN</a:t>
            </a:r>
          </a:p>
          <a:p>
            <a:pPr marL="285750" indent="-285750">
              <a:spcAft>
                <a:spcPts val="1200"/>
              </a:spcAft>
              <a:buFont typeface="Arial" panose="020B0604020202020204" pitchFamily="34" charset="0"/>
              <a:buChar char="•"/>
            </a:pPr>
            <a:r>
              <a:rPr lang="en-US"/>
              <a:t>SR-5: ACQUISITION STRATEGIES, TOOLS, AND METHODS</a:t>
            </a:r>
          </a:p>
          <a:p>
            <a:pPr marL="285750" indent="-285750">
              <a:spcAft>
                <a:spcPts val="1200"/>
              </a:spcAft>
              <a:buFont typeface="Arial" panose="020B0604020202020204" pitchFamily="34" charset="0"/>
              <a:buChar char="•"/>
            </a:pPr>
            <a:r>
              <a:rPr lang="en-US"/>
              <a:t>SR-8: NOTIFICATION AGREEMENTS</a:t>
            </a:r>
          </a:p>
          <a:p>
            <a:pPr marL="285750" indent="-285750">
              <a:spcAft>
                <a:spcPts val="1200"/>
              </a:spcAft>
              <a:buFont typeface="Arial" panose="020B0604020202020204" pitchFamily="34" charset="0"/>
              <a:buChar char="•"/>
            </a:pPr>
            <a:r>
              <a:rPr lang="en-US"/>
              <a:t>SR-10: INSPECTION OF SYSTEMS OR COMPONENTS</a:t>
            </a:r>
          </a:p>
          <a:p>
            <a:pPr marL="285750" indent="-285750">
              <a:spcAft>
                <a:spcPts val="1200"/>
              </a:spcAft>
              <a:buFont typeface="Arial" panose="020B0604020202020204" pitchFamily="34" charset="0"/>
              <a:buChar char="•"/>
            </a:pPr>
            <a:r>
              <a:rPr lang="en-US"/>
              <a:t>SR-11: COMPONENT AUTHENTICITY</a:t>
            </a:r>
          </a:p>
          <a:p>
            <a:pPr marL="285750" indent="-285750">
              <a:spcAft>
                <a:spcPts val="1200"/>
              </a:spcAft>
              <a:buFont typeface="Arial" panose="020B0604020202020204" pitchFamily="34" charset="0"/>
              <a:buChar char="•"/>
            </a:pPr>
            <a:r>
              <a:rPr lang="en-US"/>
              <a:t>SR-12: COMPONENT DISPOSAL</a:t>
            </a:r>
            <a:endParaRPr lang="it-IT"/>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it-IT"/>
          </a:p>
        </p:txBody>
      </p:sp>
      <p:sp>
        <p:nvSpPr>
          <p:cNvPr id="5" name="CasellaDiTesto 4">
            <a:extLst>
              <a:ext uri="{FF2B5EF4-FFF2-40B4-BE49-F238E27FC236}">
                <a16:creationId xmlns:a16="http://schemas.microsoft.com/office/drawing/2014/main" id="{9104BF60-766E-DE8E-CFD6-BFB4EBD3EAA4}"/>
              </a:ext>
            </a:extLst>
          </p:cNvPr>
          <p:cNvSpPr txBox="1"/>
          <p:nvPr/>
        </p:nvSpPr>
        <p:spPr>
          <a:xfrm>
            <a:off x="6312835" y="2160000"/>
            <a:ext cx="6094324" cy="369332"/>
          </a:xfrm>
          <a:prstGeom prst="rect">
            <a:avLst/>
          </a:prstGeom>
          <a:noFill/>
        </p:spPr>
        <p:txBody>
          <a:bodyPr wrap="square">
            <a:spAutoFit/>
          </a:bodyPr>
          <a:lstStyle/>
          <a:p>
            <a:pPr marL="285750" indent="-285750">
              <a:buFont typeface="Arial" panose="020B0604020202020204" pitchFamily="34" charset="0"/>
              <a:buChar char="•"/>
            </a:pPr>
            <a:r>
              <a:rPr lang="en-US"/>
              <a:t>SR-6: SUPPLIER ASSESSMENTS AND REVIEWS</a:t>
            </a:r>
          </a:p>
        </p:txBody>
      </p:sp>
    </p:spTree>
    <p:extLst>
      <p:ext uri="{BB962C8B-B14F-4D97-AF65-F5344CB8AC3E}">
        <p14:creationId xmlns:p14="http://schemas.microsoft.com/office/powerpoint/2010/main" val="19008111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B65B8-3D8C-DD6A-C856-51EABA8CCC4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C1299A-EE2A-9AB1-EDFE-E351854B92E7}"/>
              </a:ext>
            </a:extLst>
          </p:cNvPr>
          <p:cNvSpPr>
            <a:spLocks noGrp="1"/>
          </p:cNvSpPr>
          <p:nvPr>
            <p:ph type="ctrTitle"/>
          </p:nvPr>
        </p:nvSpPr>
        <p:spPr>
          <a:xfrm>
            <a:off x="5943600" y="3429000"/>
            <a:ext cx="6167336" cy="1715531"/>
          </a:xfrm>
        </p:spPr>
        <p:txBody>
          <a:bodyPr/>
          <a:lstStyle/>
          <a:p>
            <a:pPr algn="ctr"/>
            <a:r>
              <a:rPr lang="it-IT" sz="2800" b="1">
                <a:solidFill>
                  <a:schemeClr val="accent1">
                    <a:lumMod val="50000"/>
                  </a:schemeClr>
                </a:solidFill>
              </a:rPr>
              <a:t>AUDIT AND ACCOUNTABILITY</a:t>
            </a:r>
          </a:p>
        </p:txBody>
      </p:sp>
      <p:pic>
        <p:nvPicPr>
          <p:cNvPr id="4" name="Immagine 3">
            <a:extLst>
              <a:ext uri="{FF2B5EF4-FFF2-40B4-BE49-F238E27FC236}">
                <a16:creationId xmlns:a16="http://schemas.microsoft.com/office/drawing/2014/main" id="{A4B035E5-B06C-DC0D-EC44-A7465C8DE101}"/>
              </a:ext>
            </a:extLst>
          </p:cNvPr>
          <p:cNvPicPr>
            <a:picLocks noChangeAspect="1"/>
          </p:cNvPicPr>
          <p:nvPr/>
        </p:nvPicPr>
        <p:blipFill>
          <a:blip r:embed="rId2">
            <a:duotone>
              <a:schemeClr val="accent3">
                <a:shade val="45000"/>
                <a:satMod val="135000"/>
              </a:schemeClr>
              <a:prstClr val="white"/>
            </a:duotone>
          </a:blip>
          <a:srcRect/>
          <a:stretch/>
        </p:blipFill>
        <p:spPr>
          <a:xfrm>
            <a:off x="7545921" y="2693771"/>
            <a:ext cx="2783202" cy="735229"/>
          </a:xfrm>
          <a:prstGeom prst="rect">
            <a:avLst/>
          </a:prstGeom>
        </p:spPr>
      </p:pic>
    </p:spTree>
    <p:extLst>
      <p:ext uri="{BB962C8B-B14F-4D97-AF65-F5344CB8AC3E}">
        <p14:creationId xmlns:p14="http://schemas.microsoft.com/office/powerpoint/2010/main" val="17033912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504A0-6D28-B3A1-4238-6FCF1466CB9B}"/>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AE8BA09-613F-12A3-63C7-16A01CC7AAF4}"/>
              </a:ext>
            </a:extLst>
          </p:cNvPr>
          <p:cNvSpPr>
            <a:spLocks noGrp="1"/>
          </p:cNvSpPr>
          <p:nvPr>
            <p:ph type="title"/>
          </p:nvPr>
        </p:nvSpPr>
        <p:spPr>
          <a:xfrm>
            <a:off x="773059" y="1060315"/>
            <a:ext cx="4506863" cy="725254"/>
          </a:xfrm>
        </p:spPr>
        <p:txBody>
          <a:bodyPr vert="horz" lIns="91440" tIns="45720" rIns="91440" bIns="45720" rtlCol="0" anchor="b">
            <a:normAutofit/>
          </a:bodyPr>
          <a:lstStyle/>
          <a:p>
            <a:r>
              <a:rPr lang="it-IT" sz="2200" b="1">
                <a:solidFill>
                  <a:schemeClr val="accent1">
                    <a:lumMod val="50000"/>
                  </a:schemeClr>
                </a:solidFill>
              </a:rPr>
              <a:t>AUDIT AND ACCOUNTABILITY</a:t>
            </a:r>
            <a:endParaRPr lang="it-IT" sz="2200" b="1" kern="1200" cap="all" spc="150" baseline="0">
              <a:solidFill>
                <a:schemeClr val="accent1">
                  <a:lumMod val="50000"/>
                </a:schemeClr>
              </a:solidFill>
              <a:latin typeface="+mj-lt"/>
              <a:ea typeface="+mj-ea"/>
              <a:cs typeface="+mj-cs"/>
            </a:endParaRPr>
          </a:p>
        </p:txBody>
      </p:sp>
      <p:sp>
        <p:nvSpPr>
          <p:cNvPr id="4" name="CasellaDiTesto 3">
            <a:extLst>
              <a:ext uri="{FF2B5EF4-FFF2-40B4-BE49-F238E27FC236}">
                <a16:creationId xmlns:a16="http://schemas.microsoft.com/office/drawing/2014/main" id="{32FC5243-8ACA-0836-8489-8646593BCEDE}"/>
              </a:ext>
            </a:extLst>
          </p:cNvPr>
          <p:cNvSpPr txBox="1"/>
          <p:nvPr/>
        </p:nvSpPr>
        <p:spPr>
          <a:xfrm>
            <a:off x="773060" y="2167000"/>
            <a:ext cx="4506862" cy="3076209"/>
          </a:xfrm>
          <a:prstGeom prst="rect">
            <a:avLst/>
          </a:prstGeom>
        </p:spPr>
        <p:txBody>
          <a:bodyPr vert="horz" lIns="91440" tIns="45720" rIns="91440" bIns="45720" rtlCol="0">
            <a:noAutofit/>
          </a:bodyPr>
          <a:lstStyle/>
          <a:p>
            <a:pPr>
              <a:lnSpc>
                <a:spcPct val="110000"/>
              </a:lnSpc>
              <a:spcBef>
                <a:spcPts val="1000"/>
              </a:spcBef>
            </a:pPr>
            <a:r>
              <a:rPr lang="it-IT">
                <a:solidFill>
                  <a:schemeClr val="tx1">
                    <a:lumMod val="85000"/>
                    <a:lumOff val="15000"/>
                  </a:schemeClr>
                </a:solidFill>
              </a:rPr>
              <a:t>La famiglia di controlli AU(Audit And Accountability) si occupa della registrazione e tracciabilità delle attività nei sistemi informativi, garantendo trasparenza e responsabilità. Questi controlli permettono di rilevare tempestivamente eventi di sicurezza e utilizzare i dati raccolti per rafforzare proattivamente le strategie di protezione</a:t>
            </a:r>
          </a:p>
        </p:txBody>
      </p:sp>
    </p:spTree>
    <p:extLst>
      <p:ext uri="{BB962C8B-B14F-4D97-AF65-F5344CB8AC3E}">
        <p14:creationId xmlns:p14="http://schemas.microsoft.com/office/powerpoint/2010/main" val="21291666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CF10894-B487-41AE-E8E2-266BEFA3CEDB}"/>
              </a:ext>
            </a:extLst>
          </p:cNvPr>
          <p:cNvSpPr>
            <a:spLocks noGrp="1"/>
          </p:cNvSpPr>
          <p:nvPr>
            <p:ph type="title"/>
          </p:nvPr>
        </p:nvSpPr>
        <p:spPr>
          <a:xfrm>
            <a:off x="838201" y="217285"/>
            <a:ext cx="10515600" cy="568730"/>
          </a:xfrm>
        </p:spPr>
        <p:txBody>
          <a:bodyPr/>
          <a:lstStyle/>
          <a:p>
            <a:r>
              <a:rPr lang="it-IT" b="1">
                <a:solidFill>
                  <a:schemeClr val="accent1">
                    <a:lumMod val="50000"/>
                  </a:schemeClr>
                </a:solidFill>
              </a:rPr>
              <a:t>AU-2: EVENT LOGGING  </a:t>
            </a:r>
          </a:p>
        </p:txBody>
      </p:sp>
      <p:sp>
        <p:nvSpPr>
          <p:cNvPr id="6" name="Segnaposto numero diapositiva 5">
            <a:extLst>
              <a:ext uri="{FF2B5EF4-FFF2-40B4-BE49-F238E27FC236}">
                <a16:creationId xmlns:a16="http://schemas.microsoft.com/office/drawing/2014/main" id="{595B4BDC-9E98-81F2-80E5-DE5E2816DFB0}"/>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166</a:t>
            </a:fld>
            <a:endParaRPr lang="it-IT" noProof="0"/>
          </a:p>
        </p:txBody>
      </p:sp>
      <p:sp>
        <p:nvSpPr>
          <p:cNvPr id="2" name="CasellaDiTesto 1">
            <a:extLst>
              <a:ext uri="{FF2B5EF4-FFF2-40B4-BE49-F238E27FC236}">
                <a16:creationId xmlns:a16="http://schemas.microsoft.com/office/drawing/2014/main" id="{6B7E97FC-2A2C-33DB-E139-1C0B05AD1EA1}"/>
              </a:ext>
            </a:extLst>
          </p:cNvPr>
          <p:cNvSpPr txBox="1"/>
          <p:nvPr/>
        </p:nvSpPr>
        <p:spPr>
          <a:xfrm>
            <a:off x="1034375" y="860700"/>
            <a:ext cx="10515599" cy="2860358"/>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Identificare i tipi di eventi che il sistema è in grado di registrare a supporto della funzione di audit;</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Coordinare la funzione di registrazione degli eventi con altre entità organizzative che richiedono informazioni relative all'audit per guidare e informare i criteri di selezione per gli eventi da registrare;</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Specifica i seguenti tipi di eventi per la registrazione all'interno del sistema: [Assegnazione: tipi di eventi definiti dall'organizzazione (sottoinsieme dei tipi di eventi definiti in AU-2a.) insieme alla frequenza (o situazione che richiede) la registrazione per ciascun tipo di evento identificato];</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Fornire una giustificazione per cui i tipi di eventi selezionati per la registrazione sono ritenuti adeguati a supportare indagini successive su incidenti;</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Rivedere e aggiornare i tipi di evento per il </a:t>
            </a:r>
            <a:r>
              <a:rPr lang="it-IT" i="1" err="1">
                <a:solidFill>
                  <a:schemeClr val="tx1">
                    <a:lumMod val="85000"/>
                    <a:lumOff val="15000"/>
                  </a:schemeClr>
                </a:solidFill>
              </a:rPr>
              <a:t>logging</a:t>
            </a:r>
            <a:r>
              <a:rPr lang="it-IT" i="1">
                <a:solidFill>
                  <a:schemeClr val="tx1">
                    <a:lumMod val="85000"/>
                    <a:lumOff val="15000"/>
                  </a:schemeClr>
                </a:solidFill>
              </a:rPr>
              <a:t> con una certa frequenza.</a:t>
            </a:r>
          </a:p>
        </p:txBody>
      </p:sp>
      <p:sp>
        <p:nvSpPr>
          <p:cNvPr id="5" name="CasellaDiTesto 4">
            <a:extLst>
              <a:ext uri="{FF2B5EF4-FFF2-40B4-BE49-F238E27FC236}">
                <a16:creationId xmlns:a16="http://schemas.microsoft.com/office/drawing/2014/main" id="{FD77BE60-8DFC-35F4-6011-B60FFFFA9572}"/>
              </a:ext>
            </a:extLst>
          </p:cNvPr>
          <p:cNvSpPr txBox="1"/>
          <p:nvPr/>
        </p:nvSpPr>
        <p:spPr>
          <a:xfrm>
            <a:off x="1272703" y="4218941"/>
            <a:ext cx="10081097" cy="923330"/>
          </a:xfrm>
          <a:prstGeom prst="rect">
            <a:avLst/>
          </a:prstGeom>
          <a:noFill/>
        </p:spPr>
        <p:txBody>
          <a:bodyPr wrap="square">
            <a:spAutoFit/>
          </a:bodyPr>
          <a:lstStyle/>
          <a:p>
            <a:r>
              <a:rPr lang="it-IT">
                <a:solidFill>
                  <a:schemeClr val="tx1">
                    <a:lumMod val="85000"/>
                    <a:lumOff val="15000"/>
                  </a:schemeClr>
                </a:solidFill>
              </a:rPr>
              <a:t>I servizi </a:t>
            </a:r>
            <a:r>
              <a:rPr lang="it-IT" err="1">
                <a:solidFill>
                  <a:schemeClr val="tx1">
                    <a:lumMod val="85000"/>
                    <a:lumOff val="15000"/>
                  </a:schemeClr>
                </a:solidFill>
              </a:rPr>
              <a:t>ApplicationCore</a:t>
            </a:r>
            <a:r>
              <a:rPr lang="it-IT">
                <a:solidFill>
                  <a:schemeClr val="tx1">
                    <a:lumMod val="85000"/>
                    <a:lumOff val="15000"/>
                  </a:schemeClr>
                </a:solidFill>
              </a:rPr>
              <a:t>, </a:t>
            </a:r>
            <a:r>
              <a:rPr lang="it-IT" err="1">
                <a:solidFill>
                  <a:schemeClr val="tx1">
                    <a:lumMod val="85000"/>
                    <a:lumOff val="15000"/>
                  </a:schemeClr>
                </a:solidFill>
              </a:rPr>
              <a:t>KeycloakService</a:t>
            </a:r>
            <a:r>
              <a:rPr lang="it-IT">
                <a:solidFill>
                  <a:schemeClr val="tx1">
                    <a:lumMod val="85000"/>
                    <a:lumOff val="15000"/>
                  </a:schemeClr>
                </a:solidFill>
              </a:rPr>
              <a:t>, </a:t>
            </a:r>
            <a:r>
              <a:rPr lang="it-IT" err="1">
                <a:solidFill>
                  <a:schemeClr val="tx1">
                    <a:lumMod val="85000"/>
                    <a:lumOff val="15000"/>
                  </a:schemeClr>
                </a:solidFill>
              </a:rPr>
              <a:t>VaultService</a:t>
            </a:r>
            <a:r>
              <a:rPr lang="it-IT">
                <a:solidFill>
                  <a:schemeClr val="tx1">
                    <a:lumMod val="85000"/>
                    <a:lumOff val="15000"/>
                  </a:schemeClr>
                </a:solidFill>
              </a:rPr>
              <a:t> e </a:t>
            </a:r>
            <a:r>
              <a:rPr lang="it-IT" err="1">
                <a:solidFill>
                  <a:schemeClr val="tx1">
                    <a:lumMod val="85000"/>
                    <a:lumOff val="15000"/>
                  </a:schemeClr>
                </a:solidFill>
              </a:rPr>
              <a:t>NginxService</a:t>
            </a:r>
            <a:r>
              <a:rPr lang="it-IT">
                <a:solidFill>
                  <a:schemeClr val="tx1">
                    <a:lumMod val="85000"/>
                    <a:lumOff val="15000"/>
                  </a:schemeClr>
                </a:solidFill>
              </a:rPr>
              <a:t> dispongono di </a:t>
            </a:r>
            <a:r>
              <a:rPr lang="it-IT" err="1">
                <a:solidFill>
                  <a:schemeClr val="tx1">
                    <a:lumMod val="85000"/>
                    <a:lumOff val="15000"/>
                  </a:schemeClr>
                </a:solidFill>
              </a:rPr>
              <a:t>logging</a:t>
            </a:r>
            <a:r>
              <a:rPr lang="it-IT">
                <a:solidFill>
                  <a:schemeClr val="tx1">
                    <a:lumMod val="85000"/>
                    <a:lumOff val="15000"/>
                  </a:schemeClr>
                </a:solidFill>
              </a:rPr>
              <a:t> conforme alle best practice di sicurezza, assicurando tracciabilità completa e supporto ad operazioni di auditing e gestione degli incidenti.</a:t>
            </a:r>
          </a:p>
        </p:txBody>
      </p:sp>
      <p:sp>
        <p:nvSpPr>
          <p:cNvPr id="11" name="CasellaDiTesto 10">
            <a:extLst>
              <a:ext uri="{FF2B5EF4-FFF2-40B4-BE49-F238E27FC236}">
                <a16:creationId xmlns:a16="http://schemas.microsoft.com/office/drawing/2014/main" id="{012D4C9D-DE0D-BA61-6AED-337674DDF06A}"/>
              </a:ext>
            </a:extLst>
          </p:cNvPr>
          <p:cNvSpPr txBox="1"/>
          <p:nvPr/>
        </p:nvSpPr>
        <p:spPr>
          <a:xfrm>
            <a:off x="1272702" y="5142271"/>
            <a:ext cx="9933561" cy="923330"/>
          </a:xfrm>
          <a:prstGeom prst="rect">
            <a:avLst/>
          </a:prstGeom>
          <a:noFill/>
        </p:spPr>
        <p:txBody>
          <a:bodyPr wrap="square">
            <a:spAutoFit/>
          </a:bodyPr>
          <a:lstStyle/>
          <a:p>
            <a:r>
              <a:rPr lang="it-IT">
                <a:solidFill>
                  <a:schemeClr val="tx1">
                    <a:lumMod val="85000"/>
                    <a:lumOff val="15000"/>
                  </a:schemeClr>
                </a:solidFill>
              </a:rPr>
              <a:t>MySQL Service ha il </a:t>
            </a:r>
            <a:r>
              <a:rPr lang="it-IT" err="1">
                <a:solidFill>
                  <a:schemeClr val="tx1">
                    <a:lumMod val="85000"/>
                    <a:lumOff val="15000"/>
                  </a:schemeClr>
                </a:solidFill>
              </a:rPr>
              <a:t>logging</a:t>
            </a:r>
            <a:r>
              <a:rPr lang="it-IT">
                <a:solidFill>
                  <a:schemeClr val="tx1">
                    <a:lumMod val="85000"/>
                    <a:lumOff val="15000"/>
                  </a:schemeClr>
                </a:solidFill>
              </a:rPr>
              <a:t> abilitato e registra anche le slow query, ossia quelle che superano una soglia di tempo predefinita, permettendo di individuare criticità prestazionali e possibili accessi anomali o non autorizzati.</a:t>
            </a:r>
          </a:p>
        </p:txBody>
      </p:sp>
    </p:spTree>
    <p:extLst>
      <p:ext uri="{BB962C8B-B14F-4D97-AF65-F5344CB8AC3E}">
        <p14:creationId xmlns:p14="http://schemas.microsoft.com/office/powerpoint/2010/main" val="17520430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01293AF-3B92-A805-003D-6900053E64E8}"/>
              </a:ext>
            </a:extLst>
          </p:cNvPr>
          <p:cNvSpPr>
            <a:spLocks noGrp="1"/>
          </p:cNvSpPr>
          <p:nvPr>
            <p:ph type="title"/>
          </p:nvPr>
        </p:nvSpPr>
        <p:spPr>
          <a:xfrm>
            <a:off x="838200" y="136525"/>
            <a:ext cx="10515600" cy="675735"/>
          </a:xfrm>
        </p:spPr>
        <p:txBody>
          <a:bodyPr/>
          <a:lstStyle/>
          <a:p>
            <a:r>
              <a:rPr lang="it-IT" b="1">
                <a:solidFill>
                  <a:schemeClr val="accent1">
                    <a:lumMod val="50000"/>
                  </a:schemeClr>
                </a:solidFill>
              </a:rPr>
              <a:t>AU-3: CONTENT OF AUDIT RECORDS</a:t>
            </a:r>
          </a:p>
        </p:txBody>
      </p:sp>
      <p:sp>
        <p:nvSpPr>
          <p:cNvPr id="6" name="Segnaposto numero diapositiva 5">
            <a:extLst>
              <a:ext uri="{FF2B5EF4-FFF2-40B4-BE49-F238E27FC236}">
                <a16:creationId xmlns:a16="http://schemas.microsoft.com/office/drawing/2014/main" id="{514FF104-7755-2090-D844-1A35553B49E7}"/>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167</a:t>
            </a:fld>
            <a:endParaRPr lang="it-IT" noProof="0"/>
          </a:p>
        </p:txBody>
      </p:sp>
      <p:sp>
        <p:nvSpPr>
          <p:cNvPr id="2" name="CasellaDiTesto 1">
            <a:extLst>
              <a:ext uri="{FF2B5EF4-FFF2-40B4-BE49-F238E27FC236}">
                <a16:creationId xmlns:a16="http://schemas.microsoft.com/office/drawing/2014/main" id="{B164E075-BEC9-D62F-91EC-EAEDBA606DC5}"/>
              </a:ext>
            </a:extLst>
          </p:cNvPr>
          <p:cNvSpPr txBox="1"/>
          <p:nvPr/>
        </p:nvSpPr>
        <p:spPr>
          <a:xfrm>
            <a:off x="847928" y="715686"/>
            <a:ext cx="10515599" cy="2247424"/>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pPr>
            <a:r>
              <a:rPr lang="it-IT" i="1">
                <a:solidFill>
                  <a:schemeClr val="tx1">
                    <a:lumMod val="85000"/>
                    <a:lumOff val="15000"/>
                  </a:schemeClr>
                </a:solidFill>
              </a:rPr>
              <a:t>Assicurati che i record di audit contengano informazioni che stabiliscono quanto segue:</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Che tipo di evento è accaduto; </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Quando è accaduto l'evento;</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Dove è accaduto l'evento;</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Fonte dell'evento; </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Risultato dell'evento;</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Identità di eventuali individui, soggetti o oggetti/entità associati all'evento.</a:t>
            </a:r>
          </a:p>
        </p:txBody>
      </p:sp>
      <p:sp>
        <p:nvSpPr>
          <p:cNvPr id="5" name="CasellaDiTesto 4">
            <a:extLst>
              <a:ext uri="{FF2B5EF4-FFF2-40B4-BE49-F238E27FC236}">
                <a16:creationId xmlns:a16="http://schemas.microsoft.com/office/drawing/2014/main" id="{4DE61FB0-DE27-896E-A961-A20A8A23C276}"/>
              </a:ext>
            </a:extLst>
          </p:cNvPr>
          <p:cNvSpPr txBox="1"/>
          <p:nvPr/>
        </p:nvSpPr>
        <p:spPr>
          <a:xfrm>
            <a:off x="1060315" y="2963110"/>
            <a:ext cx="10303212" cy="646331"/>
          </a:xfrm>
          <a:prstGeom prst="rect">
            <a:avLst/>
          </a:prstGeom>
          <a:noFill/>
        </p:spPr>
        <p:txBody>
          <a:bodyPr wrap="square">
            <a:spAutoFit/>
          </a:bodyPr>
          <a:lstStyle/>
          <a:p>
            <a:r>
              <a:rPr lang="it-IT">
                <a:solidFill>
                  <a:schemeClr val="tx1">
                    <a:lumMod val="85000"/>
                    <a:lumOff val="15000"/>
                  </a:schemeClr>
                </a:solidFill>
              </a:rPr>
              <a:t>I log di ciascun componente del sistema sono stati configurati per registrare in modo completo le informazioni previste dal controllo.</a:t>
            </a:r>
          </a:p>
        </p:txBody>
      </p:sp>
      <p:pic>
        <p:nvPicPr>
          <p:cNvPr id="13" name="Immagine 12" descr="Immagine che contiene testo, schermata, informazione&#10;&#10;Il contenuto generato dall'IA potrebbe non essere corretto.">
            <a:extLst>
              <a:ext uri="{FF2B5EF4-FFF2-40B4-BE49-F238E27FC236}">
                <a16:creationId xmlns:a16="http://schemas.microsoft.com/office/drawing/2014/main" id="{18ED5A63-07F2-FE35-028C-C48B7AC96BBD}"/>
              </a:ext>
            </a:extLst>
          </p:cNvPr>
          <p:cNvPicPr>
            <a:picLocks noChangeAspect="1"/>
          </p:cNvPicPr>
          <p:nvPr/>
        </p:nvPicPr>
        <p:blipFill>
          <a:blip r:embed="rId3"/>
          <a:stretch>
            <a:fillRect/>
          </a:stretch>
        </p:blipFill>
        <p:spPr>
          <a:xfrm>
            <a:off x="1060315" y="3609441"/>
            <a:ext cx="10219716" cy="2689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64909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CD17603D-51F3-41E4-C349-A9B5080D9354}"/>
              </a:ext>
            </a:extLst>
          </p:cNvPr>
          <p:cNvSpPr>
            <a:spLocks noGrp="1"/>
          </p:cNvSpPr>
          <p:nvPr>
            <p:ph type="title"/>
          </p:nvPr>
        </p:nvSpPr>
        <p:spPr>
          <a:xfrm>
            <a:off x="958984" y="45189"/>
            <a:ext cx="10515600" cy="656279"/>
          </a:xfrm>
        </p:spPr>
        <p:txBody>
          <a:bodyPr/>
          <a:lstStyle/>
          <a:p>
            <a:r>
              <a:rPr lang="it-IT" b="1">
                <a:solidFill>
                  <a:schemeClr val="accent1">
                    <a:lumMod val="50000"/>
                  </a:schemeClr>
                </a:solidFill>
              </a:rPr>
              <a:t>AU-8: TIMESTAMPS </a:t>
            </a:r>
          </a:p>
        </p:txBody>
      </p:sp>
      <p:sp>
        <p:nvSpPr>
          <p:cNvPr id="6" name="Segnaposto numero diapositiva 5">
            <a:extLst>
              <a:ext uri="{FF2B5EF4-FFF2-40B4-BE49-F238E27FC236}">
                <a16:creationId xmlns:a16="http://schemas.microsoft.com/office/drawing/2014/main" id="{C5CB89B6-FB72-8125-420B-A25D9C810DEE}"/>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solidFill>
                  <a:schemeClr val="tx1">
                    <a:lumMod val="85000"/>
                    <a:lumOff val="15000"/>
                  </a:schemeClr>
                </a:solidFill>
              </a:rPr>
              <a:t>168</a:t>
            </a:fld>
            <a:endParaRPr lang="it-IT" noProof="0">
              <a:solidFill>
                <a:schemeClr val="tx1">
                  <a:lumMod val="85000"/>
                  <a:lumOff val="15000"/>
                </a:schemeClr>
              </a:solidFill>
            </a:endParaRPr>
          </a:p>
        </p:txBody>
      </p:sp>
      <p:sp>
        <p:nvSpPr>
          <p:cNvPr id="2" name="CasellaDiTesto 1">
            <a:extLst>
              <a:ext uri="{FF2B5EF4-FFF2-40B4-BE49-F238E27FC236}">
                <a16:creationId xmlns:a16="http://schemas.microsoft.com/office/drawing/2014/main" id="{5FB59034-7E6C-EC9C-BD8D-ED425B17C1D6}"/>
              </a:ext>
            </a:extLst>
          </p:cNvPr>
          <p:cNvSpPr txBox="1"/>
          <p:nvPr/>
        </p:nvSpPr>
        <p:spPr>
          <a:xfrm>
            <a:off x="958985" y="613106"/>
            <a:ext cx="10515599" cy="1328023"/>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Utilizzare gli orologi di sistema interni per generare i </a:t>
            </a:r>
            <a:r>
              <a:rPr lang="it-IT" i="1" err="1">
                <a:solidFill>
                  <a:schemeClr val="tx1">
                    <a:lumMod val="85000"/>
                    <a:lumOff val="15000"/>
                  </a:schemeClr>
                </a:solidFill>
              </a:rPr>
              <a:t>timestamp</a:t>
            </a:r>
            <a:r>
              <a:rPr lang="it-IT" i="1">
                <a:solidFill>
                  <a:schemeClr val="tx1">
                    <a:lumMod val="85000"/>
                    <a:lumOff val="15000"/>
                  </a:schemeClr>
                </a:solidFill>
              </a:rPr>
              <a:t> per i record di auditing.</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Registrare i </a:t>
            </a:r>
            <a:r>
              <a:rPr lang="it-IT" i="1" err="1">
                <a:solidFill>
                  <a:schemeClr val="tx1">
                    <a:lumMod val="85000"/>
                    <a:lumOff val="15000"/>
                  </a:schemeClr>
                </a:solidFill>
              </a:rPr>
              <a:t>timestamp</a:t>
            </a:r>
            <a:r>
              <a:rPr lang="it-IT" i="1">
                <a:solidFill>
                  <a:schemeClr val="tx1">
                    <a:lumMod val="85000"/>
                    <a:lumOff val="15000"/>
                  </a:schemeClr>
                </a:solidFill>
              </a:rPr>
              <a:t> per i record di auditing che soddisfano il livello di granularità temporale richiesto e che utilizzano il </a:t>
            </a:r>
            <a:r>
              <a:rPr lang="it-IT" i="1" err="1">
                <a:solidFill>
                  <a:schemeClr val="tx1">
                    <a:lumMod val="85000"/>
                    <a:lumOff val="15000"/>
                  </a:schemeClr>
                </a:solidFill>
              </a:rPr>
              <a:t>Coordinated</a:t>
            </a:r>
            <a:r>
              <a:rPr lang="it-IT" i="1">
                <a:solidFill>
                  <a:schemeClr val="tx1">
                    <a:lumMod val="85000"/>
                    <a:lumOff val="15000"/>
                  </a:schemeClr>
                </a:solidFill>
              </a:rPr>
              <a:t> Universal Time, hanno un offset di tempo locale fisso rispetto al </a:t>
            </a:r>
            <a:r>
              <a:rPr lang="it-IT" i="1" err="1">
                <a:solidFill>
                  <a:schemeClr val="tx1">
                    <a:lumMod val="85000"/>
                    <a:lumOff val="15000"/>
                  </a:schemeClr>
                </a:solidFill>
              </a:rPr>
              <a:t>Coordinated</a:t>
            </a:r>
            <a:r>
              <a:rPr lang="it-IT" i="1">
                <a:solidFill>
                  <a:schemeClr val="tx1">
                    <a:lumMod val="85000"/>
                    <a:lumOff val="15000"/>
                  </a:schemeClr>
                </a:solidFill>
              </a:rPr>
              <a:t> Universal Time, o che includono tale offset come parte del </a:t>
            </a:r>
            <a:r>
              <a:rPr lang="it-IT" i="1" err="1">
                <a:solidFill>
                  <a:schemeClr val="tx1">
                    <a:lumMod val="85000"/>
                    <a:lumOff val="15000"/>
                  </a:schemeClr>
                </a:solidFill>
              </a:rPr>
              <a:t>timestamp</a:t>
            </a:r>
            <a:r>
              <a:rPr lang="it-IT" i="1">
                <a:solidFill>
                  <a:schemeClr val="tx1">
                    <a:lumMod val="85000"/>
                    <a:lumOff val="15000"/>
                  </a:schemeClr>
                </a:solidFill>
              </a:rPr>
              <a:t>.</a:t>
            </a:r>
          </a:p>
        </p:txBody>
      </p:sp>
      <p:sp>
        <p:nvSpPr>
          <p:cNvPr id="5" name="CasellaDiTesto 4">
            <a:extLst>
              <a:ext uri="{FF2B5EF4-FFF2-40B4-BE49-F238E27FC236}">
                <a16:creationId xmlns:a16="http://schemas.microsoft.com/office/drawing/2014/main" id="{8900D896-344B-96BC-D1C3-6B39C09D113D}"/>
              </a:ext>
            </a:extLst>
          </p:cNvPr>
          <p:cNvSpPr txBox="1"/>
          <p:nvPr/>
        </p:nvSpPr>
        <p:spPr>
          <a:xfrm>
            <a:off x="974388" y="2061817"/>
            <a:ext cx="10243224" cy="646331"/>
          </a:xfrm>
          <a:prstGeom prst="rect">
            <a:avLst/>
          </a:prstGeom>
          <a:noFill/>
        </p:spPr>
        <p:txBody>
          <a:bodyPr wrap="square">
            <a:spAutoFit/>
          </a:bodyPr>
          <a:lstStyle/>
          <a:p>
            <a:r>
              <a:rPr lang="it-IT">
                <a:solidFill>
                  <a:schemeClr val="tx1">
                    <a:lumMod val="85000"/>
                    <a:lumOff val="15000"/>
                  </a:schemeClr>
                </a:solidFill>
              </a:rPr>
              <a:t>Ogni evento presente nei file di log è associato a un </a:t>
            </a:r>
            <a:r>
              <a:rPr lang="it-IT" err="1">
                <a:solidFill>
                  <a:schemeClr val="tx1">
                    <a:lumMod val="85000"/>
                    <a:lumOff val="15000"/>
                  </a:schemeClr>
                </a:solidFill>
              </a:rPr>
              <a:t>timestamp</a:t>
            </a:r>
            <a:r>
              <a:rPr lang="it-IT">
                <a:solidFill>
                  <a:schemeClr val="tx1">
                    <a:lumMod val="85000"/>
                    <a:lumOff val="15000"/>
                  </a:schemeClr>
                </a:solidFill>
              </a:rPr>
              <a:t>. Tutti i componenti utilizzano </a:t>
            </a:r>
            <a:r>
              <a:rPr lang="it-IT" err="1">
                <a:solidFill>
                  <a:schemeClr val="tx1">
                    <a:lumMod val="85000"/>
                    <a:lumOff val="15000"/>
                  </a:schemeClr>
                </a:solidFill>
              </a:rPr>
              <a:t>timestamp</a:t>
            </a:r>
            <a:r>
              <a:rPr lang="it-IT">
                <a:solidFill>
                  <a:schemeClr val="tx1">
                    <a:lumMod val="85000"/>
                    <a:lumOff val="15000"/>
                  </a:schemeClr>
                </a:solidFill>
              </a:rPr>
              <a:t> basati sull'epoca Unix (UTC), con una granularità al livello dei secondi.</a:t>
            </a:r>
          </a:p>
        </p:txBody>
      </p:sp>
      <p:sp>
        <p:nvSpPr>
          <p:cNvPr id="7" name="Titolo 2">
            <a:extLst>
              <a:ext uri="{FF2B5EF4-FFF2-40B4-BE49-F238E27FC236}">
                <a16:creationId xmlns:a16="http://schemas.microsoft.com/office/drawing/2014/main" id="{77E9E8CB-35D4-27AB-086D-8B52207C6BB1}"/>
              </a:ext>
            </a:extLst>
          </p:cNvPr>
          <p:cNvSpPr txBox="1">
            <a:spLocks/>
          </p:cNvSpPr>
          <p:nvPr/>
        </p:nvSpPr>
        <p:spPr>
          <a:xfrm>
            <a:off x="958984" y="2828836"/>
            <a:ext cx="10515600" cy="89301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fr-FR" b="1">
                <a:solidFill>
                  <a:schemeClr val="accent1">
                    <a:lumMod val="50000"/>
                  </a:schemeClr>
                </a:solidFill>
              </a:rPr>
              <a:t>AU-9 :PROTECTION OF AUDIT INFORMATION </a:t>
            </a:r>
            <a:endParaRPr lang="it-IT" b="1">
              <a:solidFill>
                <a:schemeClr val="accent1">
                  <a:lumMod val="50000"/>
                </a:schemeClr>
              </a:solidFill>
            </a:endParaRPr>
          </a:p>
        </p:txBody>
      </p:sp>
      <p:sp>
        <p:nvSpPr>
          <p:cNvPr id="8" name="CasellaDiTesto 7">
            <a:extLst>
              <a:ext uri="{FF2B5EF4-FFF2-40B4-BE49-F238E27FC236}">
                <a16:creationId xmlns:a16="http://schemas.microsoft.com/office/drawing/2014/main" id="{C2EEE2DD-6978-F5EB-E435-1B5503ACFC58}"/>
              </a:ext>
            </a:extLst>
          </p:cNvPr>
          <p:cNvSpPr txBox="1"/>
          <p:nvPr/>
        </p:nvSpPr>
        <p:spPr>
          <a:xfrm>
            <a:off x="958985" y="3734075"/>
            <a:ext cx="10515599" cy="1328023"/>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Proteggere le informazioni di audit e gli strumenti di registrazione dei log da accessi non autorizzati, modifiche e cancellazioni;</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Avvisare [personale o ruoli definiti dall'organizzazione] al rilevamento di accessi, modifiche o cancellazioni non autorizzati delle informazioni di audit.</a:t>
            </a:r>
          </a:p>
        </p:txBody>
      </p:sp>
      <p:sp>
        <p:nvSpPr>
          <p:cNvPr id="10" name="CasellaDiTesto 9">
            <a:extLst>
              <a:ext uri="{FF2B5EF4-FFF2-40B4-BE49-F238E27FC236}">
                <a16:creationId xmlns:a16="http://schemas.microsoft.com/office/drawing/2014/main" id="{6A5C5140-6D0F-9AC3-2BDA-652547BB5216}"/>
              </a:ext>
            </a:extLst>
          </p:cNvPr>
          <p:cNvSpPr txBox="1"/>
          <p:nvPr/>
        </p:nvSpPr>
        <p:spPr>
          <a:xfrm>
            <a:off x="1169344" y="5208207"/>
            <a:ext cx="10094880" cy="646331"/>
          </a:xfrm>
          <a:prstGeom prst="rect">
            <a:avLst/>
          </a:prstGeom>
          <a:noFill/>
        </p:spPr>
        <p:txBody>
          <a:bodyPr wrap="square">
            <a:spAutoFit/>
          </a:bodyPr>
          <a:lstStyle/>
          <a:p>
            <a:r>
              <a:rPr lang="it-IT">
                <a:solidFill>
                  <a:schemeClr val="tx1">
                    <a:lumMod val="85000"/>
                    <a:lumOff val="15000"/>
                  </a:schemeClr>
                </a:solidFill>
              </a:rPr>
              <a:t>I file di log e i componenti che implementano il </a:t>
            </a:r>
            <a:r>
              <a:rPr lang="it-IT" err="1">
                <a:solidFill>
                  <a:schemeClr val="tx1">
                    <a:lumMod val="85000"/>
                    <a:lumOff val="15000"/>
                  </a:schemeClr>
                </a:solidFill>
              </a:rPr>
              <a:t>logging</a:t>
            </a:r>
            <a:r>
              <a:rPr lang="it-IT">
                <a:solidFill>
                  <a:schemeClr val="tx1">
                    <a:lumMod val="85000"/>
                    <a:lumOff val="15000"/>
                  </a:schemeClr>
                </a:solidFill>
              </a:rPr>
              <a:t> sono accessibili solo all’amministratore di sistema tramite il suo accesso privilegiato al droplet in esecuzione su </a:t>
            </a:r>
            <a:r>
              <a:rPr lang="it-IT" err="1">
                <a:solidFill>
                  <a:schemeClr val="tx1">
                    <a:lumMod val="85000"/>
                    <a:lumOff val="15000"/>
                  </a:schemeClr>
                </a:solidFill>
              </a:rPr>
              <a:t>DigitalOcean</a:t>
            </a:r>
            <a:r>
              <a:rPr lang="it-IT">
                <a:solidFill>
                  <a:schemeClr val="tx1">
                    <a:lumMod val="85000"/>
                    <a:lumOff val="15000"/>
                  </a:schemeClr>
                </a:solidFill>
              </a:rPr>
              <a:t> tramite SSH.</a:t>
            </a:r>
          </a:p>
        </p:txBody>
      </p:sp>
    </p:spTree>
    <p:extLst>
      <p:ext uri="{BB962C8B-B14F-4D97-AF65-F5344CB8AC3E}">
        <p14:creationId xmlns:p14="http://schemas.microsoft.com/office/powerpoint/2010/main" val="31748644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2BC79762-CF9B-C5DD-1864-5FF4AEA37AD8}"/>
              </a:ext>
            </a:extLst>
          </p:cNvPr>
          <p:cNvSpPr>
            <a:spLocks noGrp="1"/>
          </p:cNvSpPr>
          <p:nvPr>
            <p:ph type="title"/>
          </p:nvPr>
        </p:nvSpPr>
        <p:spPr>
          <a:xfrm>
            <a:off x="682557" y="537759"/>
            <a:ext cx="10515600" cy="602912"/>
          </a:xfrm>
        </p:spPr>
        <p:txBody>
          <a:bodyPr/>
          <a:lstStyle/>
          <a:p>
            <a:r>
              <a:rPr lang="fr-FR" b="1">
                <a:solidFill>
                  <a:schemeClr val="accent1">
                    <a:lumMod val="50000"/>
                  </a:schemeClr>
                </a:solidFill>
              </a:rPr>
              <a:t>AU-9(3) </a:t>
            </a:r>
            <a:r>
              <a:rPr lang="it-IT" b="1">
                <a:solidFill>
                  <a:schemeClr val="accent1">
                    <a:lumMod val="50000"/>
                  </a:schemeClr>
                </a:solidFill>
              </a:rPr>
              <a:t>:CRYPTOGRAPHIC PROTECTION </a:t>
            </a:r>
          </a:p>
        </p:txBody>
      </p:sp>
      <p:sp>
        <p:nvSpPr>
          <p:cNvPr id="6" name="Segnaposto numero diapositiva 5">
            <a:extLst>
              <a:ext uri="{FF2B5EF4-FFF2-40B4-BE49-F238E27FC236}">
                <a16:creationId xmlns:a16="http://schemas.microsoft.com/office/drawing/2014/main" id="{5F1E83FD-C662-5CB4-04DC-D9D5F631A511}"/>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169</a:t>
            </a:fld>
            <a:endParaRPr lang="it-IT" noProof="0"/>
          </a:p>
        </p:txBody>
      </p:sp>
      <p:sp>
        <p:nvSpPr>
          <p:cNvPr id="4" name="CasellaDiTesto 3">
            <a:extLst>
              <a:ext uri="{FF2B5EF4-FFF2-40B4-BE49-F238E27FC236}">
                <a16:creationId xmlns:a16="http://schemas.microsoft.com/office/drawing/2014/main" id="{54261B67-6A7C-3B65-F34B-69E521B91177}"/>
              </a:ext>
            </a:extLst>
          </p:cNvPr>
          <p:cNvSpPr txBox="1"/>
          <p:nvPr/>
        </p:nvSpPr>
        <p:spPr>
          <a:xfrm>
            <a:off x="682558" y="1204320"/>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Implementare meccanismi crittografici per proteggere l'integrità delle informazioni di audit e degli strumenti di audit.</a:t>
            </a:r>
          </a:p>
        </p:txBody>
      </p:sp>
      <p:sp>
        <p:nvSpPr>
          <p:cNvPr id="5" name="CasellaDiTesto 4">
            <a:extLst>
              <a:ext uri="{FF2B5EF4-FFF2-40B4-BE49-F238E27FC236}">
                <a16:creationId xmlns:a16="http://schemas.microsoft.com/office/drawing/2014/main" id="{9D86DEA3-1A8D-F2EC-08D7-0FFEB15DE77F}"/>
              </a:ext>
            </a:extLst>
          </p:cNvPr>
          <p:cNvSpPr txBox="1"/>
          <p:nvPr/>
        </p:nvSpPr>
        <p:spPr>
          <a:xfrm>
            <a:off x="682558" y="2104761"/>
            <a:ext cx="10515599" cy="646331"/>
          </a:xfrm>
          <a:prstGeom prst="rect">
            <a:avLst/>
          </a:prstGeom>
          <a:noFill/>
        </p:spPr>
        <p:txBody>
          <a:bodyPr wrap="square">
            <a:spAutoFit/>
          </a:bodyPr>
          <a:lstStyle/>
          <a:p>
            <a:r>
              <a:rPr lang="it-IT">
                <a:solidFill>
                  <a:schemeClr val="tx1">
                    <a:lumMod val="85000"/>
                    <a:lumOff val="15000"/>
                  </a:schemeClr>
                </a:solidFill>
              </a:rPr>
              <a:t>I file di log sono memorizzati sul volume esterno montato sul droplet, il quale la piattaforma cloud di </a:t>
            </a:r>
            <a:r>
              <a:rPr lang="it-IT" err="1">
                <a:solidFill>
                  <a:schemeClr val="tx1">
                    <a:lumMod val="85000"/>
                    <a:lumOff val="15000"/>
                  </a:schemeClr>
                </a:solidFill>
              </a:rPr>
              <a:t>DigitalOcean</a:t>
            </a:r>
            <a:r>
              <a:rPr lang="it-IT">
                <a:solidFill>
                  <a:schemeClr val="tx1">
                    <a:lumMod val="85000"/>
                    <a:lumOff val="15000"/>
                  </a:schemeClr>
                </a:solidFill>
              </a:rPr>
              <a:t> provvede a crittografare a riposo. </a:t>
            </a:r>
          </a:p>
        </p:txBody>
      </p:sp>
      <p:sp>
        <p:nvSpPr>
          <p:cNvPr id="7" name="Titolo 2">
            <a:extLst>
              <a:ext uri="{FF2B5EF4-FFF2-40B4-BE49-F238E27FC236}">
                <a16:creationId xmlns:a16="http://schemas.microsoft.com/office/drawing/2014/main" id="{6EDC3DE8-CD44-33A9-9EA8-10BF926F2FF6}"/>
              </a:ext>
            </a:extLst>
          </p:cNvPr>
          <p:cNvSpPr txBox="1">
            <a:spLocks/>
          </p:cNvSpPr>
          <p:nvPr/>
        </p:nvSpPr>
        <p:spPr>
          <a:xfrm>
            <a:off x="682557" y="2911811"/>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b="1">
                <a:solidFill>
                  <a:schemeClr val="accent1">
                    <a:lumMod val="50000"/>
                  </a:schemeClr>
                </a:solidFill>
              </a:rPr>
              <a:t>AU-9(4): </a:t>
            </a:r>
            <a:r>
              <a:rPr lang="en-US" b="1">
                <a:solidFill>
                  <a:schemeClr val="accent1">
                    <a:lumMod val="50000"/>
                  </a:schemeClr>
                </a:solidFill>
              </a:rPr>
              <a:t>ACCESS BY SUBSET OF PRIVILEGED</a:t>
            </a:r>
          </a:p>
          <a:p>
            <a:r>
              <a:rPr lang="en-US" b="1">
                <a:solidFill>
                  <a:schemeClr val="accent1">
                    <a:lumMod val="50000"/>
                  </a:schemeClr>
                </a:solidFill>
              </a:rPr>
              <a:t> USERS</a:t>
            </a:r>
          </a:p>
        </p:txBody>
      </p:sp>
      <p:sp>
        <p:nvSpPr>
          <p:cNvPr id="8" name="CasellaDiTesto 7">
            <a:extLst>
              <a:ext uri="{FF2B5EF4-FFF2-40B4-BE49-F238E27FC236}">
                <a16:creationId xmlns:a16="http://schemas.microsoft.com/office/drawing/2014/main" id="{71CB92FF-CE15-B7CF-1C5C-7E71C51BA8BF}"/>
              </a:ext>
            </a:extLst>
          </p:cNvPr>
          <p:cNvSpPr txBox="1"/>
          <p:nvPr/>
        </p:nvSpPr>
        <p:spPr>
          <a:xfrm>
            <a:off x="682558" y="3965963"/>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Consentire l’accesso alle funzionalità di gestione del sistema di </a:t>
            </a:r>
            <a:r>
              <a:rPr lang="it-IT" i="1" err="1">
                <a:solidFill>
                  <a:schemeClr val="tx1">
                    <a:lumMod val="85000"/>
                    <a:lumOff val="15000"/>
                  </a:schemeClr>
                </a:solidFill>
              </a:rPr>
              <a:t>logging</a:t>
            </a:r>
            <a:r>
              <a:rPr lang="it-IT" i="1">
                <a:solidFill>
                  <a:schemeClr val="tx1">
                    <a:lumMod val="85000"/>
                    <a:lumOff val="15000"/>
                  </a:schemeClr>
                </a:solidFill>
              </a:rPr>
              <a:t> solo ad un sottoinsieme di utenti privilegiati </a:t>
            </a:r>
          </a:p>
        </p:txBody>
      </p:sp>
      <p:sp>
        <p:nvSpPr>
          <p:cNvPr id="10" name="CasellaDiTesto 9">
            <a:extLst>
              <a:ext uri="{FF2B5EF4-FFF2-40B4-BE49-F238E27FC236}">
                <a16:creationId xmlns:a16="http://schemas.microsoft.com/office/drawing/2014/main" id="{B9294259-FF37-C6C9-278D-DC55452BAFAD}"/>
              </a:ext>
            </a:extLst>
          </p:cNvPr>
          <p:cNvSpPr txBox="1"/>
          <p:nvPr/>
        </p:nvSpPr>
        <p:spPr>
          <a:xfrm>
            <a:off x="682558" y="4839103"/>
            <a:ext cx="10515599" cy="646331"/>
          </a:xfrm>
          <a:prstGeom prst="rect">
            <a:avLst/>
          </a:prstGeom>
          <a:noFill/>
        </p:spPr>
        <p:txBody>
          <a:bodyPr wrap="square">
            <a:spAutoFit/>
          </a:bodyPr>
          <a:lstStyle/>
          <a:p>
            <a:r>
              <a:rPr lang="it-IT">
                <a:solidFill>
                  <a:schemeClr val="tx1">
                    <a:lumMod val="85000"/>
                    <a:lumOff val="15000"/>
                  </a:schemeClr>
                </a:solidFill>
              </a:rPr>
              <a:t>Le funzionalità di gestione dei </a:t>
            </a:r>
            <a:r>
              <a:rPr lang="it-IT" err="1">
                <a:solidFill>
                  <a:schemeClr val="tx1">
                    <a:lumMod val="85000"/>
                    <a:lumOff val="15000"/>
                  </a:schemeClr>
                </a:solidFill>
              </a:rPr>
              <a:t>logging</a:t>
            </a:r>
            <a:r>
              <a:rPr lang="it-IT">
                <a:solidFill>
                  <a:schemeClr val="tx1">
                    <a:lumMod val="85000"/>
                    <a:lumOff val="15000"/>
                  </a:schemeClr>
                </a:solidFill>
              </a:rPr>
              <a:t> di sistema sono accessibili solo all’amministratore di sistema tramite il terminale SSH di accesso al web server.</a:t>
            </a:r>
          </a:p>
        </p:txBody>
      </p:sp>
    </p:spTree>
    <p:extLst>
      <p:ext uri="{BB962C8B-B14F-4D97-AF65-F5344CB8AC3E}">
        <p14:creationId xmlns:p14="http://schemas.microsoft.com/office/powerpoint/2010/main" val="179779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D36107C-3EDA-3058-5062-C5916B23DFF2}"/>
              </a:ext>
            </a:extLst>
          </p:cNvPr>
          <p:cNvSpPr>
            <a:spLocks noGrp="1"/>
          </p:cNvSpPr>
          <p:nvPr>
            <p:ph type="title"/>
          </p:nvPr>
        </p:nvSpPr>
        <p:spPr>
          <a:xfrm>
            <a:off x="5381469" y="1152771"/>
            <a:ext cx="5970671" cy="615565"/>
          </a:xfrm>
        </p:spPr>
        <p:txBody>
          <a:bodyPr/>
          <a:lstStyle/>
          <a:p>
            <a:r>
              <a:rPr lang="it-IT" b="1" err="1">
                <a:solidFill>
                  <a:schemeClr val="accent1">
                    <a:lumMod val="50000"/>
                  </a:schemeClr>
                </a:solidFill>
              </a:rPr>
              <a:t>Irius</a:t>
            </a:r>
            <a:r>
              <a:rPr lang="it-IT" b="1">
                <a:solidFill>
                  <a:schemeClr val="accent1">
                    <a:lumMod val="50000"/>
                  </a:schemeClr>
                </a:solidFill>
              </a:rPr>
              <a:t> risk</a:t>
            </a:r>
          </a:p>
        </p:txBody>
      </p:sp>
      <p:sp>
        <p:nvSpPr>
          <p:cNvPr id="18" name="Segnaposto testo 17">
            <a:extLst>
              <a:ext uri="{FF2B5EF4-FFF2-40B4-BE49-F238E27FC236}">
                <a16:creationId xmlns:a16="http://schemas.microsoft.com/office/drawing/2014/main" id="{535A20F4-520B-DBCC-C1AB-D71BB076772F}"/>
              </a:ext>
            </a:extLst>
          </p:cNvPr>
          <p:cNvSpPr>
            <a:spLocks noGrp="1"/>
          </p:cNvSpPr>
          <p:nvPr>
            <p:ph type="body" sz="quarter" idx="15"/>
          </p:nvPr>
        </p:nvSpPr>
        <p:spPr>
          <a:xfrm>
            <a:off x="5381469" y="1864681"/>
            <a:ext cx="6505732" cy="4491669"/>
          </a:xfrm>
        </p:spPr>
        <p:txBody>
          <a:bodyPr>
            <a:normAutofit/>
          </a:bodyPr>
          <a:lstStyle/>
          <a:p>
            <a:r>
              <a:rPr lang="it-IT" sz="1800">
                <a:solidFill>
                  <a:schemeClr val="tx1">
                    <a:lumMod val="85000"/>
                    <a:lumOff val="15000"/>
                  </a:schemeClr>
                </a:solidFill>
              </a:rPr>
              <a:t>Un </a:t>
            </a:r>
            <a:r>
              <a:rPr lang="it-IT" sz="1800" err="1">
                <a:solidFill>
                  <a:schemeClr val="tx1">
                    <a:lumMod val="85000"/>
                    <a:lumOff val="15000"/>
                  </a:schemeClr>
                </a:solidFill>
              </a:rPr>
              <a:t>threat</a:t>
            </a:r>
            <a:r>
              <a:rPr lang="it-IT" sz="1800">
                <a:solidFill>
                  <a:schemeClr val="tx1">
                    <a:lumMod val="85000"/>
                    <a:lumOff val="15000"/>
                  </a:schemeClr>
                </a:solidFill>
              </a:rPr>
              <a:t> model si compone di tre elementi fondamentali:</a:t>
            </a:r>
          </a:p>
          <a:p>
            <a:pPr marL="285750" indent="-285750">
              <a:buFont typeface="Arial" panose="020B0604020202020204" pitchFamily="34" charset="0"/>
              <a:buChar char="•"/>
            </a:pPr>
            <a:r>
              <a:rPr lang="it-IT" sz="1800" b="1" u="sng">
                <a:solidFill>
                  <a:schemeClr val="accent1">
                    <a:lumMod val="50000"/>
                  </a:schemeClr>
                </a:solidFill>
              </a:rPr>
              <a:t>Components</a:t>
            </a:r>
            <a:r>
              <a:rPr lang="it-IT" sz="1800">
                <a:solidFill>
                  <a:schemeClr val="tx1">
                    <a:lumMod val="85000"/>
                    <a:lumOff val="15000"/>
                  </a:schemeClr>
                </a:solidFill>
              </a:rPr>
              <a:t>: modellano entità esterne oppure componenti interni al sistema per l’elaborazione o lo storage dei dati</a:t>
            </a:r>
          </a:p>
          <a:p>
            <a:pPr marL="285750" indent="-285750">
              <a:buFont typeface="Arial" panose="020B0604020202020204" pitchFamily="34" charset="0"/>
              <a:buChar char="•"/>
            </a:pPr>
            <a:r>
              <a:rPr lang="it-IT" sz="1800" b="1" u="sng">
                <a:solidFill>
                  <a:schemeClr val="accent1">
                    <a:lumMod val="50000"/>
                  </a:schemeClr>
                </a:solidFill>
              </a:rPr>
              <a:t>Data flows</a:t>
            </a:r>
            <a:r>
              <a:rPr lang="it-IT" sz="1800">
                <a:solidFill>
                  <a:schemeClr val="tx1">
                    <a:lumMod val="85000"/>
                    <a:lumOff val="15000"/>
                  </a:schemeClr>
                </a:solidFill>
              </a:rPr>
              <a:t>: flussi di dati che viaggiano tra una coppia di  component. Sono descritti dal tipo di dati scambiati e dal supporto tecnologico che consente la comunicazione.</a:t>
            </a:r>
          </a:p>
          <a:p>
            <a:pPr marL="285750" indent="-285750">
              <a:buFont typeface="Arial" panose="020B0604020202020204" pitchFamily="34" charset="0"/>
              <a:buChar char="•"/>
            </a:pPr>
            <a:r>
              <a:rPr lang="it-IT" sz="1800" b="1" u="sng">
                <a:solidFill>
                  <a:schemeClr val="accent1">
                    <a:lumMod val="50000"/>
                  </a:schemeClr>
                </a:solidFill>
              </a:rPr>
              <a:t>Trust </a:t>
            </a:r>
            <a:r>
              <a:rPr lang="it-IT" sz="1800" b="1" u="sng" err="1">
                <a:solidFill>
                  <a:schemeClr val="accent1">
                    <a:lumMod val="50000"/>
                  </a:schemeClr>
                </a:solidFill>
              </a:rPr>
              <a:t>boundaries</a:t>
            </a:r>
            <a:r>
              <a:rPr lang="it-IT" sz="1800">
                <a:solidFill>
                  <a:schemeClr val="tx1">
                    <a:lumMod val="85000"/>
                    <a:lumOff val="15000"/>
                  </a:schemeClr>
                </a:solidFill>
              </a:rPr>
              <a:t>: servono a delimitare domini con livelli di fiducia differenti. Ciò è utile per poter calcolare un grado di rischio accurato per ogni </a:t>
            </a:r>
            <a:r>
              <a:rPr lang="it-IT" sz="1800" err="1">
                <a:solidFill>
                  <a:schemeClr val="tx1">
                    <a:lumMod val="85000"/>
                    <a:lumOff val="15000"/>
                  </a:schemeClr>
                </a:solidFill>
              </a:rPr>
              <a:t>threat</a:t>
            </a:r>
            <a:r>
              <a:rPr lang="it-IT" sz="1800">
                <a:solidFill>
                  <a:schemeClr val="tx1">
                    <a:lumMod val="85000"/>
                    <a:lumOff val="15000"/>
                  </a:schemeClr>
                </a:solidFill>
              </a:rPr>
              <a:t> individuato nella fase di analisi del </a:t>
            </a:r>
            <a:r>
              <a:rPr lang="it-IT" sz="1800" err="1">
                <a:solidFill>
                  <a:schemeClr val="tx1">
                    <a:lumMod val="85000"/>
                    <a:lumOff val="15000"/>
                  </a:schemeClr>
                </a:solidFill>
              </a:rPr>
              <a:t>threat</a:t>
            </a:r>
            <a:r>
              <a:rPr lang="it-IT" sz="1800">
                <a:solidFill>
                  <a:schemeClr val="tx1">
                    <a:lumMod val="85000"/>
                    <a:lumOff val="15000"/>
                  </a:schemeClr>
                </a:solidFill>
              </a:rPr>
              <a:t> model.</a:t>
            </a:r>
          </a:p>
          <a:p>
            <a:r>
              <a:rPr lang="it-IT" sz="1800">
                <a:solidFill>
                  <a:schemeClr val="tx1">
                    <a:lumMod val="85000"/>
                    <a:lumOff val="15000"/>
                  </a:schemeClr>
                </a:solidFill>
              </a:rPr>
              <a:t>I </a:t>
            </a:r>
            <a:r>
              <a:rPr lang="it-IT" sz="1800" err="1">
                <a:solidFill>
                  <a:schemeClr val="tx1">
                    <a:lumMod val="85000"/>
                    <a:lumOff val="15000"/>
                  </a:schemeClr>
                </a:solidFill>
              </a:rPr>
              <a:t>components</a:t>
            </a:r>
            <a:r>
              <a:rPr lang="it-IT" sz="1800">
                <a:solidFill>
                  <a:schemeClr val="tx1">
                    <a:lumMod val="85000"/>
                    <a:lumOff val="15000"/>
                  </a:schemeClr>
                </a:solidFill>
              </a:rPr>
              <a:t> possono essere innestati in maniera gerarchica.</a:t>
            </a:r>
          </a:p>
          <a:p>
            <a:r>
              <a:rPr lang="it-IT" sz="1800">
                <a:solidFill>
                  <a:schemeClr val="tx1">
                    <a:lumMod val="85000"/>
                    <a:lumOff val="15000"/>
                  </a:schemeClr>
                </a:solidFill>
              </a:rPr>
              <a:t>Ogni elemento del </a:t>
            </a:r>
            <a:r>
              <a:rPr lang="it-IT" sz="1800" err="1">
                <a:solidFill>
                  <a:schemeClr val="tx1">
                    <a:lumMod val="85000"/>
                    <a:lumOff val="15000"/>
                  </a:schemeClr>
                </a:solidFill>
              </a:rPr>
              <a:t>threat</a:t>
            </a:r>
            <a:r>
              <a:rPr lang="it-IT" sz="1800">
                <a:solidFill>
                  <a:schemeClr val="tx1">
                    <a:lumMod val="85000"/>
                    <a:lumOff val="15000"/>
                  </a:schemeClr>
                </a:solidFill>
              </a:rPr>
              <a:t> model è arricchito con una serie di informazioni fornite rispondendo ad una serie di questionari.</a:t>
            </a:r>
          </a:p>
        </p:txBody>
      </p:sp>
      <p:sp>
        <p:nvSpPr>
          <p:cNvPr id="6" name="Segnaposto numero diapositiva 5">
            <a:extLst>
              <a:ext uri="{FF2B5EF4-FFF2-40B4-BE49-F238E27FC236}">
                <a16:creationId xmlns:a16="http://schemas.microsoft.com/office/drawing/2014/main" id="{EA0B45E0-34BA-1A4E-E3CF-F2D503E5E118}"/>
              </a:ext>
            </a:extLst>
          </p:cNvPr>
          <p:cNvSpPr>
            <a:spLocks noGrp="1"/>
          </p:cNvSpPr>
          <p:nvPr>
            <p:ph type="sldNum" sz="quarter" idx="27"/>
          </p:nvPr>
        </p:nvSpPr>
        <p:spPr>
          <a:xfrm>
            <a:off x="8610600" y="6356350"/>
            <a:ext cx="2743200" cy="365125"/>
          </a:xfrm>
        </p:spPr>
        <p:txBody>
          <a:bodyPr/>
          <a:lstStyle/>
          <a:p>
            <a:pPr rtl="0"/>
            <a:fld id="{B5CEABB6-07DC-46E8-9B57-56EC44A396E5}" type="slidenum">
              <a:rPr lang="it-IT" noProof="0" smtClean="0"/>
              <a:t>17</a:t>
            </a:fld>
            <a:endParaRPr lang="it-IT" noProof="0"/>
          </a:p>
        </p:txBody>
      </p:sp>
      <p:pic>
        <p:nvPicPr>
          <p:cNvPr id="10" name="Immagine 9" descr="Immagine che contiene testo, schermata, diagramma, design&#10;&#10;Il contenuto generato dall'IA potrebbe non essere corretto.">
            <a:extLst>
              <a:ext uri="{FF2B5EF4-FFF2-40B4-BE49-F238E27FC236}">
                <a16:creationId xmlns:a16="http://schemas.microsoft.com/office/drawing/2014/main" id="{276E4705-5586-F768-2A5A-D24821226070}"/>
              </a:ext>
            </a:extLst>
          </p:cNvPr>
          <p:cNvPicPr>
            <a:picLocks noChangeAspect="1"/>
          </p:cNvPicPr>
          <p:nvPr/>
        </p:nvPicPr>
        <p:blipFill>
          <a:blip r:embed="rId2"/>
          <a:stretch>
            <a:fillRect/>
          </a:stretch>
        </p:blipFill>
        <p:spPr>
          <a:xfrm>
            <a:off x="836542" y="2629620"/>
            <a:ext cx="3750373" cy="18793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14830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C3E73-14B2-DEEB-6D29-36CDBE2132D6}"/>
            </a:ext>
          </a:extLst>
        </p:cNvPr>
        <p:cNvGrpSpPr/>
        <p:nvPr/>
      </p:nvGrpSpPr>
      <p:grpSpPr>
        <a:xfrm>
          <a:off x="0" y="0"/>
          <a:ext cx="0" cy="0"/>
          <a:chOff x="0" y="0"/>
          <a:chExt cx="0" cy="0"/>
        </a:xfrm>
      </p:grpSpPr>
      <p:sp>
        <p:nvSpPr>
          <p:cNvPr id="11" name="Titolo 10">
            <a:extLst>
              <a:ext uri="{FF2B5EF4-FFF2-40B4-BE49-F238E27FC236}">
                <a16:creationId xmlns:a16="http://schemas.microsoft.com/office/drawing/2014/main" id="{0DE207DF-40EA-5216-5483-1C0C772D3368}"/>
              </a:ext>
            </a:extLst>
          </p:cNvPr>
          <p:cNvSpPr>
            <a:spLocks noGrp="1"/>
          </p:cNvSpPr>
          <p:nvPr>
            <p:ph type="title"/>
          </p:nvPr>
        </p:nvSpPr>
        <p:spPr/>
        <p:txBody>
          <a:bodyPr/>
          <a:lstStyle/>
          <a:p>
            <a:r>
              <a:rPr lang="it-IT"/>
              <a:t>AU-11: AUDIT RECORD RETENTION</a:t>
            </a:r>
          </a:p>
        </p:txBody>
      </p:sp>
      <p:sp>
        <p:nvSpPr>
          <p:cNvPr id="6" name="Segnaposto numero diapositiva 5">
            <a:extLst>
              <a:ext uri="{FF2B5EF4-FFF2-40B4-BE49-F238E27FC236}">
                <a16:creationId xmlns:a16="http://schemas.microsoft.com/office/drawing/2014/main" id="{AC5608DE-A02E-E032-0D09-3158CCBF5E29}"/>
              </a:ext>
            </a:extLst>
          </p:cNvPr>
          <p:cNvSpPr>
            <a:spLocks noGrp="1"/>
          </p:cNvSpPr>
          <p:nvPr>
            <p:ph type="sldNum" sz="quarter" idx="16"/>
          </p:nvPr>
        </p:nvSpPr>
        <p:spPr/>
        <p:txBody>
          <a:bodyPr/>
          <a:lstStyle/>
          <a:p>
            <a:pPr rtl="0"/>
            <a:fld id="{B5CEABB6-07DC-46E8-9B57-56EC44A396E5}" type="slidenum">
              <a:rPr lang="it-IT" noProof="0" smtClean="0"/>
              <a:t>170</a:t>
            </a:fld>
            <a:endParaRPr lang="it-IT" noProof="0"/>
          </a:p>
        </p:txBody>
      </p:sp>
      <p:sp>
        <p:nvSpPr>
          <p:cNvPr id="12" name="Segnaposto testo 11">
            <a:extLst>
              <a:ext uri="{FF2B5EF4-FFF2-40B4-BE49-F238E27FC236}">
                <a16:creationId xmlns:a16="http://schemas.microsoft.com/office/drawing/2014/main" id="{3DE0F41E-52CD-741A-E840-3E3E330544F9}"/>
              </a:ext>
            </a:extLst>
          </p:cNvPr>
          <p:cNvSpPr>
            <a:spLocks noGrp="1"/>
          </p:cNvSpPr>
          <p:nvPr>
            <p:ph type="body" sz="quarter" idx="17"/>
          </p:nvPr>
        </p:nvSpPr>
        <p:spPr>
          <a:xfrm>
            <a:off x="838200" y="2559116"/>
            <a:ext cx="10515600" cy="1595309"/>
          </a:xfrm>
        </p:spPr>
        <p:txBody>
          <a:bodyPr/>
          <a:lstStyle/>
          <a:p>
            <a:pPr marL="0" indent="0">
              <a:buNone/>
            </a:pPr>
            <a:r>
              <a:rPr lang="it-IT"/>
              <a:t>I file di log generati dai diversi servizi vengono archiviati e conservati per un periodo di </a:t>
            </a:r>
            <a:r>
              <a:rPr lang="it-IT" err="1"/>
              <a:t>retention</a:t>
            </a:r>
            <a:r>
              <a:rPr lang="it-IT"/>
              <a:t> definito di 30 giorni, attraverso l’implementazione di un sistema di rotazione dei log per ciascun servizio.</a:t>
            </a:r>
          </a:p>
          <a:p>
            <a:pPr marL="0" indent="0">
              <a:buNone/>
            </a:pPr>
            <a:r>
              <a:rPr lang="it-IT"/>
              <a:t>Durante questo intervallo temporale, i log rimangono accessibili per scopi di monitoraggio, analisi e audit.</a:t>
            </a:r>
          </a:p>
          <a:p>
            <a:endParaRPr lang="it-IT"/>
          </a:p>
        </p:txBody>
      </p:sp>
      <p:sp>
        <p:nvSpPr>
          <p:cNvPr id="13" name="Segnaposto testo 12">
            <a:extLst>
              <a:ext uri="{FF2B5EF4-FFF2-40B4-BE49-F238E27FC236}">
                <a16:creationId xmlns:a16="http://schemas.microsoft.com/office/drawing/2014/main" id="{9A1A3ACA-4E6E-AF34-322A-C92E77E5F4DD}"/>
              </a:ext>
            </a:extLst>
          </p:cNvPr>
          <p:cNvSpPr>
            <a:spLocks noGrp="1"/>
          </p:cNvSpPr>
          <p:nvPr>
            <p:ph type="body" sz="quarter" idx="18"/>
          </p:nvPr>
        </p:nvSpPr>
        <p:spPr>
          <a:xfrm>
            <a:off x="838200" y="1444750"/>
            <a:ext cx="10515600" cy="929616"/>
          </a:xfrm>
        </p:spPr>
        <p:txBody>
          <a:bodyPr/>
          <a:lstStyle/>
          <a:p>
            <a:r>
              <a:rPr lang="it-IT"/>
              <a:t>Conservare i registri di audit per un certo periodo di tempo, in modo da fornire supporto per indagini post-evento di incidenti e per soddisfare i requisiti di conservazione delle informazioni normativi e organizzativi.</a:t>
            </a:r>
          </a:p>
        </p:txBody>
      </p:sp>
      <p:sp>
        <p:nvSpPr>
          <p:cNvPr id="7" name="Titolo 2">
            <a:extLst>
              <a:ext uri="{FF2B5EF4-FFF2-40B4-BE49-F238E27FC236}">
                <a16:creationId xmlns:a16="http://schemas.microsoft.com/office/drawing/2014/main" id="{515F1AB5-632C-72EF-EE09-6B45ADF98271}"/>
              </a:ext>
            </a:extLst>
          </p:cNvPr>
          <p:cNvSpPr txBox="1">
            <a:spLocks/>
          </p:cNvSpPr>
          <p:nvPr/>
        </p:nvSpPr>
        <p:spPr>
          <a:xfrm>
            <a:off x="682557" y="52838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endParaRPr lang="it-IT" b="1">
              <a:solidFill>
                <a:schemeClr val="accent1">
                  <a:lumMod val="50000"/>
                </a:schemeClr>
              </a:solidFill>
            </a:endParaRPr>
          </a:p>
        </p:txBody>
      </p:sp>
    </p:spTree>
    <p:extLst>
      <p:ext uri="{BB962C8B-B14F-4D97-AF65-F5344CB8AC3E}">
        <p14:creationId xmlns:p14="http://schemas.microsoft.com/office/powerpoint/2010/main" val="7432885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C809820-926A-35AF-6C16-6D9BB6AE6D3A}"/>
              </a:ext>
            </a:extLst>
          </p:cNvPr>
          <p:cNvSpPr>
            <a:spLocks noGrp="1"/>
          </p:cNvSpPr>
          <p:nvPr>
            <p:ph type="title"/>
          </p:nvPr>
        </p:nvSpPr>
        <p:spPr>
          <a:xfrm>
            <a:off x="925748" y="306759"/>
            <a:ext cx="10515600" cy="539547"/>
          </a:xfrm>
        </p:spPr>
        <p:txBody>
          <a:bodyPr/>
          <a:lstStyle/>
          <a:p>
            <a:r>
              <a:rPr lang="it-IT" b="1">
                <a:solidFill>
                  <a:schemeClr val="accent1">
                    <a:lumMod val="50000"/>
                  </a:schemeClr>
                </a:solidFill>
              </a:rPr>
              <a:t>AU-12: AUDIT RECORD GENERATION</a:t>
            </a:r>
          </a:p>
        </p:txBody>
      </p:sp>
      <p:sp>
        <p:nvSpPr>
          <p:cNvPr id="6" name="Segnaposto numero diapositiva 5">
            <a:extLst>
              <a:ext uri="{FF2B5EF4-FFF2-40B4-BE49-F238E27FC236}">
                <a16:creationId xmlns:a16="http://schemas.microsoft.com/office/drawing/2014/main" id="{694BFA30-7B31-7A9C-8A6C-7EF932E31E43}"/>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171</a:t>
            </a:fld>
            <a:endParaRPr lang="it-IT" noProof="0"/>
          </a:p>
        </p:txBody>
      </p:sp>
      <p:sp>
        <p:nvSpPr>
          <p:cNvPr id="4" name="CasellaDiTesto 3">
            <a:extLst>
              <a:ext uri="{FF2B5EF4-FFF2-40B4-BE49-F238E27FC236}">
                <a16:creationId xmlns:a16="http://schemas.microsoft.com/office/drawing/2014/main" id="{C85474C4-4660-9C79-0D55-294B5937B9AE}"/>
              </a:ext>
            </a:extLst>
          </p:cNvPr>
          <p:cNvSpPr txBox="1"/>
          <p:nvPr/>
        </p:nvSpPr>
        <p:spPr>
          <a:xfrm>
            <a:off x="925749" y="846306"/>
            <a:ext cx="10515599" cy="1940957"/>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Fornire la capacità di generare registri di audit per i tipi di eventi che il sistema è in grado di </a:t>
            </a:r>
            <a:r>
              <a:rPr lang="it-IT" i="1" err="1">
                <a:solidFill>
                  <a:schemeClr val="tx1">
                    <a:lumMod val="85000"/>
                    <a:lumOff val="15000"/>
                  </a:schemeClr>
                </a:solidFill>
              </a:rPr>
              <a:t>auditare</a:t>
            </a:r>
            <a:r>
              <a:rPr lang="it-IT" i="1">
                <a:solidFill>
                  <a:schemeClr val="tx1">
                    <a:lumMod val="85000"/>
                    <a:lumOff val="15000"/>
                  </a:schemeClr>
                </a:solidFill>
              </a:rPr>
              <a:t> come definito in AU-2a sui componenti del sistema;</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Consentire a [Assegnazione: personale o ruoli definiti dall'organizzazione] di selezionare i tipi di eventi che devono essere registrati da specifici componenti del sistema; </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Generare registri di audit per i tipi di evento definiti in AU-2c che includano il contenuto del registro di audit definito in AU-3.</a:t>
            </a:r>
          </a:p>
        </p:txBody>
      </p:sp>
      <p:sp>
        <p:nvSpPr>
          <p:cNvPr id="5" name="CasellaDiTesto 4">
            <a:extLst>
              <a:ext uri="{FF2B5EF4-FFF2-40B4-BE49-F238E27FC236}">
                <a16:creationId xmlns:a16="http://schemas.microsoft.com/office/drawing/2014/main" id="{BD28975B-0F76-6F7B-8112-6108F47A2CB6}"/>
              </a:ext>
            </a:extLst>
          </p:cNvPr>
          <p:cNvSpPr txBox="1"/>
          <p:nvPr/>
        </p:nvSpPr>
        <p:spPr>
          <a:xfrm>
            <a:off x="925749" y="2938065"/>
            <a:ext cx="10515599" cy="2031325"/>
          </a:xfrm>
          <a:prstGeom prst="rect">
            <a:avLst/>
          </a:prstGeom>
          <a:noFill/>
        </p:spPr>
        <p:txBody>
          <a:bodyPr wrap="square">
            <a:spAutoFit/>
          </a:bodyPr>
          <a:lstStyle/>
          <a:p>
            <a:r>
              <a:rPr lang="it-IT">
                <a:solidFill>
                  <a:schemeClr val="tx1">
                    <a:lumMod val="85000"/>
                    <a:lumOff val="15000"/>
                  </a:schemeClr>
                </a:solidFill>
              </a:rPr>
              <a:t>Ogni servizio che compone la web </a:t>
            </a:r>
            <a:r>
              <a:rPr lang="it-IT" err="1">
                <a:solidFill>
                  <a:schemeClr val="tx1">
                    <a:lumMod val="85000"/>
                    <a:lumOff val="15000"/>
                  </a:schemeClr>
                </a:solidFill>
              </a:rPr>
              <a:t>application</a:t>
            </a:r>
            <a:r>
              <a:rPr lang="it-IT">
                <a:solidFill>
                  <a:schemeClr val="tx1">
                    <a:lumMod val="85000"/>
                    <a:lumOff val="15000"/>
                  </a:schemeClr>
                </a:solidFill>
              </a:rPr>
              <a:t> si affida ad un proprio gestore dei log, che si occupa di generare i record di auditing con il livello di dettaglio definito secondo i controlli AU-2 e AU-3.</a:t>
            </a:r>
          </a:p>
          <a:p>
            <a:endParaRPr lang="it-IT">
              <a:solidFill>
                <a:schemeClr val="tx1">
                  <a:lumMod val="85000"/>
                  <a:lumOff val="15000"/>
                </a:schemeClr>
              </a:solidFill>
            </a:endParaRPr>
          </a:p>
          <a:p>
            <a:r>
              <a:rPr lang="it-IT">
                <a:solidFill>
                  <a:schemeClr val="tx1">
                    <a:lumMod val="85000"/>
                    <a:lumOff val="15000"/>
                  </a:schemeClr>
                </a:solidFill>
              </a:rPr>
              <a:t>L’abilitazione del </a:t>
            </a:r>
            <a:r>
              <a:rPr lang="it-IT" err="1">
                <a:solidFill>
                  <a:schemeClr val="tx1">
                    <a:lumMod val="85000"/>
                    <a:lumOff val="15000"/>
                  </a:schemeClr>
                </a:solidFill>
              </a:rPr>
              <a:t>logging</a:t>
            </a:r>
            <a:r>
              <a:rPr lang="it-IT">
                <a:solidFill>
                  <a:schemeClr val="tx1">
                    <a:lumMod val="85000"/>
                    <a:lumOff val="15000"/>
                  </a:schemeClr>
                </a:solidFill>
              </a:rPr>
              <a:t> delle </a:t>
            </a:r>
            <a:r>
              <a:rPr lang="it-IT" b="1">
                <a:solidFill>
                  <a:schemeClr val="accent1">
                    <a:lumMod val="50000"/>
                  </a:schemeClr>
                </a:solidFill>
              </a:rPr>
              <a:t>slow query </a:t>
            </a:r>
            <a:r>
              <a:rPr lang="it-IT">
                <a:solidFill>
                  <a:schemeClr val="tx1">
                    <a:lumMod val="85000"/>
                    <a:lumOff val="15000"/>
                  </a:schemeClr>
                </a:solidFill>
              </a:rPr>
              <a:t>consente di rilevare colli di bottiglia e migliorare l’efficienza delle interrogazioni del sistema. La configurazione prevede la generazione di file di output dedicati, in cui vengono tracciati i dettagli delle query che superano una soglia temporale prestabilita, insieme a metriche utili per l’ottimizzazione delle prestazioni e della sicurezza.</a:t>
            </a:r>
          </a:p>
        </p:txBody>
      </p:sp>
    </p:spTree>
    <p:extLst>
      <p:ext uri="{BB962C8B-B14F-4D97-AF65-F5344CB8AC3E}">
        <p14:creationId xmlns:p14="http://schemas.microsoft.com/office/powerpoint/2010/main" val="35126676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5CFBC-AA5E-B392-588F-B0465C1AB183}"/>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8560F3E3-D771-3540-F416-A69B331D1FDD}"/>
              </a:ext>
            </a:extLst>
          </p:cNvPr>
          <p:cNvSpPr>
            <a:spLocks noGrp="1"/>
          </p:cNvSpPr>
          <p:nvPr>
            <p:ph type="title"/>
          </p:nvPr>
        </p:nvSpPr>
        <p:spPr/>
        <p:txBody>
          <a:bodyPr/>
          <a:lstStyle/>
          <a:p>
            <a:r>
              <a:rPr lang="it-IT" b="1">
                <a:solidFill>
                  <a:schemeClr val="accent1">
                    <a:lumMod val="50000"/>
                  </a:schemeClr>
                </a:solidFill>
              </a:rPr>
              <a:t>Audit and accountability</a:t>
            </a:r>
            <a:endParaRPr lang="it-IT"/>
          </a:p>
        </p:txBody>
      </p:sp>
      <p:sp>
        <p:nvSpPr>
          <p:cNvPr id="4" name="Segnaposto numero diapositiva 3">
            <a:extLst>
              <a:ext uri="{FF2B5EF4-FFF2-40B4-BE49-F238E27FC236}">
                <a16:creationId xmlns:a16="http://schemas.microsoft.com/office/drawing/2014/main" id="{A46F3905-1A3C-5EB7-C5A6-FE27FBA52F72}"/>
              </a:ext>
            </a:extLst>
          </p:cNvPr>
          <p:cNvSpPr>
            <a:spLocks noGrp="1"/>
          </p:cNvSpPr>
          <p:nvPr>
            <p:ph type="sldNum" sz="quarter" idx="16"/>
          </p:nvPr>
        </p:nvSpPr>
        <p:spPr/>
        <p:txBody>
          <a:bodyPr/>
          <a:lstStyle/>
          <a:p>
            <a:pPr rtl="0"/>
            <a:fld id="{B5CEABB6-07DC-46E8-9B57-56EC44A396E5}" type="slidenum">
              <a:rPr lang="it-IT" noProof="0" smtClean="0"/>
              <a:pPr rtl="0"/>
              <a:t>172</a:t>
            </a:fld>
            <a:endParaRPr lang="it-IT" noProof="0"/>
          </a:p>
        </p:txBody>
      </p:sp>
      <p:cxnSp>
        <p:nvCxnSpPr>
          <p:cNvPr id="6" name="Connettore diritto 5">
            <a:extLst>
              <a:ext uri="{FF2B5EF4-FFF2-40B4-BE49-F238E27FC236}">
                <a16:creationId xmlns:a16="http://schemas.microsoft.com/office/drawing/2014/main" id="{CB517D71-3EE6-ED31-7C5E-61F65EA11DA4}"/>
              </a:ext>
            </a:extLst>
          </p:cNvPr>
          <p:cNvCxnSpPr>
            <a:stCxn id="3" idx="2"/>
          </p:cNvCxnSpPr>
          <p:nvPr/>
        </p:nvCxnSpPr>
        <p:spPr>
          <a:xfrm>
            <a:off x="6096000" y="1260000"/>
            <a:ext cx="0" cy="496091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itolo 2">
            <a:extLst>
              <a:ext uri="{FF2B5EF4-FFF2-40B4-BE49-F238E27FC236}">
                <a16:creationId xmlns:a16="http://schemas.microsoft.com/office/drawing/2014/main" id="{C3897210-8145-C322-3A26-718B02239D8E}"/>
              </a:ext>
            </a:extLst>
          </p:cNvPr>
          <p:cNvSpPr txBox="1">
            <a:spLocks/>
          </p:cNvSpPr>
          <p:nvPr/>
        </p:nvSpPr>
        <p:spPr>
          <a:xfrm>
            <a:off x="838200" y="1260000"/>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non applicabili</a:t>
            </a:r>
            <a:endParaRPr lang="it-IT" sz="2400"/>
          </a:p>
        </p:txBody>
      </p:sp>
      <p:sp>
        <p:nvSpPr>
          <p:cNvPr id="8" name="Titolo 2">
            <a:extLst>
              <a:ext uri="{FF2B5EF4-FFF2-40B4-BE49-F238E27FC236}">
                <a16:creationId xmlns:a16="http://schemas.microsoft.com/office/drawing/2014/main" id="{6ACF5720-DD17-1B4D-AA54-FB1881E3DC1D}"/>
              </a:ext>
            </a:extLst>
          </p:cNvPr>
          <p:cNvSpPr txBox="1">
            <a:spLocks/>
          </p:cNvSpPr>
          <p:nvPr/>
        </p:nvSpPr>
        <p:spPr>
          <a:xfrm>
            <a:off x="6240906" y="1246426"/>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mancanti per il livello medium</a:t>
            </a:r>
          </a:p>
        </p:txBody>
      </p:sp>
      <p:sp>
        <p:nvSpPr>
          <p:cNvPr id="10" name="CasellaDiTesto 9">
            <a:extLst>
              <a:ext uri="{FF2B5EF4-FFF2-40B4-BE49-F238E27FC236}">
                <a16:creationId xmlns:a16="http://schemas.microsoft.com/office/drawing/2014/main" id="{24FAEA2A-5CC4-4FE5-968C-FD4D29F27234}"/>
              </a:ext>
            </a:extLst>
          </p:cNvPr>
          <p:cNvSpPr txBox="1"/>
          <p:nvPr/>
        </p:nvSpPr>
        <p:spPr>
          <a:xfrm>
            <a:off x="6240905" y="2146426"/>
            <a:ext cx="5112895"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AU-3(1): CONTENT OF AUDIT RECORDS | ADDITIONAL AUDIT INFORMATION</a:t>
            </a:r>
          </a:p>
          <a:p>
            <a:pPr marL="285750" indent="-285750">
              <a:spcAft>
                <a:spcPts val="1200"/>
              </a:spcAft>
              <a:buFont typeface="Arial" panose="020B0604020202020204" pitchFamily="34" charset="0"/>
              <a:buChar char="•"/>
            </a:pPr>
            <a:r>
              <a:rPr lang="it-IT"/>
              <a:t>AU-7: </a:t>
            </a:r>
            <a:r>
              <a:rPr lang="en-US"/>
              <a:t>AUDIT RECORD REDUCTION AND REPORT GENERATION</a:t>
            </a:r>
            <a:endParaRPr lang="it-IT"/>
          </a:p>
          <a:p>
            <a:pPr marL="285750" indent="-285750">
              <a:spcAft>
                <a:spcPts val="1200"/>
              </a:spcAft>
              <a:buFont typeface="Arial" panose="020B0604020202020204" pitchFamily="34" charset="0"/>
              <a:buChar char="•"/>
            </a:pPr>
            <a:endParaRPr lang="it-IT"/>
          </a:p>
        </p:txBody>
      </p:sp>
      <p:sp>
        <p:nvSpPr>
          <p:cNvPr id="11" name="CasellaDiTesto 10">
            <a:extLst>
              <a:ext uri="{FF2B5EF4-FFF2-40B4-BE49-F238E27FC236}">
                <a16:creationId xmlns:a16="http://schemas.microsoft.com/office/drawing/2014/main" id="{A04E0AD4-5B70-7928-115A-44BE4DE41075}"/>
              </a:ext>
            </a:extLst>
          </p:cNvPr>
          <p:cNvSpPr txBox="1"/>
          <p:nvPr/>
        </p:nvSpPr>
        <p:spPr>
          <a:xfrm>
            <a:off x="838199" y="2146426"/>
            <a:ext cx="5112895" cy="221599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AU-4: AUDIT LOG STORAGE CAPACITY</a:t>
            </a:r>
          </a:p>
          <a:p>
            <a:pPr marL="285750" indent="-285750">
              <a:spcAft>
                <a:spcPts val="1200"/>
              </a:spcAft>
              <a:buFont typeface="Arial" panose="020B0604020202020204" pitchFamily="34" charset="0"/>
              <a:buChar char="•"/>
            </a:pPr>
            <a:r>
              <a:rPr lang="it-IT"/>
              <a:t>AU-5: </a:t>
            </a:r>
            <a:r>
              <a:rPr lang="en-US"/>
              <a:t>RESPONSE TO AUDIT LOGGING PROCESS FAILURES</a:t>
            </a:r>
          </a:p>
          <a:p>
            <a:pPr marL="285750" indent="-285750">
              <a:spcAft>
                <a:spcPts val="1200"/>
              </a:spcAft>
              <a:buFont typeface="Arial" panose="020B0604020202020204" pitchFamily="34" charset="0"/>
              <a:buChar char="•"/>
            </a:pPr>
            <a:r>
              <a:rPr lang="en-US"/>
              <a:t>AU-6: AUDIT RECORD REVIEW, ANALYSIS, AND REPORTING</a:t>
            </a:r>
          </a:p>
          <a:p>
            <a:pPr marL="285750" indent="-285750">
              <a:spcAft>
                <a:spcPts val="1200"/>
              </a:spcAft>
              <a:buFont typeface="Arial" panose="020B0604020202020204" pitchFamily="34" charset="0"/>
              <a:buChar char="•"/>
            </a:pPr>
            <a:endParaRPr lang="it-IT"/>
          </a:p>
        </p:txBody>
      </p:sp>
    </p:spTree>
    <p:extLst>
      <p:ext uri="{BB962C8B-B14F-4D97-AF65-F5344CB8AC3E}">
        <p14:creationId xmlns:p14="http://schemas.microsoft.com/office/powerpoint/2010/main" val="23629860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2D33-ACF3-48DF-3D56-C89820CF08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58B9A4E-A164-6681-AC25-D358AC4D5B09}"/>
              </a:ext>
            </a:extLst>
          </p:cNvPr>
          <p:cNvSpPr>
            <a:spLocks noGrp="1"/>
          </p:cNvSpPr>
          <p:nvPr>
            <p:ph type="ctrTitle"/>
          </p:nvPr>
        </p:nvSpPr>
        <p:spPr>
          <a:xfrm>
            <a:off x="5725133" y="3429000"/>
            <a:ext cx="6466867" cy="1715531"/>
          </a:xfrm>
        </p:spPr>
        <p:txBody>
          <a:bodyPr/>
          <a:lstStyle/>
          <a:p>
            <a:pPr algn="ctr"/>
            <a:r>
              <a:rPr lang="it-IT" sz="2800" b="1">
                <a:solidFill>
                  <a:schemeClr val="accent1">
                    <a:lumMod val="50000"/>
                  </a:schemeClr>
                </a:solidFill>
              </a:rPr>
              <a:t>SYSTEM AND INFORMATION INTEGRITY</a:t>
            </a:r>
          </a:p>
        </p:txBody>
      </p:sp>
      <p:pic>
        <p:nvPicPr>
          <p:cNvPr id="4" name="Immagine 3">
            <a:extLst>
              <a:ext uri="{FF2B5EF4-FFF2-40B4-BE49-F238E27FC236}">
                <a16:creationId xmlns:a16="http://schemas.microsoft.com/office/drawing/2014/main" id="{5A4F04BF-FC57-E021-EDBF-7BB25E5DE34D}"/>
              </a:ext>
            </a:extLst>
          </p:cNvPr>
          <p:cNvPicPr>
            <a:picLocks noChangeAspect="1"/>
          </p:cNvPicPr>
          <p:nvPr/>
        </p:nvPicPr>
        <p:blipFill>
          <a:blip r:embed="rId2">
            <a:duotone>
              <a:schemeClr val="accent3">
                <a:shade val="45000"/>
                <a:satMod val="135000"/>
              </a:schemeClr>
              <a:prstClr val="white"/>
            </a:duotone>
          </a:blip>
          <a:srcRect/>
          <a:stretch/>
        </p:blipFill>
        <p:spPr>
          <a:xfrm>
            <a:off x="7545921" y="2693771"/>
            <a:ext cx="2783202" cy="735229"/>
          </a:xfrm>
          <a:prstGeom prst="rect">
            <a:avLst/>
          </a:prstGeom>
        </p:spPr>
      </p:pic>
    </p:spTree>
    <p:extLst>
      <p:ext uri="{BB962C8B-B14F-4D97-AF65-F5344CB8AC3E}">
        <p14:creationId xmlns:p14="http://schemas.microsoft.com/office/powerpoint/2010/main" val="22194777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01634-0498-341C-A724-077A0817C3A0}"/>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214C034E-0BC9-D892-2414-07AAC494D3FB}"/>
              </a:ext>
            </a:extLst>
          </p:cNvPr>
          <p:cNvSpPr>
            <a:spLocks noGrp="1"/>
          </p:cNvSpPr>
          <p:nvPr>
            <p:ph type="title"/>
          </p:nvPr>
        </p:nvSpPr>
        <p:spPr>
          <a:xfrm>
            <a:off x="773060" y="460006"/>
            <a:ext cx="3837851" cy="1325563"/>
          </a:xfrm>
        </p:spPr>
        <p:txBody>
          <a:bodyPr vert="horz" lIns="91440" tIns="45720" rIns="91440" bIns="45720" rtlCol="0" anchor="b">
            <a:normAutofit/>
          </a:bodyPr>
          <a:lstStyle/>
          <a:p>
            <a:r>
              <a:rPr lang="it-IT" sz="2200" b="1">
                <a:solidFill>
                  <a:schemeClr val="accent1">
                    <a:lumMod val="50000"/>
                  </a:schemeClr>
                </a:solidFill>
              </a:rPr>
              <a:t>SYSTEM AND INFORMATION INTEGRITY</a:t>
            </a:r>
            <a:endParaRPr lang="it-IT" sz="2200" b="1" kern="1200" cap="all" spc="150" baseline="0">
              <a:solidFill>
                <a:schemeClr val="accent1">
                  <a:lumMod val="50000"/>
                </a:schemeClr>
              </a:solidFill>
              <a:latin typeface="+mj-lt"/>
              <a:ea typeface="+mj-ea"/>
              <a:cs typeface="+mj-cs"/>
            </a:endParaRPr>
          </a:p>
        </p:txBody>
      </p:sp>
      <p:sp>
        <p:nvSpPr>
          <p:cNvPr id="4" name="CasellaDiTesto 3">
            <a:extLst>
              <a:ext uri="{FF2B5EF4-FFF2-40B4-BE49-F238E27FC236}">
                <a16:creationId xmlns:a16="http://schemas.microsoft.com/office/drawing/2014/main" id="{B082A6D3-B73F-F8EE-C7C7-F0B64CE6F28B}"/>
              </a:ext>
            </a:extLst>
          </p:cNvPr>
          <p:cNvSpPr txBox="1"/>
          <p:nvPr/>
        </p:nvSpPr>
        <p:spPr>
          <a:xfrm>
            <a:off x="773060" y="1972447"/>
            <a:ext cx="4506862" cy="3099985"/>
          </a:xfrm>
          <a:prstGeom prst="rect">
            <a:avLst/>
          </a:prstGeom>
        </p:spPr>
        <p:txBody>
          <a:bodyPr vert="horz" lIns="91440" tIns="45720" rIns="91440" bIns="45720" rtlCol="0">
            <a:noAutofit/>
          </a:bodyPr>
          <a:lstStyle/>
          <a:p>
            <a:r>
              <a:rPr lang="it-IT"/>
              <a:t>La famiglia di controlli SI (</a:t>
            </a:r>
            <a:r>
              <a:rPr lang="it-IT" b="1">
                <a:solidFill>
                  <a:schemeClr val="accent1">
                    <a:lumMod val="50000"/>
                  </a:schemeClr>
                </a:solidFill>
              </a:rPr>
              <a:t>System And Information </a:t>
            </a:r>
            <a:r>
              <a:rPr lang="it-IT" b="1" err="1">
                <a:solidFill>
                  <a:schemeClr val="accent1">
                    <a:lumMod val="50000"/>
                  </a:schemeClr>
                </a:solidFill>
              </a:rPr>
              <a:t>Integrity</a:t>
            </a:r>
            <a:r>
              <a:rPr lang="it-IT"/>
              <a:t>) del NIST tutela sistemi e informazioni da alterazioni e corruzioni non autorizzate, garantendo fiducia e affidabilità tramite meccanismi avanzati di prevenzione e rilevamento. Permette di bloccare malware, monitorare l’integrità dei sistemi, rispondere alle minacce e mantenere un ambiente digitale sicuro e verificabile</a:t>
            </a:r>
            <a:endParaRPr lang="it-IT">
              <a:solidFill>
                <a:schemeClr val="tx1">
                  <a:lumMod val="75000"/>
                  <a:lumOff val="25000"/>
                </a:schemeClr>
              </a:solidFill>
            </a:endParaRPr>
          </a:p>
        </p:txBody>
      </p:sp>
    </p:spTree>
    <p:extLst>
      <p:ext uri="{BB962C8B-B14F-4D97-AF65-F5344CB8AC3E}">
        <p14:creationId xmlns:p14="http://schemas.microsoft.com/office/powerpoint/2010/main" val="2838125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16A6E-935E-81B9-3105-5921B9140ABE}"/>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8610C7FB-C87F-57B1-5C05-F101B5B85367}"/>
              </a:ext>
            </a:extLst>
          </p:cNvPr>
          <p:cNvSpPr>
            <a:spLocks noGrp="1"/>
          </p:cNvSpPr>
          <p:nvPr>
            <p:ph type="title"/>
          </p:nvPr>
        </p:nvSpPr>
        <p:spPr>
          <a:xfrm>
            <a:off x="838200" y="342126"/>
            <a:ext cx="10515600" cy="753556"/>
          </a:xfrm>
        </p:spPr>
        <p:txBody>
          <a:bodyPr/>
          <a:lstStyle/>
          <a:p>
            <a:r>
              <a:rPr lang="it-IT" b="1">
                <a:solidFill>
                  <a:schemeClr val="accent1">
                    <a:lumMod val="50000"/>
                  </a:schemeClr>
                </a:solidFill>
              </a:rPr>
              <a:t>SI-2:FLAW REMEDIATION (1/3) </a:t>
            </a:r>
          </a:p>
        </p:txBody>
      </p:sp>
      <p:sp>
        <p:nvSpPr>
          <p:cNvPr id="6" name="Segnaposto numero diapositiva 5">
            <a:extLst>
              <a:ext uri="{FF2B5EF4-FFF2-40B4-BE49-F238E27FC236}">
                <a16:creationId xmlns:a16="http://schemas.microsoft.com/office/drawing/2014/main" id="{0D2390C3-1E90-0692-9018-FC2488BA1387}"/>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175</a:t>
            </a:fld>
            <a:endParaRPr lang="it-IT" noProof="0"/>
          </a:p>
        </p:txBody>
      </p:sp>
      <p:sp>
        <p:nvSpPr>
          <p:cNvPr id="4" name="CasellaDiTesto 3">
            <a:extLst>
              <a:ext uri="{FF2B5EF4-FFF2-40B4-BE49-F238E27FC236}">
                <a16:creationId xmlns:a16="http://schemas.microsoft.com/office/drawing/2014/main" id="{826849CA-5465-62F0-D749-2CA04D9421C9}"/>
              </a:ext>
            </a:extLst>
          </p:cNvPr>
          <p:cNvSpPr txBox="1"/>
          <p:nvPr/>
        </p:nvSpPr>
        <p:spPr>
          <a:xfrm>
            <a:off x="838201" y="1095682"/>
            <a:ext cx="10515599" cy="1940957"/>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Identificare, segnalare e correggere i difetti del sistema;</a:t>
            </a:r>
          </a:p>
          <a:p>
            <a:pPr marL="342900" indent="-342900">
              <a:buClr>
                <a:schemeClr val="accent1">
                  <a:lumMod val="50000"/>
                </a:schemeClr>
              </a:buClr>
              <a:buFont typeface="Tenorite" panose="00000500000000000000" pitchFamily="2" charset="0"/>
              <a:buChar char="+"/>
            </a:pPr>
            <a:r>
              <a:rPr lang="it-IT"/>
              <a:t>Testare il software e gli aggiornamenti del firmware relativi alla correzione delle vulnerabilità per valutarne l'efficacia e i potenziali effetti collaterali prima dell'installazione;</a:t>
            </a:r>
          </a:p>
          <a:p>
            <a:pPr marL="342900" indent="-342900">
              <a:buClr>
                <a:schemeClr val="accent1">
                  <a:lumMod val="50000"/>
                </a:schemeClr>
              </a:buClr>
              <a:buFont typeface="Tenorite" panose="00000500000000000000" pitchFamily="2" charset="0"/>
              <a:buChar char="+"/>
            </a:pPr>
            <a:r>
              <a:rPr lang="it-IT"/>
              <a:t>Applicare gli aggiornamenti software e firmware relativi alla sicurezza entro il periodo di tempo definito dall'organizzazione dalla data di rilascio degli aggiornamenti;</a:t>
            </a:r>
          </a:p>
          <a:p>
            <a:pPr marL="342900" indent="-342900">
              <a:buClr>
                <a:schemeClr val="accent1">
                  <a:lumMod val="50000"/>
                </a:schemeClr>
              </a:buClr>
              <a:buFont typeface="Tenorite" panose="00000500000000000000" pitchFamily="2" charset="0"/>
              <a:buChar char="+"/>
            </a:pPr>
            <a:r>
              <a:rPr lang="it-IT"/>
              <a:t>Incorporare la risoluzione dei difetti nel processo di gestione della configurazione organizzativa.</a:t>
            </a:r>
          </a:p>
        </p:txBody>
      </p:sp>
      <p:sp>
        <p:nvSpPr>
          <p:cNvPr id="5" name="CasellaDiTesto 4">
            <a:extLst>
              <a:ext uri="{FF2B5EF4-FFF2-40B4-BE49-F238E27FC236}">
                <a16:creationId xmlns:a16="http://schemas.microsoft.com/office/drawing/2014/main" id="{FF4DB484-7F14-EE8A-EDD2-C6A36958087C}"/>
              </a:ext>
            </a:extLst>
          </p:cNvPr>
          <p:cNvSpPr txBox="1"/>
          <p:nvPr/>
        </p:nvSpPr>
        <p:spPr>
          <a:xfrm>
            <a:off x="1123950" y="4902379"/>
            <a:ext cx="10229850" cy="2031325"/>
          </a:xfrm>
          <a:prstGeom prst="rect">
            <a:avLst/>
          </a:prstGeom>
          <a:noFill/>
        </p:spPr>
        <p:txBody>
          <a:bodyPr wrap="square">
            <a:spAutoFit/>
          </a:bodyPr>
          <a:lstStyle/>
          <a:p>
            <a:r>
              <a:rPr lang="it-IT"/>
              <a:t>Vengono effettuati </a:t>
            </a:r>
            <a:r>
              <a:rPr lang="it-IT" b="1">
                <a:solidFill>
                  <a:schemeClr val="accent1">
                    <a:lumMod val="50000"/>
                  </a:schemeClr>
                </a:solidFill>
              </a:rPr>
              <a:t>aggiornamenti automatici </a:t>
            </a:r>
            <a:r>
              <a:rPr lang="it-IT"/>
              <a:t>sul </a:t>
            </a:r>
            <a:r>
              <a:rPr lang="it-IT" b="1">
                <a:solidFill>
                  <a:schemeClr val="accent1">
                    <a:lumMod val="50000"/>
                  </a:schemeClr>
                </a:solidFill>
              </a:rPr>
              <a:t>Droplet</a:t>
            </a:r>
            <a:r>
              <a:rPr lang="it-IT"/>
              <a:t> di </a:t>
            </a:r>
            <a:r>
              <a:rPr lang="it-IT" b="1" err="1">
                <a:solidFill>
                  <a:schemeClr val="accent1">
                    <a:lumMod val="50000"/>
                  </a:schemeClr>
                </a:solidFill>
              </a:rPr>
              <a:t>DigitalOcean</a:t>
            </a:r>
            <a:r>
              <a:rPr lang="it-IT"/>
              <a:t>.</a:t>
            </a:r>
          </a:p>
          <a:p>
            <a:endParaRPr lang="it-IT"/>
          </a:p>
          <a:p>
            <a:r>
              <a:rPr lang="it-IT"/>
              <a:t>Nel progetto è stato integrato </a:t>
            </a:r>
            <a:r>
              <a:rPr lang="it-IT" b="1" err="1">
                <a:solidFill>
                  <a:schemeClr val="accent1">
                    <a:lumMod val="50000"/>
                  </a:schemeClr>
                </a:solidFill>
              </a:rPr>
              <a:t>Dependabot</a:t>
            </a:r>
            <a:r>
              <a:rPr lang="it-IT" b="1">
                <a:solidFill>
                  <a:schemeClr val="accent1">
                    <a:lumMod val="50000"/>
                  </a:schemeClr>
                </a:solidFill>
              </a:rPr>
              <a:t> </a:t>
            </a:r>
            <a:r>
              <a:rPr lang="it-IT"/>
              <a:t>(</a:t>
            </a:r>
            <a:r>
              <a:rPr lang="it-IT" err="1"/>
              <a:t>gia</a:t>
            </a:r>
            <a:r>
              <a:rPr lang="it-IT"/>
              <a:t> presente su </a:t>
            </a:r>
            <a:r>
              <a:rPr lang="it-IT" err="1"/>
              <a:t>Github</a:t>
            </a:r>
            <a:r>
              <a:rPr lang="it-IT"/>
              <a:t>), è uno strumento che automatizza il processo di verifica delle nuove versioni delle dipendenze software, generando "</a:t>
            </a:r>
            <a:r>
              <a:rPr lang="it-IT" b="1">
                <a:solidFill>
                  <a:schemeClr val="accent1">
                    <a:lumMod val="50000"/>
                  </a:schemeClr>
                </a:solidFill>
              </a:rPr>
              <a:t>pull </a:t>
            </a:r>
            <a:r>
              <a:rPr lang="it-IT" b="1" err="1">
                <a:solidFill>
                  <a:schemeClr val="accent1">
                    <a:lumMod val="50000"/>
                  </a:schemeClr>
                </a:solidFill>
              </a:rPr>
              <a:t>requests</a:t>
            </a:r>
            <a:r>
              <a:rPr lang="it-IT"/>
              <a:t>" quando sono disponibili dei nuovi aggiornamenti. </a:t>
            </a:r>
          </a:p>
          <a:p>
            <a:endParaRPr lang="it-IT"/>
          </a:p>
          <a:p>
            <a:endParaRPr lang="it-IT"/>
          </a:p>
        </p:txBody>
      </p:sp>
      <p:sp>
        <p:nvSpPr>
          <p:cNvPr id="10" name="Titolo 2">
            <a:extLst>
              <a:ext uri="{FF2B5EF4-FFF2-40B4-BE49-F238E27FC236}">
                <a16:creationId xmlns:a16="http://schemas.microsoft.com/office/drawing/2014/main" id="{ED68076D-C7F6-A24F-9A57-83F43CB79070}"/>
              </a:ext>
            </a:extLst>
          </p:cNvPr>
          <p:cNvSpPr txBox="1">
            <a:spLocks/>
          </p:cNvSpPr>
          <p:nvPr/>
        </p:nvSpPr>
        <p:spPr>
          <a:xfrm>
            <a:off x="838200" y="3051730"/>
            <a:ext cx="10515600" cy="92333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b="1">
                <a:solidFill>
                  <a:schemeClr val="accent1">
                    <a:lumMod val="50000"/>
                  </a:schemeClr>
                </a:solidFill>
              </a:rPr>
              <a:t>SI-2(5):AUTOMATIC SOFTWARE AND FIRMWARE UPDATES </a:t>
            </a:r>
          </a:p>
        </p:txBody>
      </p:sp>
      <p:sp>
        <p:nvSpPr>
          <p:cNvPr id="11" name="CasellaDiTesto 10">
            <a:extLst>
              <a:ext uri="{FF2B5EF4-FFF2-40B4-BE49-F238E27FC236}">
                <a16:creationId xmlns:a16="http://schemas.microsoft.com/office/drawing/2014/main" id="{CBDD54BC-E737-B37E-B1C2-F113EA793D6C}"/>
              </a:ext>
            </a:extLst>
          </p:cNvPr>
          <p:cNvSpPr txBox="1"/>
          <p:nvPr/>
        </p:nvSpPr>
        <p:spPr>
          <a:xfrm>
            <a:off x="838200" y="3975061"/>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Installa automaticamente gli aggiornamenti software e firmware rilevanti per la sicurezza, come definiti dall'organizzazione, sui componenti di sistema individuati dall'organizzazione.</a:t>
            </a:r>
          </a:p>
        </p:txBody>
      </p:sp>
    </p:spTree>
    <p:extLst>
      <p:ext uri="{BB962C8B-B14F-4D97-AF65-F5344CB8AC3E}">
        <p14:creationId xmlns:p14="http://schemas.microsoft.com/office/powerpoint/2010/main" val="3941554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ED39934F-D0F6-B786-86FB-97FACE212665}"/>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176</a:t>
            </a:fld>
            <a:endParaRPr lang="it-IT" noProof="0"/>
          </a:p>
        </p:txBody>
      </p:sp>
      <p:pic>
        <p:nvPicPr>
          <p:cNvPr id="7" name="Immagine 6">
            <a:extLst>
              <a:ext uri="{FF2B5EF4-FFF2-40B4-BE49-F238E27FC236}">
                <a16:creationId xmlns:a16="http://schemas.microsoft.com/office/drawing/2014/main" id="{7EB337BC-0805-3326-D881-0A295D117FDD}"/>
              </a:ext>
            </a:extLst>
          </p:cNvPr>
          <p:cNvPicPr>
            <a:picLocks noChangeAspect="1"/>
          </p:cNvPicPr>
          <p:nvPr/>
        </p:nvPicPr>
        <p:blipFill>
          <a:blip r:embed="rId2"/>
          <a:stretch>
            <a:fillRect/>
          </a:stretch>
        </p:blipFill>
        <p:spPr>
          <a:xfrm>
            <a:off x="1451341" y="1734677"/>
            <a:ext cx="9289318" cy="3755461"/>
          </a:xfrm>
          <a:prstGeom prst="rect">
            <a:avLst/>
          </a:prstGeom>
        </p:spPr>
      </p:pic>
      <p:sp>
        <p:nvSpPr>
          <p:cNvPr id="9" name="CasellaDiTesto 8">
            <a:extLst>
              <a:ext uri="{FF2B5EF4-FFF2-40B4-BE49-F238E27FC236}">
                <a16:creationId xmlns:a16="http://schemas.microsoft.com/office/drawing/2014/main" id="{A230CC56-BE1B-10A2-0080-37EB2CDAABBC}"/>
              </a:ext>
            </a:extLst>
          </p:cNvPr>
          <p:cNvSpPr txBox="1"/>
          <p:nvPr/>
        </p:nvSpPr>
        <p:spPr>
          <a:xfrm>
            <a:off x="3545024" y="345246"/>
            <a:ext cx="6094378" cy="523220"/>
          </a:xfrm>
          <a:prstGeom prst="rect">
            <a:avLst/>
          </a:prstGeom>
          <a:noFill/>
        </p:spPr>
        <p:txBody>
          <a:bodyPr wrap="square">
            <a:spAutoFit/>
          </a:bodyPr>
          <a:lstStyle/>
          <a:p>
            <a:r>
              <a:rPr lang="it-IT" sz="2800" b="1">
                <a:solidFill>
                  <a:schemeClr val="accent1">
                    <a:lumMod val="50000"/>
                  </a:schemeClr>
                </a:solidFill>
              </a:rPr>
              <a:t>SI-2:FLAW REMEDIATION (2/3) </a:t>
            </a:r>
            <a:endParaRPr lang="it-IT" sz="2800">
              <a:solidFill>
                <a:schemeClr val="accent1">
                  <a:lumMod val="50000"/>
                </a:schemeClr>
              </a:solidFill>
            </a:endParaRPr>
          </a:p>
        </p:txBody>
      </p:sp>
    </p:spTree>
    <p:extLst>
      <p:ext uri="{BB962C8B-B14F-4D97-AF65-F5344CB8AC3E}">
        <p14:creationId xmlns:p14="http://schemas.microsoft.com/office/powerpoint/2010/main" val="12319085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F032288-B0B7-7DDD-FDFA-2577DA1FD1FE}"/>
              </a:ext>
            </a:extLst>
          </p:cNvPr>
          <p:cNvSpPr>
            <a:spLocks noGrp="1"/>
          </p:cNvSpPr>
          <p:nvPr>
            <p:ph type="sldNum" sz="quarter" idx="16"/>
          </p:nvPr>
        </p:nvSpPr>
        <p:spPr/>
        <p:txBody>
          <a:bodyPr/>
          <a:lstStyle/>
          <a:p>
            <a:pPr rtl="0"/>
            <a:fld id="{B5CEABB6-07DC-46E8-9B57-56EC44A396E5}" type="slidenum">
              <a:rPr lang="it-IT" noProof="0" smtClean="0"/>
              <a:pPr rtl="0"/>
              <a:t>177</a:t>
            </a:fld>
            <a:endParaRPr lang="it-IT" noProof="0"/>
          </a:p>
        </p:txBody>
      </p:sp>
      <p:pic>
        <p:nvPicPr>
          <p:cNvPr id="6" name="Immagine 5">
            <a:extLst>
              <a:ext uri="{FF2B5EF4-FFF2-40B4-BE49-F238E27FC236}">
                <a16:creationId xmlns:a16="http://schemas.microsoft.com/office/drawing/2014/main" id="{296F6763-65EA-C1CA-40C8-ADA0709F7D35}"/>
              </a:ext>
            </a:extLst>
          </p:cNvPr>
          <p:cNvPicPr>
            <a:picLocks noChangeAspect="1"/>
          </p:cNvPicPr>
          <p:nvPr/>
        </p:nvPicPr>
        <p:blipFill>
          <a:blip r:embed="rId3"/>
          <a:srcRect b="29349"/>
          <a:stretch>
            <a:fillRect/>
          </a:stretch>
        </p:blipFill>
        <p:spPr>
          <a:xfrm>
            <a:off x="8286512" y="1593921"/>
            <a:ext cx="2663353" cy="1669081"/>
          </a:xfrm>
          <a:prstGeom prst="rect">
            <a:avLst/>
          </a:prstGeom>
        </p:spPr>
      </p:pic>
      <p:pic>
        <p:nvPicPr>
          <p:cNvPr id="9" name="Immagine 8" descr="Immagine che contiene testo, schermata, software, Software multimediale&#10;&#10;Il contenuto generato dall'IA potrebbe non essere corretto.">
            <a:extLst>
              <a:ext uri="{FF2B5EF4-FFF2-40B4-BE49-F238E27FC236}">
                <a16:creationId xmlns:a16="http://schemas.microsoft.com/office/drawing/2014/main" id="{19A0E24D-087B-B0F3-ED4C-CDB7B5366F0D}"/>
              </a:ext>
            </a:extLst>
          </p:cNvPr>
          <p:cNvPicPr>
            <a:picLocks noChangeAspect="1"/>
          </p:cNvPicPr>
          <p:nvPr/>
        </p:nvPicPr>
        <p:blipFill>
          <a:blip r:embed="rId4"/>
          <a:srcRect b="32478"/>
          <a:stretch>
            <a:fillRect/>
          </a:stretch>
        </p:blipFill>
        <p:spPr>
          <a:xfrm>
            <a:off x="1362075" y="1339590"/>
            <a:ext cx="5591175" cy="3045597"/>
          </a:xfrm>
          <a:prstGeom prst="rect">
            <a:avLst/>
          </a:prstGeom>
        </p:spPr>
      </p:pic>
      <p:sp>
        <p:nvSpPr>
          <p:cNvPr id="7" name="Titolo 2">
            <a:extLst>
              <a:ext uri="{FF2B5EF4-FFF2-40B4-BE49-F238E27FC236}">
                <a16:creationId xmlns:a16="http://schemas.microsoft.com/office/drawing/2014/main" id="{013721F7-EFFA-1026-5024-AA591D997160}"/>
              </a:ext>
            </a:extLst>
          </p:cNvPr>
          <p:cNvSpPr txBox="1">
            <a:spLocks/>
          </p:cNvSpPr>
          <p:nvPr/>
        </p:nvSpPr>
        <p:spPr>
          <a:xfrm>
            <a:off x="838200" y="342126"/>
            <a:ext cx="10515600" cy="7535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b="1">
                <a:solidFill>
                  <a:schemeClr val="accent1">
                    <a:lumMod val="50000"/>
                  </a:schemeClr>
                </a:solidFill>
              </a:rPr>
              <a:t>SI-2:FLAW REMEDIATION (3/3) </a:t>
            </a:r>
          </a:p>
        </p:txBody>
      </p:sp>
      <p:sp>
        <p:nvSpPr>
          <p:cNvPr id="8" name="CasellaDiTesto 7">
            <a:extLst>
              <a:ext uri="{FF2B5EF4-FFF2-40B4-BE49-F238E27FC236}">
                <a16:creationId xmlns:a16="http://schemas.microsoft.com/office/drawing/2014/main" id="{484EF2AE-BBBF-4DA8-0F1A-36EC2029559E}"/>
              </a:ext>
            </a:extLst>
          </p:cNvPr>
          <p:cNvSpPr txBox="1"/>
          <p:nvPr/>
        </p:nvSpPr>
        <p:spPr>
          <a:xfrm>
            <a:off x="2760741" y="4629095"/>
            <a:ext cx="2793842" cy="369332"/>
          </a:xfrm>
          <a:prstGeom prst="rect">
            <a:avLst/>
          </a:prstGeom>
          <a:noFill/>
        </p:spPr>
        <p:txBody>
          <a:bodyPr wrap="none" rtlCol="0">
            <a:spAutoFit/>
          </a:bodyPr>
          <a:lstStyle/>
          <a:p>
            <a:r>
              <a:rPr lang="it-IT" b="1" err="1">
                <a:solidFill>
                  <a:schemeClr val="accent1">
                    <a:lumMod val="50000"/>
                  </a:schemeClr>
                </a:solidFill>
              </a:rPr>
              <a:t>Dependabot</a:t>
            </a:r>
            <a:r>
              <a:rPr lang="it-IT" b="1">
                <a:solidFill>
                  <a:schemeClr val="accent1">
                    <a:lumMod val="50000"/>
                  </a:schemeClr>
                </a:solidFill>
              </a:rPr>
              <a:t>: pull-</a:t>
            </a:r>
            <a:r>
              <a:rPr lang="it-IT" b="1" err="1">
                <a:solidFill>
                  <a:schemeClr val="accent1">
                    <a:lumMod val="50000"/>
                  </a:schemeClr>
                </a:solidFill>
              </a:rPr>
              <a:t>request</a:t>
            </a:r>
            <a:endParaRPr lang="it-IT" b="1">
              <a:solidFill>
                <a:schemeClr val="accent1">
                  <a:lumMod val="50000"/>
                </a:schemeClr>
              </a:solidFill>
            </a:endParaRPr>
          </a:p>
        </p:txBody>
      </p:sp>
      <p:sp>
        <p:nvSpPr>
          <p:cNvPr id="10" name="CasellaDiTesto 9">
            <a:extLst>
              <a:ext uri="{FF2B5EF4-FFF2-40B4-BE49-F238E27FC236}">
                <a16:creationId xmlns:a16="http://schemas.microsoft.com/office/drawing/2014/main" id="{944CDB1B-040C-C9EF-32CD-4F004EDC7AA0}"/>
              </a:ext>
            </a:extLst>
          </p:cNvPr>
          <p:cNvSpPr txBox="1"/>
          <p:nvPr/>
        </p:nvSpPr>
        <p:spPr>
          <a:xfrm>
            <a:off x="8008903" y="3761241"/>
            <a:ext cx="3218573" cy="369332"/>
          </a:xfrm>
          <a:prstGeom prst="rect">
            <a:avLst/>
          </a:prstGeom>
          <a:noFill/>
        </p:spPr>
        <p:txBody>
          <a:bodyPr wrap="none" rtlCol="0">
            <a:spAutoFit/>
          </a:bodyPr>
          <a:lstStyle/>
          <a:p>
            <a:r>
              <a:rPr lang="it-IT" b="1" err="1">
                <a:solidFill>
                  <a:schemeClr val="accent1">
                    <a:lumMod val="50000"/>
                  </a:schemeClr>
                </a:solidFill>
              </a:rPr>
              <a:t>Dependabot</a:t>
            </a:r>
            <a:r>
              <a:rPr lang="it-IT" b="1">
                <a:solidFill>
                  <a:schemeClr val="accent1">
                    <a:lumMod val="50000"/>
                  </a:schemeClr>
                </a:solidFill>
              </a:rPr>
              <a:t>: </a:t>
            </a:r>
            <a:r>
              <a:rPr lang="it-IT" b="1" err="1">
                <a:solidFill>
                  <a:schemeClr val="accent1">
                    <a:lumMod val="50000"/>
                  </a:schemeClr>
                </a:solidFill>
              </a:rPr>
              <a:t>dependabot.yml</a:t>
            </a:r>
            <a:endParaRPr lang="it-IT" b="1">
              <a:solidFill>
                <a:schemeClr val="accent1">
                  <a:lumMod val="50000"/>
                </a:schemeClr>
              </a:solidFill>
            </a:endParaRPr>
          </a:p>
        </p:txBody>
      </p:sp>
    </p:spTree>
    <p:extLst>
      <p:ext uri="{BB962C8B-B14F-4D97-AF65-F5344CB8AC3E}">
        <p14:creationId xmlns:p14="http://schemas.microsoft.com/office/powerpoint/2010/main" val="258918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D0CD1-B5C0-7DA6-52C5-88CD70404D45}"/>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012DD03A-D859-380E-792D-B293367D9C45}"/>
              </a:ext>
            </a:extLst>
          </p:cNvPr>
          <p:cNvSpPr>
            <a:spLocks noGrp="1"/>
          </p:cNvSpPr>
          <p:nvPr>
            <p:ph type="title"/>
          </p:nvPr>
        </p:nvSpPr>
        <p:spPr>
          <a:xfrm>
            <a:off x="838201" y="232163"/>
            <a:ext cx="10515600" cy="556401"/>
          </a:xfrm>
        </p:spPr>
        <p:txBody>
          <a:bodyPr/>
          <a:lstStyle/>
          <a:p>
            <a:r>
              <a:rPr lang="it-IT" b="1">
                <a:solidFill>
                  <a:schemeClr val="accent1">
                    <a:lumMod val="50000"/>
                  </a:schemeClr>
                </a:solidFill>
              </a:rPr>
              <a:t>SI-3:MALICIOUS CODE PROTECTION</a:t>
            </a:r>
          </a:p>
        </p:txBody>
      </p:sp>
      <p:sp>
        <p:nvSpPr>
          <p:cNvPr id="6" name="Segnaposto numero diapositiva 5">
            <a:extLst>
              <a:ext uri="{FF2B5EF4-FFF2-40B4-BE49-F238E27FC236}">
                <a16:creationId xmlns:a16="http://schemas.microsoft.com/office/drawing/2014/main" id="{3788ABEA-69EC-0AA9-F0CC-768219D56C91}"/>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178</a:t>
            </a:fld>
            <a:endParaRPr lang="it-IT" noProof="0"/>
          </a:p>
        </p:txBody>
      </p:sp>
      <p:sp>
        <p:nvSpPr>
          <p:cNvPr id="12" name="CasellaDiTesto 11">
            <a:extLst>
              <a:ext uri="{FF2B5EF4-FFF2-40B4-BE49-F238E27FC236}">
                <a16:creationId xmlns:a16="http://schemas.microsoft.com/office/drawing/2014/main" id="{DA86A2D4-B695-8687-8857-1FC2D782E5AA}"/>
              </a:ext>
            </a:extLst>
          </p:cNvPr>
          <p:cNvSpPr txBox="1"/>
          <p:nvPr/>
        </p:nvSpPr>
        <p:spPr>
          <a:xfrm>
            <a:off x="838200" y="772953"/>
            <a:ext cx="10515599" cy="1940957"/>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Adottare meccanismi di protezione dal codice malevolo, sia basati su firma che non basati su firma, nei punti di ingresso e uscita del sistema, al fine di rilevare ed eliminare il codice dannoso;</a:t>
            </a:r>
          </a:p>
          <a:p>
            <a:pPr marL="342900" indent="-342900">
              <a:buClr>
                <a:schemeClr val="accent1">
                  <a:lumMod val="50000"/>
                </a:schemeClr>
              </a:buClr>
              <a:buFont typeface="Tenorite" panose="00000500000000000000" pitchFamily="2" charset="0"/>
              <a:buChar char="+"/>
            </a:pPr>
            <a:r>
              <a:rPr lang="it-IT"/>
              <a:t>Aggiornare automaticamente i meccanismi di protezione contro il codice malevolo man mano che sono disponibili nuove versioni, in conformità con la politica e le procedure di gestione della configurazione dell'organizzazione;</a:t>
            </a:r>
          </a:p>
          <a:p>
            <a:pPr marL="342900" indent="-342900">
              <a:buClr>
                <a:schemeClr val="accent1">
                  <a:lumMod val="50000"/>
                </a:schemeClr>
              </a:buClr>
              <a:buFont typeface="Tenorite" panose="00000500000000000000" pitchFamily="2" charset="0"/>
              <a:buChar char="+"/>
            </a:pPr>
            <a:r>
              <a:rPr lang="it-IT"/>
              <a:t>Configurare meccanismi di protezione contro il codice malevolo.</a:t>
            </a:r>
          </a:p>
        </p:txBody>
      </p:sp>
      <p:sp>
        <p:nvSpPr>
          <p:cNvPr id="2" name="CasellaDiTesto 1">
            <a:extLst>
              <a:ext uri="{FF2B5EF4-FFF2-40B4-BE49-F238E27FC236}">
                <a16:creationId xmlns:a16="http://schemas.microsoft.com/office/drawing/2014/main" id="{469D3BC5-097F-FDC6-472B-E49CB0E83C88}"/>
              </a:ext>
            </a:extLst>
          </p:cNvPr>
          <p:cNvSpPr txBox="1"/>
          <p:nvPr/>
        </p:nvSpPr>
        <p:spPr>
          <a:xfrm>
            <a:off x="838200" y="3105834"/>
            <a:ext cx="10515599" cy="646331"/>
          </a:xfrm>
          <a:prstGeom prst="rect">
            <a:avLst/>
          </a:prstGeom>
          <a:noFill/>
        </p:spPr>
        <p:txBody>
          <a:bodyPr wrap="square">
            <a:spAutoFit/>
          </a:bodyPr>
          <a:lstStyle/>
          <a:p>
            <a:pPr>
              <a:buNone/>
            </a:pPr>
            <a:r>
              <a:rPr lang="it-IT"/>
              <a:t>L’adozione di </a:t>
            </a:r>
            <a:r>
              <a:rPr lang="it-IT" b="1" err="1">
                <a:solidFill>
                  <a:schemeClr val="accent1">
                    <a:lumMod val="50000"/>
                  </a:schemeClr>
                </a:solidFill>
              </a:rPr>
              <a:t>prepared</a:t>
            </a:r>
            <a:r>
              <a:rPr lang="it-IT" b="1">
                <a:solidFill>
                  <a:schemeClr val="accent1">
                    <a:lumMod val="50000"/>
                  </a:schemeClr>
                </a:solidFill>
              </a:rPr>
              <a:t> </a:t>
            </a:r>
            <a:r>
              <a:rPr lang="it-IT" b="1" err="1">
                <a:solidFill>
                  <a:schemeClr val="accent1">
                    <a:lumMod val="50000"/>
                  </a:schemeClr>
                </a:solidFill>
              </a:rPr>
              <a:t>statement</a:t>
            </a:r>
            <a:r>
              <a:rPr lang="it-IT" b="1">
                <a:solidFill>
                  <a:schemeClr val="accent1">
                    <a:lumMod val="50000"/>
                  </a:schemeClr>
                </a:solidFill>
              </a:rPr>
              <a:t> </a:t>
            </a:r>
            <a:r>
              <a:rPr lang="it-IT"/>
              <a:t>e </a:t>
            </a:r>
            <a:r>
              <a:rPr lang="it-IT" b="1">
                <a:solidFill>
                  <a:schemeClr val="accent1">
                    <a:lumMod val="50000"/>
                  </a:schemeClr>
                </a:solidFill>
              </a:rPr>
              <a:t>query parametrizzate </a:t>
            </a:r>
            <a:r>
              <a:rPr lang="it-IT"/>
              <a:t>per l’interazione con il database tramite Spring Data JPA e </a:t>
            </a:r>
            <a:r>
              <a:rPr lang="it-IT" err="1"/>
              <a:t>Hibernate</a:t>
            </a:r>
            <a:r>
              <a:rPr lang="it-IT"/>
              <a:t> previene attacchi di tipo </a:t>
            </a:r>
            <a:r>
              <a:rPr lang="it-IT" b="1">
                <a:solidFill>
                  <a:schemeClr val="accent1">
                    <a:lumMod val="50000"/>
                  </a:schemeClr>
                </a:solidFill>
              </a:rPr>
              <a:t>SQL Injection </a:t>
            </a:r>
            <a:r>
              <a:rPr lang="it-IT"/>
              <a:t>(in riferimento anche </a:t>
            </a:r>
            <a:r>
              <a:rPr lang="it-IT" b="1">
                <a:solidFill>
                  <a:schemeClr val="accent1">
                    <a:lumMod val="50000"/>
                  </a:schemeClr>
                </a:solidFill>
              </a:rPr>
              <a:t>SI-10(6)</a:t>
            </a:r>
            <a:r>
              <a:rPr lang="it-IT"/>
              <a:t>). </a:t>
            </a:r>
          </a:p>
        </p:txBody>
      </p:sp>
      <p:pic>
        <p:nvPicPr>
          <p:cNvPr id="5" name="Immagine 4" descr="Immagine che contiene testo, schermata&#10;&#10;Il contenuto generato dall'IA potrebbe non essere corretto.">
            <a:extLst>
              <a:ext uri="{FF2B5EF4-FFF2-40B4-BE49-F238E27FC236}">
                <a16:creationId xmlns:a16="http://schemas.microsoft.com/office/drawing/2014/main" id="{48C87A3B-6ED2-F203-5F0F-CC3CE355D85D}"/>
              </a:ext>
            </a:extLst>
          </p:cNvPr>
          <p:cNvPicPr>
            <a:picLocks noChangeAspect="1"/>
          </p:cNvPicPr>
          <p:nvPr/>
        </p:nvPicPr>
        <p:blipFill>
          <a:blip r:embed="rId2"/>
          <a:stretch>
            <a:fillRect/>
          </a:stretch>
        </p:blipFill>
        <p:spPr>
          <a:xfrm>
            <a:off x="1853099" y="4029164"/>
            <a:ext cx="8485803" cy="1559634"/>
          </a:xfrm>
          <a:prstGeom prst="rect">
            <a:avLst/>
          </a:prstGeom>
        </p:spPr>
      </p:pic>
    </p:spTree>
    <p:extLst>
      <p:ext uri="{BB962C8B-B14F-4D97-AF65-F5344CB8AC3E}">
        <p14:creationId xmlns:p14="http://schemas.microsoft.com/office/powerpoint/2010/main" val="569322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BAB3B5C-C51A-D6AB-7867-D1FC8284C975}"/>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188C8BB3-5785-3015-A07C-1159DA7B8482}"/>
              </a:ext>
            </a:extLst>
          </p:cNvPr>
          <p:cNvSpPr>
            <a:spLocks noGrp="1"/>
          </p:cNvSpPr>
          <p:nvPr>
            <p:ph type="title"/>
          </p:nvPr>
        </p:nvSpPr>
        <p:spPr>
          <a:xfrm>
            <a:off x="838201" y="136525"/>
            <a:ext cx="10515600" cy="451998"/>
          </a:xfrm>
        </p:spPr>
        <p:txBody>
          <a:bodyPr>
            <a:noAutofit/>
          </a:bodyPr>
          <a:lstStyle/>
          <a:p>
            <a:r>
              <a:rPr lang="it-IT" b="1">
                <a:solidFill>
                  <a:schemeClr val="accent1">
                    <a:lumMod val="50000"/>
                  </a:schemeClr>
                </a:solidFill>
              </a:rPr>
              <a:t>SI-4: SYSTEM MONITORING </a:t>
            </a:r>
          </a:p>
        </p:txBody>
      </p:sp>
      <p:sp>
        <p:nvSpPr>
          <p:cNvPr id="6" name="Segnaposto numero diapositiva 5">
            <a:extLst>
              <a:ext uri="{FF2B5EF4-FFF2-40B4-BE49-F238E27FC236}">
                <a16:creationId xmlns:a16="http://schemas.microsoft.com/office/drawing/2014/main" id="{5FDFCAB8-8F44-0D1A-6E6B-1BC4A571C244}"/>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179</a:t>
            </a:fld>
            <a:endParaRPr lang="it-IT" noProof="0"/>
          </a:p>
        </p:txBody>
      </p:sp>
      <p:sp>
        <p:nvSpPr>
          <p:cNvPr id="9" name="CasellaDiTesto 8">
            <a:extLst>
              <a:ext uri="{FF2B5EF4-FFF2-40B4-BE49-F238E27FC236}">
                <a16:creationId xmlns:a16="http://schemas.microsoft.com/office/drawing/2014/main" id="{0B919642-E71F-6155-BBEB-0D269E3AFB90}"/>
              </a:ext>
            </a:extLst>
          </p:cNvPr>
          <p:cNvSpPr txBox="1"/>
          <p:nvPr/>
        </p:nvSpPr>
        <p:spPr>
          <a:xfrm>
            <a:off x="838200" y="832961"/>
            <a:ext cx="10515599" cy="2247424"/>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Monitorare il sistema per rilevare attacchi e indicatori di potenziali attacchi e connessioni non autorizzate;</a:t>
            </a:r>
          </a:p>
          <a:p>
            <a:pPr marL="285750" indent="-285750">
              <a:buClr>
                <a:schemeClr val="accent1">
                  <a:lumMod val="50000"/>
                </a:schemeClr>
              </a:buClr>
              <a:buFont typeface="Tenorite" panose="00000500000000000000" pitchFamily="2" charset="0"/>
              <a:buChar char="+"/>
            </a:pPr>
            <a:r>
              <a:rPr lang="it-IT"/>
              <a:t>Capacità di monitoraggio interne o utilizzare dispositivi di monitoraggio;</a:t>
            </a:r>
          </a:p>
          <a:p>
            <a:pPr marL="285750" indent="-285750">
              <a:buClr>
                <a:schemeClr val="accent1">
                  <a:lumMod val="50000"/>
                </a:schemeClr>
              </a:buClr>
              <a:buFont typeface="Tenorite" panose="00000500000000000000" pitchFamily="2" charset="0"/>
              <a:buChar char="+"/>
            </a:pPr>
            <a:r>
              <a:rPr lang="it-IT"/>
              <a:t>Analizza eventi e anomalie rilevati;</a:t>
            </a:r>
          </a:p>
          <a:p>
            <a:pPr marL="285750" indent="-285750">
              <a:buClr>
                <a:schemeClr val="accent1">
                  <a:lumMod val="50000"/>
                </a:schemeClr>
              </a:buClr>
              <a:buFont typeface="Tenorite" panose="00000500000000000000" pitchFamily="2" charset="0"/>
              <a:buChar char="+"/>
            </a:pPr>
            <a:r>
              <a:rPr lang="it-IT"/>
              <a:t>Regolare il livello di attività di monitoraggio del sistema;</a:t>
            </a:r>
          </a:p>
          <a:p>
            <a:pPr marL="285750" indent="-285750">
              <a:buClr>
                <a:schemeClr val="accent1">
                  <a:lumMod val="50000"/>
                </a:schemeClr>
              </a:buClr>
              <a:buFont typeface="Tenorite" panose="00000500000000000000" pitchFamily="2" charset="0"/>
              <a:buChar char="+"/>
            </a:pPr>
            <a:r>
              <a:rPr lang="it-IT"/>
              <a:t>Fornire le informazioni di monitoraggio del sistema al personale o ai ruoli designati, secondo necessità o con la frequenza stabilita dall’organizzazione.</a:t>
            </a:r>
          </a:p>
        </p:txBody>
      </p:sp>
      <p:sp>
        <p:nvSpPr>
          <p:cNvPr id="2" name="CasellaDiTesto 1">
            <a:extLst>
              <a:ext uri="{FF2B5EF4-FFF2-40B4-BE49-F238E27FC236}">
                <a16:creationId xmlns:a16="http://schemas.microsoft.com/office/drawing/2014/main" id="{0EC460FB-51EE-3553-3395-AF4A4181B3A2}"/>
              </a:ext>
            </a:extLst>
          </p:cNvPr>
          <p:cNvSpPr txBox="1"/>
          <p:nvPr/>
        </p:nvSpPr>
        <p:spPr>
          <a:xfrm>
            <a:off x="838200" y="3509971"/>
            <a:ext cx="10515598" cy="646331"/>
          </a:xfrm>
          <a:prstGeom prst="rect">
            <a:avLst/>
          </a:prstGeom>
          <a:noFill/>
        </p:spPr>
        <p:txBody>
          <a:bodyPr wrap="square">
            <a:spAutoFit/>
          </a:bodyPr>
          <a:lstStyle/>
          <a:p>
            <a:r>
              <a:rPr lang="it-IT"/>
              <a:t>Il </a:t>
            </a:r>
            <a:r>
              <a:rPr lang="it-IT" err="1"/>
              <a:t>logging</a:t>
            </a:r>
            <a:r>
              <a:rPr lang="it-IT"/>
              <a:t> è stato abilitato e correttamente configurato per tutti i container: </a:t>
            </a:r>
            <a:r>
              <a:rPr lang="it-IT" b="1" err="1">
                <a:solidFill>
                  <a:schemeClr val="accent1">
                    <a:lumMod val="50000"/>
                  </a:schemeClr>
                </a:solidFill>
              </a:rPr>
              <a:t>ApplicationCore</a:t>
            </a:r>
            <a:r>
              <a:rPr lang="it-IT"/>
              <a:t>, </a:t>
            </a:r>
            <a:r>
              <a:rPr lang="it-IT" b="1" err="1">
                <a:solidFill>
                  <a:schemeClr val="accent1">
                    <a:lumMod val="50000"/>
                  </a:schemeClr>
                </a:solidFill>
              </a:rPr>
              <a:t>NginxService</a:t>
            </a:r>
            <a:r>
              <a:rPr lang="it-IT"/>
              <a:t>, </a:t>
            </a:r>
            <a:r>
              <a:rPr lang="it-IT" b="1" err="1">
                <a:solidFill>
                  <a:schemeClr val="accent1">
                    <a:lumMod val="50000"/>
                  </a:schemeClr>
                </a:solidFill>
              </a:rPr>
              <a:t>KeycloakService</a:t>
            </a:r>
            <a:r>
              <a:rPr lang="it-IT"/>
              <a:t>, </a:t>
            </a:r>
            <a:r>
              <a:rPr lang="it-IT" b="1" err="1">
                <a:solidFill>
                  <a:schemeClr val="accent1">
                    <a:lumMod val="50000"/>
                  </a:schemeClr>
                </a:solidFill>
              </a:rPr>
              <a:t>VaultService</a:t>
            </a:r>
            <a:r>
              <a:rPr lang="it-IT"/>
              <a:t> e </a:t>
            </a:r>
            <a:r>
              <a:rPr lang="it-IT" b="1" err="1">
                <a:solidFill>
                  <a:schemeClr val="accent1">
                    <a:lumMod val="50000"/>
                  </a:schemeClr>
                </a:solidFill>
              </a:rPr>
              <a:t>MySQLService</a:t>
            </a:r>
            <a:r>
              <a:rPr lang="it-IT">
                <a:solidFill>
                  <a:schemeClr val="accent1">
                    <a:lumMod val="50000"/>
                  </a:schemeClr>
                </a:solidFill>
              </a:rPr>
              <a:t>.</a:t>
            </a:r>
          </a:p>
        </p:txBody>
      </p:sp>
    </p:spTree>
    <p:extLst>
      <p:ext uri="{BB962C8B-B14F-4D97-AF65-F5344CB8AC3E}">
        <p14:creationId xmlns:p14="http://schemas.microsoft.com/office/powerpoint/2010/main" val="2003579056"/>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B761B-8F0F-7465-E842-E09148B6C55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BCF3FB-33D8-FCDE-894E-EC5D02420B50}"/>
              </a:ext>
            </a:extLst>
          </p:cNvPr>
          <p:cNvSpPr>
            <a:spLocks noGrp="1"/>
          </p:cNvSpPr>
          <p:nvPr>
            <p:ph type="title"/>
          </p:nvPr>
        </p:nvSpPr>
        <p:spPr/>
        <p:txBody>
          <a:bodyPr/>
          <a:lstStyle/>
          <a:p>
            <a:r>
              <a:rPr lang="it-IT" b="1" err="1">
                <a:solidFill>
                  <a:schemeClr val="accent1">
                    <a:lumMod val="50000"/>
                  </a:schemeClr>
                </a:solidFill>
              </a:rPr>
              <a:t>Irius</a:t>
            </a:r>
            <a:r>
              <a:rPr lang="it-IT" b="1">
                <a:solidFill>
                  <a:schemeClr val="accent1">
                    <a:lumMod val="50000"/>
                  </a:schemeClr>
                </a:solidFill>
              </a:rPr>
              <a:t> risk</a:t>
            </a:r>
          </a:p>
        </p:txBody>
      </p:sp>
      <p:sp>
        <p:nvSpPr>
          <p:cNvPr id="11" name="Segnaposto numero diapositiva 10">
            <a:extLst>
              <a:ext uri="{FF2B5EF4-FFF2-40B4-BE49-F238E27FC236}">
                <a16:creationId xmlns:a16="http://schemas.microsoft.com/office/drawing/2014/main" id="{3A9C404C-F49A-1355-05DC-284B96853FCF}"/>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18</a:t>
            </a:fld>
            <a:endParaRPr lang="it-IT" noProof="0"/>
          </a:p>
        </p:txBody>
      </p:sp>
      <p:sp>
        <p:nvSpPr>
          <p:cNvPr id="17" name="Segnaposto testo 17">
            <a:extLst>
              <a:ext uri="{FF2B5EF4-FFF2-40B4-BE49-F238E27FC236}">
                <a16:creationId xmlns:a16="http://schemas.microsoft.com/office/drawing/2014/main" id="{F378305A-15D5-88F8-94E2-9E7543D8450D}"/>
              </a:ext>
            </a:extLst>
          </p:cNvPr>
          <p:cNvSpPr txBox="1">
            <a:spLocks/>
          </p:cNvSpPr>
          <p:nvPr/>
        </p:nvSpPr>
        <p:spPr>
          <a:xfrm>
            <a:off x="838200" y="1623215"/>
            <a:ext cx="10798013" cy="18057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800">
                <a:solidFill>
                  <a:schemeClr val="tx1">
                    <a:lumMod val="85000"/>
                    <a:lumOff val="15000"/>
                  </a:schemeClr>
                </a:solidFill>
              </a:rPr>
              <a:t>Dopo il design del </a:t>
            </a:r>
            <a:r>
              <a:rPr lang="it-IT" sz="1800" err="1">
                <a:solidFill>
                  <a:schemeClr val="tx1">
                    <a:lumMod val="85000"/>
                    <a:lumOff val="15000"/>
                  </a:schemeClr>
                </a:solidFill>
              </a:rPr>
              <a:t>threat</a:t>
            </a:r>
            <a:r>
              <a:rPr lang="it-IT" sz="1800">
                <a:solidFill>
                  <a:schemeClr val="tx1">
                    <a:lumMod val="85000"/>
                    <a:lumOff val="15000"/>
                  </a:schemeClr>
                </a:solidFill>
              </a:rPr>
              <a:t> model si passa alla fase di </a:t>
            </a:r>
            <a:r>
              <a:rPr lang="it-IT" sz="1800" err="1">
                <a:solidFill>
                  <a:schemeClr val="tx1">
                    <a:lumMod val="85000"/>
                    <a:lumOff val="15000"/>
                  </a:schemeClr>
                </a:solidFill>
              </a:rPr>
              <a:t>threat</a:t>
            </a:r>
            <a:r>
              <a:rPr lang="it-IT" sz="1800">
                <a:solidFill>
                  <a:schemeClr val="tx1">
                    <a:lumMod val="85000"/>
                    <a:lumOff val="15000"/>
                  </a:schemeClr>
                </a:solidFill>
              </a:rPr>
              <a:t> </a:t>
            </a:r>
            <a:r>
              <a:rPr lang="it-IT" sz="1800" err="1">
                <a:solidFill>
                  <a:schemeClr val="tx1">
                    <a:lumMod val="85000"/>
                    <a:lumOff val="15000"/>
                  </a:schemeClr>
                </a:solidFill>
              </a:rPr>
              <a:t>analysis</a:t>
            </a:r>
            <a:r>
              <a:rPr lang="it-IT" sz="1800">
                <a:solidFill>
                  <a:schemeClr val="tx1">
                    <a:lumMod val="85000"/>
                    <a:lumOff val="15000"/>
                  </a:schemeClr>
                </a:solidFill>
              </a:rPr>
              <a:t>.</a:t>
            </a:r>
          </a:p>
          <a:p>
            <a:r>
              <a:rPr lang="it-IT" sz="1800">
                <a:solidFill>
                  <a:schemeClr val="tx1">
                    <a:lumMod val="85000"/>
                    <a:lumOff val="15000"/>
                  </a:schemeClr>
                </a:solidFill>
              </a:rPr>
              <a:t>Un rules </a:t>
            </a:r>
            <a:r>
              <a:rPr lang="it-IT" sz="1800" err="1">
                <a:solidFill>
                  <a:schemeClr val="tx1">
                    <a:lumMod val="85000"/>
                    <a:lumOff val="15000"/>
                  </a:schemeClr>
                </a:solidFill>
              </a:rPr>
              <a:t>engine</a:t>
            </a:r>
            <a:r>
              <a:rPr lang="it-IT" sz="1800">
                <a:solidFill>
                  <a:schemeClr val="tx1">
                    <a:lumMod val="85000"/>
                    <a:lumOff val="15000"/>
                  </a:schemeClr>
                </a:solidFill>
              </a:rPr>
              <a:t> viene lanciato sul diagramma alla ricerca di potenziali </a:t>
            </a:r>
            <a:r>
              <a:rPr lang="it-IT" sz="1800" err="1">
                <a:solidFill>
                  <a:schemeClr val="tx1">
                    <a:lumMod val="85000"/>
                    <a:lumOff val="15000"/>
                  </a:schemeClr>
                </a:solidFill>
              </a:rPr>
              <a:t>threat</a:t>
            </a:r>
            <a:r>
              <a:rPr lang="it-IT" sz="1800">
                <a:solidFill>
                  <a:schemeClr val="tx1">
                    <a:lumMod val="85000"/>
                    <a:lumOff val="15000"/>
                  </a:schemeClr>
                </a:solidFill>
              </a:rPr>
              <a:t>.</a:t>
            </a:r>
          </a:p>
          <a:p>
            <a:r>
              <a:rPr lang="it-IT" sz="1800">
                <a:solidFill>
                  <a:schemeClr val="tx1">
                    <a:lumMod val="85000"/>
                    <a:lumOff val="15000"/>
                  </a:schemeClr>
                </a:solidFill>
              </a:rPr>
              <a:t>I </a:t>
            </a:r>
            <a:r>
              <a:rPr lang="it-IT" sz="1800" err="1">
                <a:solidFill>
                  <a:schemeClr val="tx1">
                    <a:lumMod val="85000"/>
                    <a:lumOff val="15000"/>
                  </a:schemeClr>
                </a:solidFill>
              </a:rPr>
              <a:t>threat</a:t>
            </a:r>
            <a:r>
              <a:rPr lang="it-IT" sz="1800">
                <a:solidFill>
                  <a:schemeClr val="tx1">
                    <a:lumMod val="85000"/>
                    <a:lumOff val="15000"/>
                  </a:schemeClr>
                </a:solidFill>
              </a:rPr>
              <a:t> sono catalogati secondo il framework STRIDE, e per ognuno di essi è indicato il livello di rischio associato ed almeno una possibile contromisura. </a:t>
            </a:r>
          </a:p>
          <a:p>
            <a:r>
              <a:rPr lang="it-IT" sz="1800">
                <a:solidFill>
                  <a:schemeClr val="tx1">
                    <a:lumMod val="85000"/>
                    <a:lumOff val="15000"/>
                  </a:schemeClr>
                </a:solidFill>
              </a:rPr>
              <a:t>È possibile inquadrare i security controls suggeriti nell’ambito dello standard che si preferisce, come il NIST 800-53.</a:t>
            </a:r>
          </a:p>
        </p:txBody>
      </p:sp>
      <p:pic>
        <p:nvPicPr>
          <p:cNvPr id="4" name="Immagine 3">
            <a:extLst>
              <a:ext uri="{FF2B5EF4-FFF2-40B4-BE49-F238E27FC236}">
                <a16:creationId xmlns:a16="http://schemas.microsoft.com/office/drawing/2014/main" id="{F3B3EB2E-95E8-89E4-19CC-D2D9AB597FD4}"/>
              </a:ext>
            </a:extLst>
          </p:cNvPr>
          <p:cNvPicPr>
            <a:picLocks noChangeAspect="1"/>
          </p:cNvPicPr>
          <p:nvPr/>
        </p:nvPicPr>
        <p:blipFill>
          <a:blip r:embed="rId2"/>
          <a:stretch>
            <a:fillRect/>
          </a:stretch>
        </p:blipFill>
        <p:spPr>
          <a:xfrm>
            <a:off x="2555357" y="3712933"/>
            <a:ext cx="7081286" cy="27799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82947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C1BBFF71-2568-B1CF-83AB-9443CEC478A5}"/>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180</a:t>
            </a:fld>
            <a:endParaRPr lang="it-IT" noProof="0"/>
          </a:p>
        </p:txBody>
      </p:sp>
      <p:sp>
        <p:nvSpPr>
          <p:cNvPr id="7" name="Titolo 2">
            <a:extLst>
              <a:ext uri="{FF2B5EF4-FFF2-40B4-BE49-F238E27FC236}">
                <a16:creationId xmlns:a16="http://schemas.microsoft.com/office/drawing/2014/main" id="{BE794813-B51D-BBEE-A57A-9124A72C0F50}"/>
              </a:ext>
            </a:extLst>
          </p:cNvPr>
          <p:cNvSpPr>
            <a:spLocks noGrp="1"/>
          </p:cNvSpPr>
          <p:nvPr>
            <p:ph type="title"/>
          </p:nvPr>
        </p:nvSpPr>
        <p:spPr>
          <a:xfrm>
            <a:off x="838200" y="238667"/>
            <a:ext cx="10515600" cy="724374"/>
          </a:xfrm>
        </p:spPr>
        <p:txBody>
          <a:bodyPr/>
          <a:lstStyle/>
          <a:p>
            <a:r>
              <a:rPr lang="it-IT" b="1">
                <a:solidFill>
                  <a:schemeClr val="accent1">
                    <a:lumMod val="50000"/>
                  </a:schemeClr>
                </a:solidFill>
              </a:rPr>
              <a:t>Si-10:INFORMATION INPUT VALIDATION (1/2)</a:t>
            </a:r>
          </a:p>
        </p:txBody>
      </p:sp>
      <p:sp>
        <p:nvSpPr>
          <p:cNvPr id="13" name="CasellaDiTesto 12">
            <a:extLst>
              <a:ext uri="{FF2B5EF4-FFF2-40B4-BE49-F238E27FC236}">
                <a16:creationId xmlns:a16="http://schemas.microsoft.com/office/drawing/2014/main" id="{D7C3160B-96CC-FB1E-6F14-CC8385BDFFF2}"/>
              </a:ext>
            </a:extLst>
          </p:cNvPr>
          <p:cNvSpPr txBox="1"/>
          <p:nvPr/>
        </p:nvSpPr>
        <p:spPr>
          <a:xfrm>
            <a:off x="838200" y="1798507"/>
            <a:ext cx="11229072" cy="1200329"/>
          </a:xfrm>
          <a:prstGeom prst="rect">
            <a:avLst/>
          </a:prstGeom>
          <a:noFill/>
        </p:spPr>
        <p:txBody>
          <a:bodyPr wrap="square">
            <a:spAutoFit/>
          </a:bodyPr>
          <a:lstStyle/>
          <a:p>
            <a:r>
              <a:rPr lang="it-IT"/>
              <a:t>Mediante </a:t>
            </a:r>
            <a:r>
              <a:rPr lang="it-IT" b="1" err="1">
                <a:solidFill>
                  <a:schemeClr val="accent1">
                    <a:lumMod val="50000"/>
                  </a:schemeClr>
                </a:solidFill>
              </a:rPr>
              <a:t>Hibernate</a:t>
            </a:r>
            <a:r>
              <a:rPr lang="it-IT" b="1">
                <a:solidFill>
                  <a:schemeClr val="accent1">
                    <a:lumMod val="50000"/>
                  </a:schemeClr>
                </a:solidFill>
              </a:rPr>
              <a:t> </a:t>
            </a:r>
            <a:r>
              <a:rPr lang="it-IT" b="1" err="1">
                <a:solidFill>
                  <a:schemeClr val="accent1">
                    <a:lumMod val="50000"/>
                  </a:schemeClr>
                </a:solidFill>
              </a:rPr>
              <a:t>Validator</a:t>
            </a:r>
            <a:r>
              <a:rPr lang="it-IT"/>
              <a:t>, uno strumento chiave per la </a:t>
            </a:r>
            <a:r>
              <a:rPr lang="it-IT" b="1">
                <a:solidFill>
                  <a:schemeClr val="accent1">
                    <a:lumMod val="50000"/>
                  </a:schemeClr>
                </a:solidFill>
              </a:rPr>
              <a:t>validazione degli input </a:t>
            </a:r>
            <a:r>
              <a:rPr lang="it-IT"/>
              <a:t>basata su </a:t>
            </a:r>
            <a:r>
              <a:rPr lang="it-IT" b="1">
                <a:solidFill>
                  <a:schemeClr val="accent1">
                    <a:lumMod val="50000"/>
                  </a:schemeClr>
                </a:solidFill>
              </a:rPr>
              <a:t>annotazioni</a:t>
            </a:r>
            <a:r>
              <a:rPr lang="it-IT"/>
              <a:t>, consente di garantire in modo intuitivo e dichiarativo l’integrità e l’accuratezza dei dati. Queste annotazioni collegano i campi Java al database e definiscono automaticamente regole di validazione, fornendo messaggi chiari in caso di errori e rafforzando la sicurezza prevenendo l’inserimento di dati non validi o dannosi.</a:t>
            </a:r>
          </a:p>
        </p:txBody>
      </p:sp>
      <p:pic>
        <p:nvPicPr>
          <p:cNvPr id="15" name="Immagine 14" descr="Immagine che contiene testo, schermata, Carattere&#10;&#10;Il contenuto generato dall'IA potrebbe non essere corretto.">
            <a:extLst>
              <a:ext uri="{FF2B5EF4-FFF2-40B4-BE49-F238E27FC236}">
                <a16:creationId xmlns:a16="http://schemas.microsoft.com/office/drawing/2014/main" id="{976A6621-D283-A65E-583F-AD95DDC1B031}"/>
              </a:ext>
            </a:extLst>
          </p:cNvPr>
          <p:cNvPicPr>
            <a:picLocks noChangeAspect="1"/>
          </p:cNvPicPr>
          <p:nvPr/>
        </p:nvPicPr>
        <p:blipFill>
          <a:blip r:embed="rId3"/>
          <a:srcRect t="53042"/>
          <a:stretch>
            <a:fillRect/>
          </a:stretch>
        </p:blipFill>
        <p:spPr>
          <a:xfrm>
            <a:off x="3157682" y="3118371"/>
            <a:ext cx="5688144" cy="1053776"/>
          </a:xfrm>
          <a:prstGeom prst="rect">
            <a:avLst/>
          </a:prstGeom>
        </p:spPr>
      </p:pic>
      <p:sp>
        <p:nvSpPr>
          <p:cNvPr id="17" name="CasellaDiTesto 16">
            <a:extLst>
              <a:ext uri="{FF2B5EF4-FFF2-40B4-BE49-F238E27FC236}">
                <a16:creationId xmlns:a16="http://schemas.microsoft.com/office/drawing/2014/main" id="{CACB191F-BFA2-2142-71D4-0242230A0E04}"/>
              </a:ext>
            </a:extLst>
          </p:cNvPr>
          <p:cNvSpPr txBox="1"/>
          <p:nvPr/>
        </p:nvSpPr>
        <p:spPr>
          <a:xfrm>
            <a:off x="838200" y="4215333"/>
            <a:ext cx="10827317" cy="646331"/>
          </a:xfrm>
          <a:prstGeom prst="rect">
            <a:avLst/>
          </a:prstGeom>
          <a:noFill/>
        </p:spPr>
        <p:txBody>
          <a:bodyPr wrap="square">
            <a:spAutoFit/>
          </a:bodyPr>
          <a:lstStyle/>
          <a:p>
            <a:r>
              <a:rPr lang="it-IT"/>
              <a:t>Inoltre viene utilizzata una libreria standard </a:t>
            </a:r>
            <a:r>
              <a:rPr lang="it-IT" b="1">
                <a:solidFill>
                  <a:schemeClr val="accent1">
                    <a:lumMod val="50000"/>
                  </a:schemeClr>
                </a:solidFill>
              </a:rPr>
              <a:t>iban4j</a:t>
            </a:r>
            <a:r>
              <a:rPr lang="it-IT"/>
              <a:t>, per la validare l’iban durante il processo di registrazione del rivenditore.</a:t>
            </a:r>
          </a:p>
        </p:txBody>
      </p:sp>
      <p:pic>
        <p:nvPicPr>
          <p:cNvPr id="3" name="Immagine 2">
            <a:extLst>
              <a:ext uri="{FF2B5EF4-FFF2-40B4-BE49-F238E27FC236}">
                <a16:creationId xmlns:a16="http://schemas.microsoft.com/office/drawing/2014/main" id="{B346F8E9-9C79-2C8C-7266-A06B153A1B5C}"/>
              </a:ext>
            </a:extLst>
          </p:cNvPr>
          <p:cNvPicPr>
            <a:picLocks noChangeAspect="1"/>
          </p:cNvPicPr>
          <p:nvPr/>
        </p:nvPicPr>
        <p:blipFill>
          <a:blip r:embed="rId4"/>
          <a:stretch>
            <a:fillRect/>
          </a:stretch>
        </p:blipFill>
        <p:spPr>
          <a:xfrm>
            <a:off x="1136374" y="5057260"/>
            <a:ext cx="6102917" cy="1469356"/>
          </a:xfrm>
          <a:prstGeom prst="rect">
            <a:avLst/>
          </a:prstGeom>
        </p:spPr>
      </p:pic>
      <p:pic>
        <p:nvPicPr>
          <p:cNvPr id="5" name="Immagine 4">
            <a:extLst>
              <a:ext uri="{FF2B5EF4-FFF2-40B4-BE49-F238E27FC236}">
                <a16:creationId xmlns:a16="http://schemas.microsoft.com/office/drawing/2014/main" id="{5D3B62D0-7237-D269-4E3B-F5A3256C95DD}"/>
              </a:ext>
            </a:extLst>
          </p:cNvPr>
          <p:cNvPicPr>
            <a:picLocks noChangeAspect="1"/>
          </p:cNvPicPr>
          <p:nvPr/>
        </p:nvPicPr>
        <p:blipFill>
          <a:blip r:embed="rId5"/>
          <a:stretch>
            <a:fillRect/>
          </a:stretch>
        </p:blipFill>
        <p:spPr>
          <a:xfrm>
            <a:off x="8018515" y="5227525"/>
            <a:ext cx="2524827" cy="1128825"/>
          </a:xfrm>
          <a:prstGeom prst="rect">
            <a:avLst/>
          </a:prstGeom>
        </p:spPr>
      </p:pic>
      <p:sp>
        <p:nvSpPr>
          <p:cNvPr id="2" name="CasellaDiTesto 1">
            <a:extLst>
              <a:ext uri="{FF2B5EF4-FFF2-40B4-BE49-F238E27FC236}">
                <a16:creationId xmlns:a16="http://schemas.microsoft.com/office/drawing/2014/main" id="{12AE305C-C456-B9AD-E60C-D3EA238EB4E3}"/>
              </a:ext>
            </a:extLst>
          </p:cNvPr>
          <p:cNvSpPr txBox="1"/>
          <p:nvPr/>
        </p:nvSpPr>
        <p:spPr>
          <a:xfrm>
            <a:off x="925996" y="941472"/>
            <a:ext cx="10515599" cy="715089"/>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Verificare la validità delle informazioni, definite dall'organizzazione, prima della loro immissione nel sistema.</a:t>
            </a:r>
          </a:p>
        </p:txBody>
      </p:sp>
    </p:spTree>
    <p:extLst>
      <p:ext uri="{BB962C8B-B14F-4D97-AF65-F5344CB8AC3E}">
        <p14:creationId xmlns:p14="http://schemas.microsoft.com/office/powerpoint/2010/main" val="3136290221"/>
      </p:ext>
    </p:extLst>
  </p:cSld>
  <p:clrMapOvr>
    <a:masterClrMapping/>
  </p:clrMapOvr>
  <p:extLst>
    <p:ext uri="{6950BFC3-D8DA-4A85-94F7-54DA5524770B}">
      <p188:commentRel xmlns:p188="http://schemas.microsoft.com/office/powerpoint/2018/8/main" r:id="rId2"/>
    </p:ext>
  </p:extLs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40A180F-FDF4-E12F-9C85-B294BC448FA3}"/>
              </a:ext>
            </a:extLst>
          </p:cNvPr>
          <p:cNvSpPr>
            <a:spLocks noGrp="1"/>
          </p:cNvSpPr>
          <p:nvPr>
            <p:ph type="title"/>
          </p:nvPr>
        </p:nvSpPr>
        <p:spPr>
          <a:xfrm>
            <a:off x="838200" y="240314"/>
            <a:ext cx="10515600" cy="646552"/>
          </a:xfrm>
        </p:spPr>
        <p:txBody>
          <a:bodyPr/>
          <a:lstStyle/>
          <a:p>
            <a:r>
              <a:rPr lang="it-IT" b="1">
                <a:solidFill>
                  <a:schemeClr val="accent1">
                    <a:lumMod val="50000"/>
                  </a:schemeClr>
                </a:solidFill>
              </a:rPr>
              <a:t>Si-10:INFORMATION INPUT VALIDATION (2/2)</a:t>
            </a:r>
            <a:endParaRPr lang="it-IT">
              <a:solidFill>
                <a:schemeClr val="accent1">
                  <a:lumMod val="50000"/>
                </a:schemeClr>
              </a:solidFill>
            </a:endParaRPr>
          </a:p>
        </p:txBody>
      </p:sp>
      <p:sp>
        <p:nvSpPr>
          <p:cNvPr id="6" name="Segnaposto numero diapositiva 5">
            <a:extLst>
              <a:ext uri="{FF2B5EF4-FFF2-40B4-BE49-F238E27FC236}">
                <a16:creationId xmlns:a16="http://schemas.microsoft.com/office/drawing/2014/main" id="{756041A6-798F-E7DF-1DBC-9B58787394ED}"/>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181</a:t>
            </a:fld>
            <a:endParaRPr lang="it-IT" noProof="0"/>
          </a:p>
        </p:txBody>
      </p:sp>
      <p:sp>
        <p:nvSpPr>
          <p:cNvPr id="8" name="CasellaDiTesto 7">
            <a:extLst>
              <a:ext uri="{FF2B5EF4-FFF2-40B4-BE49-F238E27FC236}">
                <a16:creationId xmlns:a16="http://schemas.microsoft.com/office/drawing/2014/main" id="{9FAE2555-CE65-0735-F81E-59F6FBB783E5}"/>
              </a:ext>
            </a:extLst>
          </p:cNvPr>
          <p:cNvSpPr txBox="1"/>
          <p:nvPr/>
        </p:nvSpPr>
        <p:spPr>
          <a:xfrm>
            <a:off x="987776" y="4162796"/>
            <a:ext cx="4033739" cy="1754326"/>
          </a:xfrm>
          <a:prstGeom prst="rect">
            <a:avLst/>
          </a:prstGeom>
          <a:noFill/>
        </p:spPr>
        <p:txBody>
          <a:bodyPr wrap="square">
            <a:spAutoFit/>
          </a:bodyPr>
          <a:lstStyle/>
          <a:p>
            <a:r>
              <a:rPr lang="it-IT"/>
              <a:t>Con </a:t>
            </a:r>
            <a:r>
              <a:rPr lang="it-IT" b="1" err="1">
                <a:solidFill>
                  <a:schemeClr val="accent1">
                    <a:lumMod val="50000"/>
                  </a:schemeClr>
                </a:solidFill>
              </a:rPr>
              <a:t>Keycloak</a:t>
            </a:r>
            <a:r>
              <a:rPr lang="it-IT"/>
              <a:t> è possibile validare l'</a:t>
            </a:r>
            <a:r>
              <a:rPr lang="it-IT" b="1">
                <a:solidFill>
                  <a:schemeClr val="accent1">
                    <a:lumMod val="50000"/>
                  </a:schemeClr>
                </a:solidFill>
              </a:rPr>
              <a:t>indirizzo email</a:t>
            </a:r>
            <a:r>
              <a:rPr lang="it-IT">
                <a:solidFill>
                  <a:schemeClr val="accent1">
                    <a:lumMod val="50000"/>
                  </a:schemeClr>
                </a:solidFill>
              </a:rPr>
              <a:t> </a:t>
            </a:r>
            <a:r>
              <a:rPr lang="it-IT"/>
              <a:t>e il </a:t>
            </a:r>
            <a:r>
              <a:rPr lang="it-IT" b="1">
                <a:solidFill>
                  <a:schemeClr val="accent1">
                    <a:lumMod val="50000"/>
                  </a:schemeClr>
                </a:solidFill>
              </a:rPr>
              <a:t>numero di telefono </a:t>
            </a:r>
            <a:r>
              <a:rPr lang="it-IT"/>
              <a:t>dell'utente durante la registrazione, prima di completarne il processo. Validiamo sia la forma che l’unicità di questi parametri.</a:t>
            </a:r>
          </a:p>
        </p:txBody>
      </p:sp>
      <p:pic>
        <p:nvPicPr>
          <p:cNvPr id="26" name="Immagine 25" descr="Immagine che contiene testo, schermata, Carattere&#10;&#10;Il contenuto generato dall'IA potrebbe non essere corretto.">
            <a:extLst>
              <a:ext uri="{FF2B5EF4-FFF2-40B4-BE49-F238E27FC236}">
                <a16:creationId xmlns:a16="http://schemas.microsoft.com/office/drawing/2014/main" id="{87A6A9B2-C8F5-F091-D70B-53F6C90FE87D}"/>
              </a:ext>
            </a:extLst>
          </p:cNvPr>
          <p:cNvPicPr>
            <a:picLocks noChangeAspect="1"/>
          </p:cNvPicPr>
          <p:nvPr/>
        </p:nvPicPr>
        <p:blipFill>
          <a:blip r:embed="rId3"/>
          <a:stretch>
            <a:fillRect/>
          </a:stretch>
        </p:blipFill>
        <p:spPr>
          <a:xfrm>
            <a:off x="1279854" y="1137073"/>
            <a:ext cx="3449582" cy="2762923"/>
          </a:xfrm>
          <a:prstGeom prst="rect">
            <a:avLst/>
          </a:prstGeom>
        </p:spPr>
      </p:pic>
      <p:sp>
        <p:nvSpPr>
          <p:cNvPr id="29" name="CasellaDiTesto 28">
            <a:extLst>
              <a:ext uri="{FF2B5EF4-FFF2-40B4-BE49-F238E27FC236}">
                <a16:creationId xmlns:a16="http://schemas.microsoft.com/office/drawing/2014/main" id="{59023967-86F1-CD5C-2DA8-24969BA2ADA0}"/>
              </a:ext>
            </a:extLst>
          </p:cNvPr>
          <p:cNvSpPr txBox="1"/>
          <p:nvPr/>
        </p:nvSpPr>
        <p:spPr>
          <a:xfrm>
            <a:off x="5563411" y="1227405"/>
            <a:ext cx="6094378" cy="1477328"/>
          </a:xfrm>
          <a:prstGeom prst="rect">
            <a:avLst/>
          </a:prstGeom>
          <a:noFill/>
        </p:spPr>
        <p:txBody>
          <a:bodyPr wrap="square">
            <a:spAutoFit/>
          </a:bodyPr>
          <a:lstStyle/>
          <a:p>
            <a:r>
              <a:rPr lang="it-IT"/>
              <a:t>Nel file di configurazione di </a:t>
            </a:r>
            <a:r>
              <a:rPr lang="it-IT" err="1"/>
              <a:t>Nginx</a:t>
            </a:r>
            <a:r>
              <a:rPr lang="it-IT"/>
              <a:t>, </a:t>
            </a:r>
            <a:r>
              <a:rPr lang="it-IT" b="1"/>
              <a:t>l’</a:t>
            </a:r>
            <a:r>
              <a:rPr lang="it-IT" b="1">
                <a:solidFill>
                  <a:schemeClr val="accent1">
                    <a:lumMod val="50000"/>
                  </a:schemeClr>
                </a:solidFill>
              </a:rPr>
              <a:t>intestazione X-Content-</a:t>
            </a:r>
            <a:r>
              <a:rPr lang="it-IT" b="1" err="1">
                <a:solidFill>
                  <a:schemeClr val="accent1">
                    <a:lumMod val="50000"/>
                  </a:schemeClr>
                </a:solidFill>
              </a:rPr>
              <a:t>Type</a:t>
            </a:r>
            <a:r>
              <a:rPr lang="it-IT" b="1">
                <a:solidFill>
                  <a:schemeClr val="accent1">
                    <a:lumMod val="50000"/>
                  </a:schemeClr>
                </a:solidFill>
              </a:rPr>
              <a:t>-Options </a:t>
            </a:r>
            <a:r>
              <a:rPr lang="it-IT"/>
              <a:t>impedisce al browser di eseguire il </a:t>
            </a:r>
            <a:r>
              <a:rPr lang="it-IT" b="1">
                <a:solidFill>
                  <a:schemeClr val="accent1">
                    <a:lumMod val="50000"/>
                  </a:schemeClr>
                </a:solidFill>
              </a:rPr>
              <a:t>MIME sniffing</a:t>
            </a:r>
            <a:r>
              <a:rPr lang="it-IT"/>
              <a:t>, forzandolo a rispettare il tipo di contenuto dichiarato e riducendo il rischio di esecuzione di file malevoli.</a:t>
            </a:r>
          </a:p>
        </p:txBody>
      </p:sp>
      <p:pic>
        <p:nvPicPr>
          <p:cNvPr id="31" name="Immagine 30" descr="Immagine che contiene testo, schermata, Carattere&#10;&#10;Il contenuto generato dall'IA potrebbe non essere corretto.">
            <a:extLst>
              <a:ext uri="{FF2B5EF4-FFF2-40B4-BE49-F238E27FC236}">
                <a16:creationId xmlns:a16="http://schemas.microsoft.com/office/drawing/2014/main" id="{2F9DD4B0-0E49-4455-D2CC-228196830DC2}"/>
              </a:ext>
            </a:extLst>
          </p:cNvPr>
          <p:cNvPicPr>
            <a:picLocks noChangeAspect="1"/>
          </p:cNvPicPr>
          <p:nvPr/>
        </p:nvPicPr>
        <p:blipFill>
          <a:blip r:embed="rId4"/>
          <a:srcRect t="67292"/>
          <a:stretch>
            <a:fillRect/>
          </a:stretch>
        </p:blipFill>
        <p:spPr>
          <a:xfrm>
            <a:off x="5638354" y="4300080"/>
            <a:ext cx="5944492" cy="240893"/>
          </a:xfrm>
          <a:prstGeom prst="rect">
            <a:avLst/>
          </a:prstGeom>
        </p:spPr>
      </p:pic>
      <p:pic>
        <p:nvPicPr>
          <p:cNvPr id="33" name="Immagine 32" descr="Immagine che contiene testo, schermata, Carattere&#10;&#10;Il contenuto generato dall'IA potrebbe non essere corretto.">
            <a:extLst>
              <a:ext uri="{FF2B5EF4-FFF2-40B4-BE49-F238E27FC236}">
                <a16:creationId xmlns:a16="http://schemas.microsoft.com/office/drawing/2014/main" id="{FC333F95-1185-A4CF-09B9-7717C64110D3}"/>
              </a:ext>
            </a:extLst>
          </p:cNvPr>
          <p:cNvPicPr>
            <a:picLocks noChangeAspect="1"/>
          </p:cNvPicPr>
          <p:nvPr/>
        </p:nvPicPr>
        <p:blipFill>
          <a:blip r:embed="rId5"/>
          <a:srcRect b="33902"/>
          <a:stretch>
            <a:fillRect/>
          </a:stretch>
        </p:blipFill>
        <p:spPr>
          <a:xfrm>
            <a:off x="5638354" y="2847272"/>
            <a:ext cx="5944492" cy="1183954"/>
          </a:xfrm>
          <a:prstGeom prst="rect">
            <a:avLst/>
          </a:prstGeom>
        </p:spPr>
      </p:pic>
    </p:spTree>
    <p:extLst>
      <p:ext uri="{BB962C8B-B14F-4D97-AF65-F5344CB8AC3E}">
        <p14:creationId xmlns:p14="http://schemas.microsoft.com/office/powerpoint/2010/main" val="3677796261"/>
      </p:ext>
    </p:extLst>
  </p:cSld>
  <p:clrMapOvr>
    <a:masterClrMapping/>
  </p:clrMapOvr>
  <p:extLst>
    <p:ext uri="{6950BFC3-D8DA-4A85-94F7-54DA5524770B}">
      <p188:commentRel xmlns:p188="http://schemas.microsoft.com/office/powerpoint/2018/8/main" r:id="rId2"/>
    </p:ext>
  </p:extLs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FC4BDCE-7650-27DF-0379-F1CB0F7208D8}"/>
              </a:ext>
            </a:extLst>
          </p:cNvPr>
          <p:cNvSpPr>
            <a:spLocks noGrp="1"/>
          </p:cNvSpPr>
          <p:nvPr>
            <p:ph type="title"/>
          </p:nvPr>
        </p:nvSpPr>
        <p:spPr/>
        <p:txBody>
          <a:bodyPr/>
          <a:lstStyle/>
          <a:p>
            <a:r>
              <a:rPr lang="it-IT" b="1">
                <a:solidFill>
                  <a:schemeClr val="accent1">
                    <a:lumMod val="50000"/>
                  </a:schemeClr>
                </a:solidFill>
              </a:rPr>
              <a:t>Si-10(6): </a:t>
            </a:r>
            <a:r>
              <a:rPr lang="fr-FR" b="1">
                <a:solidFill>
                  <a:schemeClr val="accent1">
                    <a:lumMod val="50000"/>
                  </a:schemeClr>
                </a:solidFill>
              </a:rPr>
              <a:t>INJECTION PREVENTION</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B875E319-997E-D25F-8D96-152D86167280}"/>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182</a:t>
            </a:fld>
            <a:endParaRPr lang="it-IT" noProof="0"/>
          </a:p>
        </p:txBody>
      </p:sp>
      <p:sp>
        <p:nvSpPr>
          <p:cNvPr id="4" name="CasellaDiTesto 3">
            <a:extLst>
              <a:ext uri="{FF2B5EF4-FFF2-40B4-BE49-F238E27FC236}">
                <a16:creationId xmlns:a16="http://schemas.microsoft.com/office/drawing/2014/main" id="{6DDBA8FE-109D-F769-23EC-1BEE2F07CE2C}"/>
              </a:ext>
            </a:extLst>
          </p:cNvPr>
          <p:cNvSpPr txBox="1"/>
          <p:nvPr/>
        </p:nvSpPr>
        <p:spPr>
          <a:xfrm>
            <a:off x="995569" y="1260000"/>
            <a:ext cx="10515599" cy="408623"/>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Prevenire iniezioni di dati non attendibili</a:t>
            </a:r>
          </a:p>
        </p:txBody>
      </p:sp>
      <p:sp>
        <p:nvSpPr>
          <p:cNvPr id="10" name="CasellaDiTesto 9">
            <a:extLst>
              <a:ext uri="{FF2B5EF4-FFF2-40B4-BE49-F238E27FC236}">
                <a16:creationId xmlns:a16="http://schemas.microsoft.com/office/drawing/2014/main" id="{54BFDDC4-37E8-AD98-3A22-866AFA56E34E}"/>
              </a:ext>
            </a:extLst>
          </p:cNvPr>
          <p:cNvSpPr txBox="1"/>
          <p:nvPr/>
        </p:nvSpPr>
        <p:spPr>
          <a:xfrm>
            <a:off x="838200" y="2093508"/>
            <a:ext cx="10225390" cy="1754326"/>
          </a:xfrm>
          <a:prstGeom prst="rect">
            <a:avLst/>
          </a:prstGeom>
          <a:noFill/>
        </p:spPr>
        <p:txBody>
          <a:bodyPr wrap="square">
            <a:spAutoFit/>
          </a:bodyPr>
          <a:lstStyle/>
          <a:p>
            <a:r>
              <a:rPr lang="it-IT"/>
              <a:t>Applicando l’</a:t>
            </a:r>
            <a:r>
              <a:rPr lang="it-IT" b="1">
                <a:solidFill>
                  <a:schemeClr val="accent1">
                    <a:lumMod val="50000"/>
                  </a:schemeClr>
                </a:solidFill>
              </a:rPr>
              <a:t>HTML </a:t>
            </a:r>
            <a:r>
              <a:rPr lang="it-IT" b="1" err="1">
                <a:solidFill>
                  <a:schemeClr val="accent1">
                    <a:lumMod val="50000"/>
                  </a:schemeClr>
                </a:solidFill>
              </a:rPr>
              <a:t>escaping</a:t>
            </a:r>
            <a:r>
              <a:rPr lang="it-IT"/>
              <a:t>, i caratteri speciali presenti nei dati di output — come &lt;, &gt;, &amp;, " e ' — vengono trasformati nelle corrispondenti entità HTML (&amp;lt;, &amp;</a:t>
            </a:r>
            <a:r>
              <a:rPr lang="it-IT" err="1"/>
              <a:t>gt</a:t>
            </a:r>
            <a:r>
              <a:rPr lang="it-IT"/>
              <a:t>;, &amp;</a:t>
            </a:r>
            <a:r>
              <a:rPr lang="it-IT" err="1"/>
              <a:t>amp</a:t>
            </a:r>
            <a:r>
              <a:rPr lang="it-IT"/>
              <a:t>;, &amp;</a:t>
            </a:r>
            <a:r>
              <a:rPr lang="it-IT" err="1"/>
              <a:t>quot</a:t>
            </a:r>
            <a:r>
              <a:rPr lang="it-IT"/>
              <a:t>;, &amp;#039;) per evitare che vengano interpretati come </a:t>
            </a:r>
            <a:r>
              <a:rPr lang="it-IT" b="1">
                <a:solidFill>
                  <a:schemeClr val="accent1">
                    <a:lumMod val="50000"/>
                  </a:schemeClr>
                </a:solidFill>
              </a:rPr>
              <a:t>codice eseguibile</a:t>
            </a:r>
            <a:r>
              <a:rPr lang="it-IT"/>
              <a:t>. Questo processo impedisce che contenuti potenzialmente malevoli, inseriti dagli utenti o da fonti esterne, vengano interpretati come codice HTML o script dal browser. Effettuando l’</a:t>
            </a:r>
            <a:r>
              <a:rPr lang="it-IT" err="1"/>
              <a:t>escaping</a:t>
            </a:r>
            <a:r>
              <a:rPr lang="it-IT"/>
              <a:t> prima della visualizzazione, si riduce il rischio di attacchi di </a:t>
            </a:r>
            <a:r>
              <a:rPr lang="it-IT" b="1">
                <a:solidFill>
                  <a:schemeClr val="accent1">
                    <a:lumMod val="50000"/>
                  </a:schemeClr>
                </a:solidFill>
              </a:rPr>
              <a:t>Cross-Site Scripting </a:t>
            </a:r>
            <a:r>
              <a:rPr lang="it-IT"/>
              <a:t>(XSS), migliorando la sicurezza complessiva dell’applicazione.</a:t>
            </a:r>
          </a:p>
        </p:txBody>
      </p:sp>
      <p:pic>
        <p:nvPicPr>
          <p:cNvPr id="5" name="Immagine 4">
            <a:extLst>
              <a:ext uri="{FF2B5EF4-FFF2-40B4-BE49-F238E27FC236}">
                <a16:creationId xmlns:a16="http://schemas.microsoft.com/office/drawing/2014/main" id="{7C8393E3-4895-11C3-481A-A488BB99DA66}"/>
              </a:ext>
            </a:extLst>
          </p:cNvPr>
          <p:cNvPicPr>
            <a:picLocks noChangeAspect="1"/>
          </p:cNvPicPr>
          <p:nvPr/>
        </p:nvPicPr>
        <p:blipFill>
          <a:blip r:embed="rId3"/>
          <a:stretch>
            <a:fillRect/>
          </a:stretch>
        </p:blipFill>
        <p:spPr>
          <a:xfrm>
            <a:off x="3444722" y="4549718"/>
            <a:ext cx="5458266" cy="1014150"/>
          </a:xfrm>
          <a:prstGeom prst="rect">
            <a:avLst/>
          </a:prstGeom>
        </p:spPr>
      </p:pic>
    </p:spTree>
    <p:extLst>
      <p:ext uri="{BB962C8B-B14F-4D97-AF65-F5344CB8AC3E}">
        <p14:creationId xmlns:p14="http://schemas.microsoft.com/office/powerpoint/2010/main" val="2684404068"/>
      </p:ext>
    </p:extLst>
  </p:cSld>
  <p:clrMapOvr>
    <a:masterClrMapping/>
  </p:clrMapOvr>
  <p:extLst>
    <p:ext uri="{6950BFC3-D8DA-4A85-94F7-54DA5524770B}">
      <p188:commentRel xmlns:p188="http://schemas.microsoft.com/office/powerpoint/2018/8/main" r:id="rId2"/>
    </p:ext>
  </p:extLs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262BC-476A-5CFC-020F-1DE46DE10D7B}"/>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F49AD023-D52B-F3BC-28B1-AC455BAD08CD}"/>
              </a:ext>
            </a:extLst>
          </p:cNvPr>
          <p:cNvSpPr>
            <a:spLocks noGrp="1"/>
          </p:cNvSpPr>
          <p:nvPr>
            <p:ph type="title"/>
          </p:nvPr>
        </p:nvSpPr>
        <p:spPr>
          <a:xfrm>
            <a:off x="838200" y="284366"/>
            <a:ext cx="10515600" cy="568730"/>
          </a:xfrm>
        </p:spPr>
        <p:txBody>
          <a:bodyPr/>
          <a:lstStyle/>
          <a:p>
            <a:r>
              <a:rPr lang="it-IT" b="1">
                <a:solidFill>
                  <a:schemeClr val="accent1">
                    <a:lumMod val="50000"/>
                  </a:schemeClr>
                </a:solidFill>
              </a:rPr>
              <a:t>SI-11:ERROR HANDLING </a:t>
            </a:r>
          </a:p>
        </p:txBody>
      </p:sp>
      <p:sp>
        <p:nvSpPr>
          <p:cNvPr id="6" name="Segnaposto numero diapositiva 5">
            <a:extLst>
              <a:ext uri="{FF2B5EF4-FFF2-40B4-BE49-F238E27FC236}">
                <a16:creationId xmlns:a16="http://schemas.microsoft.com/office/drawing/2014/main" id="{C09540B1-347E-0107-1ED0-02A0B2ED1CF6}"/>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183</a:t>
            </a:fld>
            <a:endParaRPr lang="it-IT" noProof="0"/>
          </a:p>
        </p:txBody>
      </p:sp>
      <p:sp>
        <p:nvSpPr>
          <p:cNvPr id="10" name="CasellaDiTesto 9">
            <a:extLst>
              <a:ext uri="{FF2B5EF4-FFF2-40B4-BE49-F238E27FC236}">
                <a16:creationId xmlns:a16="http://schemas.microsoft.com/office/drawing/2014/main" id="{B9FED4C9-1A2A-8F36-4A90-2A70D4267FB1}"/>
              </a:ext>
            </a:extLst>
          </p:cNvPr>
          <p:cNvSpPr txBox="1"/>
          <p:nvPr/>
        </p:nvSpPr>
        <p:spPr>
          <a:xfrm>
            <a:off x="838199" y="872048"/>
            <a:ext cx="10515599" cy="1021556"/>
          </a:xfrm>
          <a:prstGeom prst="roundRect">
            <a:avLst/>
          </a:prstGeom>
          <a:solidFill>
            <a:schemeClr val="accent1"/>
          </a:solidFill>
          <a:ln>
            <a:solidFill>
              <a:schemeClr val="accent1">
                <a:lumMod val="50000"/>
              </a:schemeClr>
            </a:solidFill>
          </a:ln>
        </p:spPr>
        <p:txBody>
          <a:bodyPr wrap="square">
            <a:spAutoFit/>
          </a:bodyPr>
          <a:lstStyle/>
          <a:p>
            <a:pPr marL="342900" indent="-342900">
              <a:buClr>
                <a:schemeClr val="accent1">
                  <a:lumMod val="50000"/>
                </a:schemeClr>
              </a:buClr>
              <a:buFont typeface="Tenorite" panose="00000500000000000000" pitchFamily="2" charset="0"/>
              <a:buChar char="+"/>
            </a:pPr>
            <a:r>
              <a:rPr lang="it-IT"/>
              <a:t>Genera messaggi di errore che forniscano informazioni necessarie per le azioni correttive senza rivelare informazioni che potrebbero essere sfruttate;</a:t>
            </a:r>
          </a:p>
          <a:p>
            <a:pPr marL="342900" indent="-342900">
              <a:buClr>
                <a:schemeClr val="accent1">
                  <a:lumMod val="50000"/>
                </a:schemeClr>
              </a:buClr>
              <a:buFont typeface="Tenorite" panose="00000500000000000000" pitchFamily="2" charset="0"/>
              <a:buChar char="+"/>
            </a:pPr>
            <a:r>
              <a:rPr lang="it-IT"/>
              <a:t>Mostra i messaggi di errore esclusivamente al personale o ai ruoli designati dall’organizzazione.</a:t>
            </a:r>
          </a:p>
        </p:txBody>
      </p:sp>
      <p:sp>
        <p:nvSpPr>
          <p:cNvPr id="4" name="CasellaDiTesto 3">
            <a:extLst>
              <a:ext uri="{FF2B5EF4-FFF2-40B4-BE49-F238E27FC236}">
                <a16:creationId xmlns:a16="http://schemas.microsoft.com/office/drawing/2014/main" id="{7EE45975-2A63-A111-C205-71C1314C7DA2}"/>
              </a:ext>
            </a:extLst>
          </p:cNvPr>
          <p:cNvSpPr txBox="1"/>
          <p:nvPr/>
        </p:nvSpPr>
        <p:spPr>
          <a:xfrm>
            <a:off x="838199" y="2127395"/>
            <a:ext cx="10515599" cy="923330"/>
          </a:xfrm>
          <a:prstGeom prst="rect">
            <a:avLst/>
          </a:prstGeom>
          <a:noFill/>
        </p:spPr>
        <p:txBody>
          <a:bodyPr wrap="square">
            <a:spAutoFit/>
          </a:bodyPr>
          <a:lstStyle/>
          <a:p>
            <a:r>
              <a:rPr lang="it-IT"/>
              <a:t>L’opzione </a:t>
            </a:r>
            <a:r>
              <a:rPr lang="it-IT" b="1" i="1" err="1">
                <a:solidFill>
                  <a:schemeClr val="accent1">
                    <a:lumMod val="50000"/>
                  </a:schemeClr>
                </a:solidFill>
              </a:rPr>
              <a:t>server_tokens</a:t>
            </a:r>
            <a:r>
              <a:rPr lang="it-IT" b="1" i="1">
                <a:solidFill>
                  <a:schemeClr val="accent1">
                    <a:lumMod val="50000"/>
                  </a:schemeClr>
                </a:solidFill>
              </a:rPr>
              <a:t> off </a:t>
            </a:r>
            <a:r>
              <a:rPr lang="it-IT"/>
              <a:t>(in </a:t>
            </a:r>
            <a:r>
              <a:rPr lang="it-IT" i="1" err="1"/>
              <a:t>nginx.conf</a:t>
            </a:r>
            <a:r>
              <a:rPr lang="it-IT"/>
              <a:t>) viene settata per evitare che la versione del server </a:t>
            </a:r>
            <a:r>
              <a:rPr lang="it-IT" err="1"/>
              <a:t>Nginx</a:t>
            </a:r>
            <a:r>
              <a:rPr lang="it-IT"/>
              <a:t> venga esposta negli </a:t>
            </a:r>
            <a:r>
              <a:rPr lang="it-IT" err="1"/>
              <a:t>header</a:t>
            </a:r>
            <a:r>
              <a:rPr lang="it-IT"/>
              <a:t> HTTP e nelle pagine di errore. Ciò rende più difficile l’attività di </a:t>
            </a:r>
            <a:r>
              <a:rPr lang="it-IT" b="1" err="1">
                <a:solidFill>
                  <a:schemeClr val="accent1">
                    <a:lumMod val="50000"/>
                  </a:schemeClr>
                </a:solidFill>
              </a:rPr>
              <a:t>fingerprinting</a:t>
            </a:r>
            <a:r>
              <a:rPr lang="it-IT"/>
              <a:t> da parte di attori malevoli.</a:t>
            </a:r>
          </a:p>
        </p:txBody>
      </p:sp>
      <p:pic>
        <p:nvPicPr>
          <p:cNvPr id="7" name="Immagine 6" descr="Immagine che contiene testo, schermata, Carattere&#10;&#10;Il contenuto generato dall'IA potrebbe non essere corretto.">
            <a:extLst>
              <a:ext uri="{FF2B5EF4-FFF2-40B4-BE49-F238E27FC236}">
                <a16:creationId xmlns:a16="http://schemas.microsoft.com/office/drawing/2014/main" id="{504FF75F-426F-9814-DFB3-638EB7BDB094}"/>
              </a:ext>
            </a:extLst>
          </p:cNvPr>
          <p:cNvPicPr>
            <a:picLocks noChangeAspect="1"/>
          </p:cNvPicPr>
          <p:nvPr/>
        </p:nvPicPr>
        <p:blipFill>
          <a:blip r:embed="rId3"/>
          <a:srcRect b="33253"/>
          <a:stretch>
            <a:fillRect/>
          </a:stretch>
        </p:blipFill>
        <p:spPr>
          <a:xfrm>
            <a:off x="2872740" y="3284516"/>
            <a:ext cx="6446520" cy="1454632"/>
          </a:xfrm>
          <a:prstGeom prst="rect">
            <a:avLst/>
          </a:prstGeom>
        </p:spPr>
      </p:pic>
    </p:spTree>
    <p:extLst>
      <p:ext uri="{BB962C8B-B14F-4D97-AF65-F5344CB8AC3E}">
        <p14:creationId xmlns:p14="http://schemas.microsoft.com/office/powerpoint/2010/main" val="801914717"/>
      </p:ext>
    </p:extLst>
  </p:cSld>
  <p:clrMapOvr>
    <a:masterClrMapping/>
  </p:clrMapOvr>
  <p:extLst>
    <p:ext uri="{6950BFC3-D8DA-4A85-94F7-54DA5524770B}">
      <p188:commentRel xmlns:p188="http://schemas.microsoft.com/office/powerpoint/2018/8/main" r:id="rId2"/>
    </p:ext>
  </p:extLs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E6969-414D-D50E-C275-AEF4CC52A6BF}"/>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7E23D2A2-93A5-901D-487C-3BBEE843944C}"/>
              </a:ext>
            </a:extLst>
          </p:cNvPr>
          <p:cNvSpPr>
            <a:spLocks noGrp="1"/>
          </p:cNvSpPr>
          <p:nvPr>
            <p:ph type="title"/>
          </p:nvPr>
        </p:nvSpPr>
        <p:spPr/>
        <p:txBody>
          <a:bodyPr/>
          <a:lstStyle/>
          <a:p>
            <a:r>
              <a:rPr lang="it-IT" b="1">
                <a:solidFill>
                  <a:schemeClr val="accent1">
                    <a:lumMod val="50000"/>
                  </a:schemeClr>
                </a:solidFill>
              </a:rPr>
              <a:t>SYSTEM AND INFORMATION INTEGRITY</a:t>
            </a:r>
            <a:endParaRPr lang="it-IT"/>
          </a:p>
        </p:txBody>
      </p:sp>
      <p:sp>
        <p:nvSpPr>
          <p:cNvPr id="4" name="Segnaposto numero diapositiva 3">
            <a:extLst>
              <a:ext uri="{FF2B5EF4-FFF2-40B4-BE49-F238E27FC236}">
                <a16:creationId xmlns:a16="http://schemas.microsoft.com/office/drawing/2014/main" id="{B83147B8-A52C-EE72-566E-CDCDDB50861A}"/>
              </a:ext>
            </a:extLst>
          </p:cNvPr>
          <p:cNvSpPr>
            <a:spLocks noGrp="1"/>
          </p:cNvSpPr>
          <p:nvPr>
            <p:ph type="sldNum" sz="quarter" idx="16"/>
          </p:nvPr>
        </p:nvSpPr>
        <p:spPr/>
        <p:txBody>
          <a:bodyPr/>
          <a:lstStyle/>
          <a:p>
            <a:pPr rtl="0"/>
            <a:fld id="{B5CEABB6-07DC-46E8-9B57-56EC44A396E5}" type="slidenum">
              <a:rPr lang="it-IT" noProof="0" smtClean="0"/>
              <a:pPr rtl="0"/>
              <a:t>184</a:t>
            </a:fld>
            <a:endParaRPr lang="it-IT" noProof="0"/>
          </a:p>
        </p:txBody>
      </p:sp>
      <p:cxnSp>
        <p:nvCxnSpPr>
          <p:cNvPr id="6" name="Connettore diritto 5">
            <a:extLst>
              <a:ext uri="{FF2B5EF4-FFF2-40B4-BE49-F238E27FC236}">
                <a16:creationId xmlns:a16="http://schemas.microsoft.com/office/drawing/2014/main" id="{6D7E9FB9-B33E-86BC-B2BE-5F318AF350A5}"/>
              </a:ext>
            </a:extLst>
          </p:cNvPr>
          <p:cNvCxnSpPr>
            <a:stCxn id="3" idx="2"/>
          </p:cNvCxnSpPr>
          <p:nvPr/>
        </p:nvCxnSpPr>
        <p:spPr>
          <a:xfrm>
            <a:off x="6096000" y="1260000"/>
            <a:ext cx="0" cy="496091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itolo 2">
            <a:extLst>
              <a:ext uri="{FF2B5EF4-FFF2-40B4-BE49-F238E27FC236}">
                <a16:creationId xmlns:a16="http://schemas.microsoft.com/office/drawing/2014/main" id="{7D68BC15-719D-99D4-CD82-FB5C5C2DDB0E}"/>
              </a:ext>
            </a:extLst>
          </p:cNvPr>
          <p:cNvSpPr txBox="1">
            <a:spLocks/>
          </p:cNvSpPr>
          <p:nvPr/>
        </p:nvSpPr>
        <p:spPr>
          <a:xfrm>
            <a:off x="838200" y="1260000"/>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non applicabili</a:t>
            </a:r>
            <a:endParaRPr lang="it-IT" sz="2400"/>
          </a:p>
        </p:txBody>
      </p:sp>
      <p:sp>
        <p:nvSpPr>
          <p:cNvPr id="8" name="Titolo 2">
            <a:extLst>
              <a:ext uri="{FF2B5EF4-FFF2-40B4-BE49-F238E27FC236}">
                <a16:creationId xmlns:a16="http://schemas.microsoft.com/office/drawing/2014/main" id="{CD50A22A-6191-329F-A0B1-A08C63886646}"/>
              </a:ext>
            </a:extLst>
          </p:cNvPr>
          <p:cNvSpPr txBox="1">
            <a:spLocks/>
          </p:cNvSpPr>
          <p:nvPr/>
        </p:nvSpPr>
        <p:spPr>
          <a:xfrm>
            <a:off x="6240906" y="1246426"/>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mancanti per il livello medium</a:t>
            </a:r>
          </a:p>
        </p:txBody>
      </p:sp>
      <p:sp>
        <p:nvSpPr>
          <p:cNvPr id="2" name="CasellaDiTesto 1">
            <a:extLst>
              <a:ext uri="{FF2B5EF4-FFF2-40B4-BE49-F238E27FC236}">
                <a16:creationId xmlns:a16="http://schemas.microsoft.com/office/drawing/2014/main" id="{A88F037A-C3A6-9EDD-225B-65C1DCAD8DCA}"/>
              </a:ext>
            </a:extLst>
          </p:cNvPr>
          <p:cNvSpPr txBox="1"/>
          <p:nvPr/>
        </p:nvSpPr>
        <p:spPr>
          <a:xfrm>
            <a:off x="6240905" y="2146425"/>
            <a:ext cx="5112895" cy="221599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SI-2(2): </a:t>
            </a:r>
            <a:r>
              <a:rPr lang="en-US"/>
              <a:t>FLAW REMEDIATION | AUTOMATED FLAW REMEDIATION STATUS</a:t>
            </a:r>
            <a:endParaRPr lang="it-IT"/>
          </a:p>
          <a:p>
            <a:pPr marL="285750" indent="-285750">
              <a:spcAft>
                <a:spcPts val="1200"/>
              </a:spcAft>
              <a:buFont typeface="Arial" panose="020B0604020202020204" pitchFamily="34" charset="0"/>
              <a:buChar char="•"/>
            </a:pPr>
            <a:r>
              <a:rPr lang="it-IT"/>
              <a:t>SI-4: SYSTEM MONITORING</a:t>
            </a:r>
          </a:p>
          <a:p>
            <a:pPr marL="285750" indent="-285750">
              <a:spcAft>
                <a:spcPts val="1200"/>
              </a:spcAft>
              <a:buFont typeface="Arial" panose="020B0604020202020204" pitchFamily="34" charset="0"/>
              <a:buChar char="•"/>
            </a:pPr>
            <a:r>
              <a:rPr lang="en-US"/>
              <a:t>SI-7: SOFTWARE, FIRMWARE, AND INFORMATION INTEGRITY</a:t>
            </a:r>
          </a:p>
          <a:p>
            <a:pPr marL="285750" indent="-285750">
              <a:spcAft>
                <a:spcPts val="1200"/>
              </a:spcAft>
              <a:buFont typeface="Arial" panose="020B0604020202020204" pitchFamily="34" charset="0"/>
              <a:buChar char="•"/>
            </a:pPr>
            <a:r>
              <a:rPr lang="en-US"/>
              <a:t>SI-16: MEMORY PROTECTION</a:t>
            </a:r>
          </a:p>
        </p:txBody>
      </p:sp>
      <p:sp>
        <p:nvSpPr>
          <p:cNvPr id="5" name="CasellaDiTesto 4">
            <a:extLst>
              <a:ext uri="{FF2B5EF4-FFF2-40B4-BE49-F238E27FC236}">
                <a16:creationId xmlns:a16="http://schemas.microsoft.com/office/drawing/2014/main" id="{FFB7A9EA-1CAF-B71E-959A-F82DFF75B552}"/>
              </a:ext>
            </a:extLst>
          </p:cNvPr>
          <p:cNvSpPr txBox="1"/>
          <p:nvPr/>
        </p:nvSpPr>
        <p:spPr>
          <a:xfrm>
            <a:off x="838200" y="2146424"/>
            <a:ext cx="5112895" cy="193899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SI-12: Information Management and </a:t>
            </a:r>
            <a:r>
              <a:rPr lang="it-IT" err="1"/>
              <a:t>Retention</a:t>
            </a:r>
            <a:endParaRPr lang="it-IT"/>
          </a:p>
          <a:p>
            <a:pPr marL="285750" indent="-285750">
              <a:spcAft>
                <a:spcPts val="1200"/>
              </a:spcAft>
              <a:buFont typeface="Arial" panose="020B0604020202020204" pitchFamily="34" charset="0"/>
              <a:buChar char="•"/>
            </a:pPr>
            <a:r>
              <a:rPr lang="it-IT"/>
              <a:t>SI-5: </a:t>
            </a:r>
            <a:r>
              <a:rPr lang="en-US"/>
              <a:t>SECURITY ALERTS, ADVISORIES, AND DIRECTIVES</a:t>
            </a:r>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en-US"/>
          </a:p>
        </p:txBody>
      </p:sp>
    </p:spTree>
    <p:extLst>
      <p:ext uri="{BB962C8B-B14F-4D97-AF65-F5344CB8AC3E}">
        <p14:creationId xmlns:p14="http://schemas.microsoft.com/office/powerpoint/2010/main" val="32229650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3F5009-82C2-F537-8FEF-6975954C30BE}"/>
              </a:ext>
            </a:extLst>
          </p:cNvPr>
          <p:cNvSpPr>
            <a:spLocks noGrp="1"/>
          </p:cNvSpPr>
          <p:nvPr>
            <p:ph type="ctrTitle"/>
          </p:nvPr>
        </p:nvSpPr>
        <p:spPr/>
        <p:txBody>
          <a:bodyPr/>
          <a:lstStyle/>
          <a:p>
            <a:pPr algn="ctr"/>
            <a:r>
              <a:rPr lang="it-IT" b="1">
                <a:solidFill>
                  <a:schemeClr val="accent1">
                    <a:lumMod val="50000"/>
                  </a:schemeClr>
                </a:solidFill>
              </a:rPr>
              <a:t>5. Demo </a:t>
            </a:r>
            <a:r>
              <a:rPr lang="it-IT" b="1" err="1">
                <a:solidFill>
                  <a:schemeClr val="accent1">
                    <a:lumMod val="50000"/>
                  </a:schemeClr>
                </a:solidFill>
              </a:rPr>
              <a:t>instore</a:t>
            </a:r>
            <a:r>
              <a:rPr lang="it-IT" b="1">
                <a:solidFill>
                  <a:schemeClr val="accent1">
                    <a:lumMod val="50000"/>
                  </a:schemeClr>
                </a:solidFill>
              </a:rPr>
              <a:t> e funzionalità</a:t>
            </a:r>
            <a:br>
              <a:rPr lang="it-IT" b="1">
                <a:solidFill>
                  <a:schemeClr val="accent1">
                    <a:lumMod val="50000"/>
                  </a:schemeClr>
                </a:solidFill>
              </a:rPr>
            </a:br>
            <a:endParaRPr lang="it-IT" b="1">
              <a:solidFill>
                <a:schemeClr val="accent1">
                  <a:lumMod val="50000"/>
                </a:schemeClr>
              </a:solidFill>
            </a:endParaRPr>
          </a:p>
        </p:txBody>
      </p:sp>
    </p:spTree>
    <p:extLst>
      <p:ext uri="{BB962C8B-B14F-4D97-AF65-F5344CB8AC3E}">
        <p14:creationId xmlns:p14="http://schemas.microsoft.com/office/powerpoint/2010/main" val="1790304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2526760-DEF2-9199-47A3-EB5BD8A153D4}"/>
              </a:ext>
            </a:extLst>
          </p:cNvPr>
          <p:cNvSpPr>
            <a:spLocks noGrp="1"/>
          </p:cNvSpPr>
          <p:nvPr>
            <p:ph type="title"/>
          </p:nvPr>
        </p:nvSpPr>
        <p:spPr/>
        <p:txBody>
          <a:bodyPr/>
          <a:lstStyle/>
          <a:p>
            <a:r>
              <a:rPr lang="it-IT"/>
              <a:t>GET /cliente/index.html </a:t>
            </a:r>
          </a:p>
        </p:txBody>
      </p:sp>
      <p:sp>
        <p:nvSpPr>
          <p:cNvPr id="4" name="Segnaposto data 3">
            <a:extLst>
              <a:ext uri="{FF2B5EF4-FFF2-40B4-BE49-F238E27FC236}">
                <a16:creationId xmlns:a16="http://schemas.microsoft.com/office/drawing/2014/main" id="{A78085E0-F0E6-5853-2F42-5F0C0784D6D1}"/>
              </a:ext>
            </a:extLst>
          </p:cNvPr>
          <p:cNvSpPr>
            <a:spLocks noGrp="1"/>
          </p:cNvSpPr>
          <p:nvPr>
            <p:ph type="dt" sz="half" idx="4294967295"/>
          </p:nvPr>
        </p:nvSpPr>
        <p:spPr>
          <a:xfrm>
            <a:off x="838200" y="6356350"/>
            <a:ext cx="2743200" cy="365125"/>
          </a:xfrm>
          <a:prstGeom prst="rect">
            <a:avLst/>
          </a:prstGeom>
        </p:spPr>
        <p:txBody>
          <a:bodyPr/>
          <a:lstStyle/>
          <a:p>
            <a:pPr rtl="0"/>
            <a:r>
              <a:rPr lang="it-IT" noProof="0"/>
              <a:t>20XX</a:t>
            </a:r>
          </a:p>
        </p:txBody>
      </p:sp>
      <p:sp>
        <p:nvSpPr>
          <p:cNvPr id="5" name="Segnaposto piè di pagina 4">
            <a:extLst>
              <a:ext uri="{FF2B5EF4-FFF2-40B4-BE49-F238E27FC236}">
                <a16:creationId xmlns:a16="http://schemas.microsoft.com/office/drawing/2014/main" id="{C80ABCF6-5408-CB5D-C1C4-B0A4E29EC128}"/>
              </a:ext>
            </a:extLst>
          </p:cNvPr>
          <p:cNvSpPr>
            <a:spLocks noGrp="1"/>
          </p:cNvSpPr>
          <p:nvPr>
            <p:ph type="ftr" sz="quarter" idx="4294967295"/>
          </p:nvPr>
        </p:nvSpPr>
        <p:spPr>
          <a:xfrm>
            <a:off x="4038600" y="6356350"/>
            <a:ext cx="4114800" cy="365125"/>
          </a:xfrm>
          <a:prstGeom prst="rect">
            <a:avLst/>
          </a:prstGeom>
        </p:spPr>
        <p:txBody>
          <a:bodyPr/>
          <a:lstStyle/>
          <a:p>
            <a:pPr rtl="0"/>
            <a:r>
              <a:rPr lang="it-IT" noProof="0"/>
              <a:t>Presentazione</a:t>
            </a:r>
          </a:p>
        </p:txBody>
      </p:sp>
      <p:sp>
        <p:nvSpPr>
          <p:cNvPr id="6" name="Segnaposto numero diapositiva 5">
            <a:extLst>
              <a:ext uri="{FF2B5EF4-FFF2-40B4-BE49-F238E27FC236}">
                <a16:creationId xmlns:a16="http://schemas.microsoft.com/office/drawing/2014/main" id="{197CC1B4-3A41-3880-5AEE-95A8D8469803}"/>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186</a:t>
            </a:fld>
            <a:endParaRPr lang="it-IT" noProof="0"/>
          </a:p>
        </p:txBody>
      </p:sp>
      <p:pic>
        <p:nvPicPr>
          <p:cNvPr id="8" name="Immagine 7" descr="Immagine che contiene testo, Parallelo, schermata, diagramma&#10;&#10;Il contenuto generato dall'IA potrebbe non essere corretto.">
            <a:extLst>
              <a:ext uri="{FF2B5EF4-FFF2-40B4-BE49-F238E27FC236}">
                <a16:creationId xmlns:a16="http://schemas.microsoft.com/office/drawing/2014/main" id="{BCBC6D49-D345-3190-909D-A99D8F19435B}"/>
              </a:ext>
            </a:extLst>
          </p:cNvPr>
          <p:cNvPicPr>
            <a:picLocks noChangeAspect="1"/>
          </p:cNvPicPr>
          <p:nvPr/>
        </p:nvPicPr>
        <p:blipFill>
          <a:blip r:embed="rId2"/>
          <a:stretch>
            <a:fillRect/>
          </a:stretch>
        </p:blipFill>
        <p:spPr>
          <a:xfrm>
            <a:off x="169888" y="1690688"/>
            <a:ext cx="11852223" cy="24627611"/>
          </a:xfrm>
          <a:prstGeom prst="rect">
            <a:avLst/>
          </a:prstGeom>
        </p:spPr>
      </p:pic>
    </p:spTree>
    <p:extLst>
      <p:ext uri="{BB962C8B-B14F-4D97-AF65-F5344CB8AC3E}">
        <p14:creationId xmlns:p14="http://schemas.microsoft.com/office/powerpoint/2010/main" val="40535430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C1ACD-700B-4FD4-EC54-877017647BC8}"/>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3587E993-68B2-6A31-25A8-FEB00DEAC1AA}"/>
              </a:ext>
            </a:extLst>
          </p:cNvPr>
          <p:cNvSpPr>
            <a:spLocks noGrp="1"/>
          </p:cNvSpPr>
          <p:nvPr>
            <p:ph type="dt" sz="half" idx="4294967295"/>
          </p:nvPr>
        </p:nvSpPr>
        <p:spPr>
          <a:xfrm>
            <a:off x="838200" y="6356350"/>
            <a:ext cx="2743200" cy="365125"/>
          </a:xfrm>
          <a:prstGeom prst="rect">
            <a:avLst/>
          </a:prstGeom>
        </p:spPr>
        <p:txBody>
          <a:bodyPr/>
          <a:lstStyle/>
          <a:p>
            <a:pPr rtl="0"/>
            <a:r>
              <a:rPr lang="it-IT" noProof="0"/>
              <a:t>20XX</a:t>
            </a:r>
          </a:p>
        </p:txBody>
      </p:sp>
      <p:sp>
        <p:nvSpPr>
          <p:cNvPr id="5" name="Segnaposto piè di pagina 4">
            <a:extLst>
              <a:ext uri="{FF2B5EF4-FFF2-40B4-BE49-F238E27FC236}">
                <a16:creationId xmlns:a16="http://schemas.microsoft.com/office/drawing/2014/main" id="{E40913F2-2AF9-6D79-C212-71E104772D47}"/>
              </a:ext>
            </a:extLst>
          </p:cNvPr>
          <p:cNvSpPr>
            <a:spLocks noGrp="1"/>
          </p:cNvSpPr>
          <p:nvPr>
            <p:ph type="ftr" sz="quarter" idx="4294967295"/>
          </p:nvPr>
        </p:nvSpPr>
        <p:spPr>
          <a:xfrm>
            <a:off x="4038600" y="6356350"/>
            <a:ext cx="4114800" cy="365125"/>
          </a:xfrm>
          <a:prstGeom prst="rect">
            <a:avLst/>
          </a:prstGeom>
        </p:spPr>
        <p:txBody>
          <a:bodyPr/>
          <a:lstStyle/>
          <a:p>
            <a:pPr rtl="0"/>
            <a:r>
              <a:rPr lang="it-IT" noProof="0"/>
              <a:t>Presentazione</a:t>
            </a:r>
          </a:p>
        </p:txBody>
      </p:sp>
      <p:sp>
        <p:nvSpPr>
          <p:cNvPr id="6" name="Segnaposto numero diapositiva 5">
            <a:extLst>
              <a:ext uri="{FF2B5EF4-FFF2-40B4-BE49-F238E27FC236}">
                <a16:creationId xmlns:a16="http://schemas.microsoft.com/office/drawing/2014/main" id="{7772E547-DDD3-8539-7960-614D839209EF}"/>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187</a:t>
            </a:fld>
            <a:endParaRPr lang="it-IT" noProof="0"/>
          </a:p>
        </p:txBody>
      </p:sp>
      <p:pic>
        <p:nvPicPr>
          <p:cNvPr id="8" name="Immagine 7">
            <a:extLst>
              <a:ext uri="{FF2B5EF4-FFF2-40B4-BE49-F238E27FC236}">
                <a16:creationId xmlns:a16="http://schemas.microsoft.com/office/drawing/2014/main" id="{8242171A-F989-3733-638C-A669FA85B2BD}"/>
              </a:ext>
            </a:extLst>
          </p:cNvPr>
          <p:cNvPicPr>
            <a:picLocks noChangeAspect="1"/>
          </p:cNvPicPr>
          <p:nvPr/>
        </p:nvPicPr>
        <p:blipFill>
          <a:blip r:embed="rId2"/>
          <a:srcRect/>
          <a:stretch/>
        </p:blipFill>
        <p:spPr>
          <a:xfrm>
            <a:off x="169888" y="-5051685"/>
            <a:ext cx="11852223" cy="24627609"/>
          </a:xfrm>
          <a:prstGeom prst="rect">
            <a:avLst/>
          </a:prstGeom>
        </p:spPr>
      </p:pic>
    </p:spTree>
    <p:extLst>
      <p:ext uri="{BB962C8B-B14F-4D97-AF65-F5344CB8AC3E}">
        <p14:creationId xmlns:p14="http://schemas.microsoft.com/office/powerpoint/2010/main" val="42707574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2E290-0D42-A693-2A5B-A9ACA1B78931}"/>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CBB7AD9B-41C4-2078-4D28-C325B29668FB}"/>
              </a:ext>
            </a:extLst>
          </p:cNvPr>
          <p:cNvSpPr>
            <a:spLocks noGrp="1"/>
          </p:cNvSpPr>
          <p:nvPr>
            <p:ph type="dt" sz="half" idx="4294967295"/>
          </p:nvPr>
        </p:nvSpPr>
        <p:spPr>
          <a:xfrm>
            <a:off x="838200" y="6356350"/>
            <a:ext cx="2743200" cy="365125"/>
          </a:xfrm>
          <a:prstGeom prst="rect">
            <a:avLst/>
          </a:prstGeom>
        </p:spPr>
        <p:txBody>
          <a:bodyPr/>
          <a:lstStyle/>
          <a:p>
            <a:pPr rtl="0"/>
            <a:r>
              <a:rPr lang="it-IT" noProof="0"/>
              <a:t>20XX</a:t>
            </a:r>
          </a:p>
        </p:txBody>
      </p:sp>
      <p:sp>
        <p:nvSpPr>
          <p:cNvPr id="5" name="Segnaposto piè di pagina 4">
            <a:extLst>
              <a:ext uri="{FF2B5EF4-FFF2-40B4-BE49-F238E27FC236}">
                <a16:creationId xmlns:a16="http://schemas.microsoft.com/office/drawing/2014/main" id="{59C421C8-B027-D79D-4FD8-61F2EAE8E2E7}"/>
              </a:ext>
            </a:extLst>
          </p:cNvPr>
          <p:cNvSpPr>
            <a:spLocks noGrp="1"/>
          </p:cNvSpPr>
          <p:nvPr>
            <p:ph type="ftr" sz="quarter" idx="4294967295"/>
          </p:nvPr>
        </p:nvSpPr>
        <p:spPr>
          <a:xfrm>
            <a:off x="4038600" y="6356350"/>
            <a:ext cx="4114800" cy="365125"/>
          </a:xfrm>
          <a:prstGeom prst="rect">
            <a:avLst/>
          </a:prstGeom>
        </p:spPr>
        <p:txBody>
          <a:bodyPr/>
          <a:lstStyle/>
          <a:p>
            <a:pPr rtl="0"/>
            <a:r>
              <a:rPr lang="it-IT" noProof="0"/>
              <a:t>Presentazione</a:t>
            </a:r>
          </a:p>
        </p:txBody>
      </p:sp>
      <p:sp>
        <p:nvSpPr>
          <p:cNvPr id="6" name="Segnaposto numero diapositiva 5">
            <a:extLst>
              <a:ext uri="{FF2B5EF4-FFF2-40B4-BE49-F238E27FC236}">
                <a16:creationId xmlns:a16="http://schemas.microsoft.com/office/drawing/2014/main" id="{59FCB06F-9B5C-F886-6061-86A733FC84C9}"/>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188</a:t>
            </a:fld>
            <a:endParaRPr lang="it-IT" noProof="0"/>
          </a:p>
        </p:txBody>
      </p:sp>
      <p:pic>
        <p:nvPicPr>
          <p:cNvPr id="8" name="Immagine 7" descr="Immagine che contiene testo, Parallelo, schermata, diagramma&#10;&#10;Il contenuto generato dall'IA potrebbe non essere corretto.">
            <a:extLst>
              <a:ext uri="{FF2B5EF4-FFF2-40B4-BE49-F238E27FC236}">
                <a16:creationId xmlns:a16="http://schemas.microsoft.com/office/drawing/2014/main" id="{2432886B-9544-A6A0-DE8C-B6438611C03C}"/>
              </a:ext>
            </a:extLst>
          </p:cNvPr>
          <p:cNvPicPr>
            <a:picLocks noChangeAspect="1"/>
          </p:cNvPicPr>
          <p:nvPr/>
        </p:nvPicPr>
        <p:blipFill>
          <a:blip r:embed="rId2"/>
          <a:stretch>
            <a:fillRect/>
          </a:stretch>
        </p:blipFill>
        <p:spPr>
          <a:xfrm>
            <a:off x="169888" y="-12052092"/>
            <a:ext cx="11852223" cy="24627611"/>
          </a:xfrm>
          <a:prstGeom prst="rect">
            <a:avLst/>
          </a:prstGeom>
        </p:spPr>
      </p:pic>
    </p:spTree>
    <p:extLst>
      <p:ext uri="{BB962C8B-B14F-4D97-AF65-F5344CB8AC3E}">
        <p14:creationId xmlns:p14="http://schemas.microsoft.com/office/powerpoint/2010/main" val="33381347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E96EC-E164-7DEC-25B8-7FE8580E5A70}"/>
            </a:ext>
          </a:extLst>
        </p:cNvPr>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EC24DF8A-656D-4D4D-4217-939F2B89BE78}"/>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189</a:t>
            </a:fld>
            <a:endParaRPr lang="it-IT" noProof="0"/>
          </a:p>
        </p:txBody>
      </p:sp>
      <p:pic>
        <p:nvPicPr>
          <p:cNvPr id="8" name="Immagine 7" descr="Immagine che contiene testo, Parallelo, schermata, diagramma&#10;&#10;Il contenuto generato dall'IA potrebbe non essere corretto.">
            <a:extLst>
              <a:ext uri="{FF2B5EF4-FFF2-40B4-BE49-F238E27FC236}">
                <a16:creationId xmlns:a16="http://schemas.microsoft.com/office/drawing/2014/main" id="{2F2CF27B-9BB8-11BC-2E47-5E21E7FBC39E}"/>
              </a:ext>
            </a:extLst>
          </p:cNvPr>
          <p:cNvPicPr>
            <a:picLocks noChangeAspect="1"/>
          </p:cNvPicPr>
          <p:nvPr/>
        </p:nvPicPr>
        <p:blipFill>
          <a:blip r:embed="rId2"/>
          <a:stretch>
            <a:fillRect/>
          </a:stretch>
        </p:blipFill>
        <p:spPr>
          <a:xfrm>
            <a:off x="169888" y="-19052499"/>
            <a:ext cx="11852223" cy="24627611"/>
          </a:xfrm>
          <a:prstGeom prst="rect">
            <a:avLst/>
          </a:prstGeom>
        </p:spPr>
      </p:pic>
    </p:spTree>
    <p:extLst>
      <p:ext uri="{BB962C8B-B14F-4D97-AF65-F5344CB8AC3E}">
        <p14:creationId xmlns:p14="http://schemas.microsoft.com/office/powerpoint/2010/main" val="18222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154B3DE-B312-7F78-7F75-E5BC9C54E627}"/>
              </a:ext>
            </a:extLst>
          </p:cNvPr>
          <p:cNvSpPr>
            <a:spLocks noGrp="1"/>
          </p:cNvSpPr>
          <p:nvPr>
            <p:ph type="title"/>
          </p:nvPr>
        </p:nvSpPr>
        <p:spPr/>
        <p:txBody>
          <a:bodyPr/>
          <a:lstStyle/>
          <a:p>
            <a:r>
              <a:rPr lang="it-IT" b="1" err="1">
                <a:solidFill>
                  <a:schemeClr val="accent1">
                    <a:lumMod val="50000"/>
                  </a:schemeClr>
                </a:solidFill>
              </a:rPr>
              <a:t>Irius</a:t>
            </a:r>
            <a:r>
              <a:rPr lang="it-IT" b="1">
                <a:solidFill>
                  <a:schemeClr val="accent1">
                    <a:lumMod val="50000"/>
                  </a:schemeClr>
                </a:solidFill>
              </a:rPr>
              <a:t> risk</a:t>
            </a:r>
          </a:p>
        </p:txBody>
      </p:sp>
      <p:sp>
        <p:nvSpPr>
          <p:cNvPr id="6" name="Segnaposto numero diapositiva 5">
            <a:extLst>
              <a:ext uri="{FF2B5EF4-FFF2-40B4-BE49-F238E27FC236}">
                <a16:creationId xmlns:a16="http://schemas.microsoft.com/office/drawing/2014/main" id="{CC816D0A-07FC-A720-4391-1AE882B24DE4}"/>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19</a:t>
            </a:fld>
            <a:endParaRPr lang="it-IT" noProof="0"/>
          </a:p>
        </p:txBody>
      </p:sp>
      <p:pic>
        <p:nvPicPr>
          <p:cNvPr id="8" name="Immagine 7">
            <a:extLst>
              <a:ext uri="{FF2B5EF4-FFF2-40B4-BE49-F238E27FC236}">
                <a16:creationId xmlns:a16="http://schemas.microsoft.com/office/drawing/2014/main" id="{FF8207BF-DB55-D655-11A0-F5DA4EF9E563}"/>
              </a:ext>
            </a:extLst>
          </p:cNvPr>
          <p:cNvPicPr>
            <a:picLocks noChangeAspect="1"/>
          </p:cNvPicPr>
          <p:nvPr/>
        </p:nvPicPr>
        <p:blipFill>
          <a:blip r:embed="rId2"/>
          <a:stretch>
            <a:fillRect/>
          </a:stretch>
        </p:blipFill>
        <p:spPr>
          <a:xfrm>
            <a:off x="533346" y="1554480"/>
            <a:ext cx="5073031" cy="4686458"/>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DE51C1DB-1568-005B-17BA-D61C3B9F547A}"/>
              </a:ext>
            </a:extLst>
          </p:cNvPr>
          <p:cNvPicPr>
            <a:picLocks noChangeAspect="1"/>
          </p:cNvPicPr>
          <p:nvPr/>
        </p:nvPicPr>
        <p:blipFill>
          <a:blip r:embed="rId3"/>
          <a:stretch>
            <a:fillRect/>
          </a:stretch>
        </p:blipFill>
        <p:spPr>
          <a:xfrm>
            <a:off x="6400854" y="1554480"/>
            <a:ext cx="5257800" cy="4775319"/>
          </a:xfrm>
          <a:prstGeom prst="rect">
            <a:avLst/>
          </a:prstGeom>
          <a:ln>
            <a:noFill/>
          </a:ln>
          <a:effectLst>
            <a:outerShdw blurRad="292100" dist="139700" dir="2700000" algn="tl" rotWithShape="0">
              <a:srgbClr val="333333">
                <a:alpha val="65000"/>
              </a:srgbClr>
            </a:outerShdw>
          </a:effectLst>
        </p:spPr>
      </p:pic>
      <p:cxnSp>
        <p:nvCxnSpPr>
          <p:cNvPr id="13" name="Connettore 2 12">
            <a:extLst>
              <a:ext uri="{FF2B5EF4-FFF2-40B4-BE49-F238E27FC236}">
                <a16:creationId xmlns:a16="http://schemas.microsoft.com/office/drawing/2014/main" id="{920353C3-4C69-5031-A675-CD26C275B987}"/>
              </a:ext>
            </a:extLst>
          </p:cNvPr>
          <p:cNvCxnSpPr>
            <a:cxnSpLocks/>
          </p:cNvCxnSpPr>
          <p:nvPr/>
        </p:nvCxnSpPr>
        <p:spPr>
          <a:xfrm>
            <a:off x="320040" y="2139696"/>
            <a:ext cx="289452" cy="237744"/>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2541A986-68FF-BD02-76DE-8F15EE44B14C}"/>
              </a:ext>
            </a:extLst>
          </p:cNvPr>
          <p:cNvCxnSpPr>
            <a:cxnSpLocks/>
          </p:cNvCxnSpPr>
          <p:nvPr/>
        </p:nvCxnSpPr>
        <p:spPr>
          <a:xfrm>
            <a:off x="9351264" y="4651248"/>
            <a:ext cx="289452" cy="237744"/>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3086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84FC3-B986-6475-5A71-7B322794BD41}"/>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7F2C90CE-4296-815A-BE6C-5FA93A8AD7FA}"/>
              </a:ext>
            </a:extLst>
          </p:cNvPr>
          <p:cNvSpPr>
            <a:spLocks noGrp="1"/>
          </p:cNvSpPr>
          <p:nvPr>
            <p:ph type="title"/>
          </p:nvPr>
        </p:nvSpPr>
        <p:spPr/>
        <p:txBody>
          <a:bodyPr/>
          <a:lstStyle/>
          <a:p>
            <a:r>
              <a:rPr lang="it-IT"/>
              <a:t>Registrazione utente</a:t>
            </a:r>
          </a:p>
        </p:txBody>
      </p:sp>
      <p:sp>
        <p:nvSpPr>
          <p:cNvPr id="4" name="Segnaposto data 3">
            <a:extLst>
              <a:ext uri="{FF2B5EF4-FFF2-40B4-BE49-F238E27FC236}">
                <a16:creationId xmlns:a16="http://schemas.microsoft.com/office/drawing/2014/main" id="{F6D02094-EDD8-6908-73C6-C6C1A0E6AFC5}"/>
              </a:ext>
            </a:extLst>
          </p:cNvPr>
          <p:cNvSpPr>
            <a:spLocks noGrp="1"/>
          </p:cNvSpPr>
          <p:nvPr>
            <p:ph type="dt" sz="half" idx="4294967295"/>
          </p:nvPr>
        </p:nvSpPr>
        <p:spPr>
          <a:xfrm>
            <a:off x="838200" y="6356350"/>
            <a:ext cx="2743200" cy="365125"/>
          </a:xfrm>
          <a:prstGeom prst="rect">
            <a:avLst/>
          </a:prstGeom>
        </p:spPr>
        <p:txBody>
          <a:bodyPr/>
          <a:lstStyle/>
          <a:p>
            <a:pPr rtl="0"/>
            <a:r>
              <a:rPr lang="it-IT" noProof="0"/>
              <a:t>20XX</a:t>
            </a:r>
          </a:p>
        </p:txBody>
      </p:sp>
      <p:sp>
        <p:nvSpPr>
          <p:cNvPr id="5" name="Segnaposto piè di pagina 4">
            <a:extLst>
              <a:ext uri="{FF2B5EF4-FFF2-40B4-BE49-F238E27FC236}">
                <a16:creationId xmlns:a16="http://schemas.microsoft.com/office/drawing/2014/main" id="{F370A78F-D9E8-0960-CE04-957EE6313669}"/>
              </a:ext>
            </a:extLst>
          </p:cNvPr>
          <p:cNvSpPr>
            <a:spLocks noGrp="1"/>
          </p:cNvSpPr>
          <p:nvPr>
            <p:ph type="ftr" sz="quarter" idx="4294967295"/>
          </p:nvPr>
        </p:nvSpPr>
        <p:spPr>
          <a:xfrm>
            <a:off x="4038600" y="6356350"/>
            <a:ext cx="4114800" cy="365125"/>
          </a:xfrm>
          <a:prstGeom prst="rect">
            <a:avLst/>
          </a:prstGeom>
        </p:spPr>
        <p:txBody>
          <a:bodyPr/>
          <a:lstStyle/>
          <a:p>
            <a:pPr rtl="0"/>
            <a:r>
              <a:rPr lang="it-IT" noProof="0"/>
              <a:t>Presentazione</a:t>
            </a:r>
          </a:p>
        </p:txBody>
      </p:sp>
      <p:sp>
        <p:nvSpPr>
          <p:cNvPr id="6" name="Segnaposto numero diapositiva 5">
            <a:extLst>
              <a:ext uri="{FF2B5EF4-FFF2-40B4-BE49-F238E27FC236}">
                <a16:creationId xmlns:a16="http://schemas.microsoft.com/office/drawing/2014/main" id="{AF14750F-3863-8784-F198-030AFD4F739C}"/>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190</a:t>
            </a:fld>
            <a:endParaRPr lang="it-IT" noProof="0"/>
          </a:p>
        </p:txBody>
      </p:sp>
      <p:pic>
        <p:nvPicPr>
          <p:cNvPr id="8" name="Immagine 7">
            <a:extLst>
              <a:ext uri="{FF2B5EF4-FFF2-40B4-BE49-F238E27FC236}">
                <a16:creationId xmlns:a16="http://schemas.microsoft.com/office/drawing/2014/main" id="{EB109BB9-8F23-7A64-EF95-758445DB1644}"/>
              </a:ext>
            </a:extLst>
          </p:cNvPr>
          <p:cNvPicPr>
            <a:picLocks noChangeAspect="1"/>
          </p:cNvPicPr>
          <p:nvPr/>
        </p:nvPicPr>
        <p:blipFill>
          <a:blip r:embed="rId2"/>
          <a:srcRect/>
          <a:stretch/>
        </p:blipFill>
        <p:spPr>
          <a:xfrm>
            <a:off x="156000" y="1690688"/>
            <a:ext cx="11880000" cy="28374380"/>
          </a:xfrm>
          <a:prstGeom prst="rect">
            <a:avLst/>
          </a:prstGeom>
        </p:spPr>
      </p:pic>
    </p:spTree>
    <p:extLst>
      <p:ext uri="{BB962C8B-B14F-4D97-AF65-F5344CB8AC3E}">
        <p14:creationId xmlns:p14="http://schemas.microsoft.com/office/powerpoint/2010/main" val="39457407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847F-D64D-D8AE-F1B2-DB6308779413}"/>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6B41F62C-EF9D-1918-6456-1B0C962E7E8A}"/>
              </a:ext>
            </a:extLst>
          </p:cNvPr>
          <p:cNvSpPr>
            <a:spLocks noGrp="1"/>
          </p:cNvSpPr>
          <p:nvPr>
            <p:ph type="dt" sz="half" idx="4294967295"/>
          </p:nvPr>
        </p:nvSpPr>
        <p:spPr>
          <a:xfrm>
            <a:off x="838200" y="6356350"/>
            <a:ext cx="2743200" cy="365125"/>
          </a:xfrm>
          <a:prstGeom prst="rect">
            <a:avLst/>
          </a:prstGeom>
        </p:spPr>
        <p:txBody>
          <a:bodyPr/>
          <a:lstStyle/>
          <a:p>
            <a:pPr rtl="0"/>
            <a:r>
              <a:rPr lang="it-IT" noProof="0"/>
              <a:t>20XX</a:t>
            </a:r>
          </a:p>
        </p:txBody>
      </p:sp>
      <p:sp>
        <p:nvSpPr>
          <p:cNvPr id="5" name="Segnaposto piè di pagina 4">
            <a:extLst>
              <a:ext uri="{FF2B5EF4-FFF2-40B4-BE49-F238E27FC236}">
                <a16:creationId xmlns:a16="http://schemas.microsoft.com/office/drawing/2014/main" id="{926ADF8A-103F-7A1C-93DE-7BA0EBCD0A81}"/>
              </a:ext>
            </a:extLst>
          </p:cNvPr>
          <p:cNvSpPr>
            <a:spLocks noGrp="1"/>
          </p:cNvSpPr>
          <p:nvPr>
            <p:ph type="ftr" sz="quarter" idx="4294967295"/>
          </p:nvPr>
        </p:nvSpPr>
        <p:spPr>
          <a:xfrm>
            <a:off x="4038600" y="6356350"/>
            <a:ext cx="4114800" cy="365125"/>
          </a:xfrm>
          <a:prstGeom prst="rect">
            <a:avLst/>
          </a:prstGeom>
        </p:spPr>
        <p:txBody>
          <a:bodyPr/>
          <a:lstStyle/>
          <a:p>
            <a:pPr rtl="0"/>
            <a:r>
              <a:rPr lang="it-IT" noProof="0"/>
              <a:t>Presentazione</a:t>
            </a:r>
          </a:p>
        </p:txBody>
      </p:sp>
      <p:sp>
        <p:nvSpPr>
          <p:cNvPr id="6" name="Segnaposto numero diapositiva 5">
            <a:extLst>
              <a:ext uri="{FF2B5EF4-FFF2-40B4-BE49-F238E27FC236}">
                <a16:creationId xmlns:a16="http://schemas.microsoft.com/office/drawing/2014/main" id="{2E0C6829-C309-56C2-7C28-59A19502E2A2}"/>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191</a:t>
            </a:fld>
            <a:endParaRPr lang="it-IT" noProof="0"/>
          </a:p>
        </p:txBody>
      </p:sp>
      <p:pic>
        <p:nvPicPr>
          <p:cNvPr id="8" name="Immagine 7">
            <a:extLst>
              <a:ext uri="{FF2B5EF4-FFF2-40B4-BE49-F238E27FC236}">
                <a16:creationId xmlns:a16="http://schemas.microsoft.com/office/drawing/2014/main" id="{2C0F684C-0562-B722-9F09-D507A9273671}"/>
              </a:ext>
            </a:extLst>
          </p:cNvPr>
          <p:cNvPicPr>
            <a:picLocks noChangeAspect="1"/>
          </p:cNvPicPr>
          <p:nvPr/>
        </p:nvPicPr>
        <p:blipFill>
          <a:blip r:embed="rId2"/>
          <a:srcRect/>
          <a:stretch/>
        </p:blipFill>
        <p:spPr>
          <a:xfrm>
            <a:off x="156000" y="-4860006"/>
            <a:ext cx="11880000" cy="28374380"/>
          </a:xfrm>
          <a:prstGeom prst="rect">
            <a:avLst/>
          </a:prstGeom>
        </p:spPr>
      </p:pic>
    </p:spTree>
    <p:extLst>
      <p:ext uri="{BB962C8B-B14F-4D97-AF65-F5344CB8AC3E}">
        <p14:creationId xmlns:p14="http://schemas.microsoft.com/office/powerpoint/2010/main" val="34042577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9D811-5312-D53C-9FA7-4BA348D51E54}"/>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78C9893D-6C46-DB71-4B09-5FF56B7F7E7D}"/>
              </a:ext>
            </a:extLst>
          </p:cNvPr>
          <p:cNvSpPr>
            <a:spLocks noGrp="1"/>
          </p:cNvSpPr>
          <p:nvPr>
            <p:ph type="dt" sz="half" idx="4294967295"/>
          </p:nvPr>
        </p:nvSpPr>
        <p:spPr>
          <a:xfrm>
            <a:off x="838200" y="6356350"/>
            <a:ext cx="2743200" cy="365125"/>
          </a:xfrm>
          <a:prstGeom prst="rect">
            <a:avLst/>
          </a:prstGeom>
        </p:spPr>
        <p:txBody>
          <a:bodyPr/>
          <a:lstStyle/>
          <a:p>
            <a:pPr rtl="0"/>
            <a:r>
              <a:rPr lang="it-IT" noProof="0"/>
              <a:t>20XX</a:t>
            </a:r>
          </a:p>
        </p:txBody>
      </p:sp>
      <p:sp>
        <p:nvSpPr>
          <p:cNvPr id="5" name="Segnaposto piè di pagina 4">
            <a:extLst>
              <a:ext uri="{FF2B5EF4-FFF2-40B4-BE49-F238E27FC236}">
                <a16:creationId xmlns:a16="http://schemas.microsoft.com/office/drawing/2014/main" id="{AF5E2568-2A43-3A4A-2BDE-A672F4FAD57A}"/>
              </a:ext>
            </a:extLst>
          </p:cNvPr>
          <p:cNvSpPr>
            <a:spLocks noGrp="1"/>
          </p:cNvSpPr>
          <p:nvPr>
            <p:ph type="ftr" sz="quarter" idx="4294967295"/>
          </p:nvPr>
        </p:nvSpPr>
        <p:spPr>
          <a:xfrm>
            <a:off x="4038600" y="6356350"/>
            <a:ext cx="4114800" cy="365125"/>
          </a:xfrm>
          <a:prstGeom prst="rect">
            <a:avLst/>
          </a:prstGeom>
        </p:spPr>
        <p:txBody>
          <a:bodyPr/>
          <a:lstStyle/>
          <a:p>
            <a:pPr rtl="0"/>
            <a:r>
              <a:rPr lang="it-IT" noProof="0"/>
              <a:t>Presentazione</a:t>
            </a:r>
          </a:p>
        </p:txBody>
      </p:sp>
      <p:sp>
        <p:nvSpPr>
          <p:cNvPr id="6" name="Segnaposto numero diapositiva 5">
            <a:extLst>
              <a:ext uri="{FF2B5EF4-FFF2-40B4-BE49-F238E27FC236}">
                <a16:creationId xmlns:a16="http://schemas.microsoft.com/office/drawing/2014/main" id="{6ADCF97C-DE74-F537-809F-DA66306338C2}"/>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192</a:t>
            </a:fld>
            <a:endParaRPr lang="it-IT" noProof="0"/>
          </a:p>
        </p:txBody>
      </p:sp>
      <p:pic>
        <p:nvPicPr>
          <p:cNvPr id="8" name="Immagine 7">
            <a:extLst>
              <a:ext uri="{FF2B5EF4-FFF2-40B4-BE49-F238E27FC236}">
                <a16:creationId xmlns:a16="http://schemas.microsoft.com/office/drawing/2014/main" id="{B933725C-36D7-3840-B825-BFB9FCB28B92}"/>
              </a:ext>
            </a:extLst>
          </p:cNvPr>
          <p:cNvPicPr>
            <a:picLocks noChangeAspect="1"/>
          </p:cNvPicPr>
          <p:nvPr/>
        </p:nvPicPr>
        <p:blipFill>
          <a:blip r:embed="rId2"/>
          <a:srcRect/>
          <a:stretch/>
        </p:blipFill>
        <p:spPr>
          <a:xfrm>
            <a:off x="156000" y="-10706144"/>
            <a:ext cx="11880000" cy="28374378"/>
          </a:xfrm>
          <a:prstGeom prst="rect">
            <a:avLst/>
          </a:prstGeom>
        </p:spPr>
      </p:pic>
    </p:spTree>
    <p:extLst>
      <p:ext uri="{BB962C8B-B14F-4D97-AF65-F5344CB8AC3E}">
        <p14:creationId xmlns:p14="http://schemas.microsoft.com/office/powerpoint/2010/main" val="15088175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440D-211A-E1AF-632E-9FD61FB9E388}"/>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B1A8FEAB-CB56-AF78-9E10-4EFC62FE3520}"/>
              </a:ext>
            </a:extLst>
          </p:cNvPr>
          <p:cNvSpPr>
            <a:spLocks noGrp="1"/>
          </p:cNvSpPr>
          <p:nvPr>
            <p:ph type="dt" sz="half" idx="4294967295"/>
          </p:nvPr>
        </p:nvSpPr>
        <p:spPr>
          <a:xfrm>
            <a:off x="838200" y="6356350"/>
            <a:ext cx="2743200" cy="365125"/>
          </a:xfrm>
          <a:prstGeom prst="rect">
            <a:avLst/>
          </a:prstGeom>
        </p:spPr>
        <p:txBody>
          <a:bodyPr/>
          <a:lstStyle/>
          <a:p>
            <a:pPr rtl="0"/>
            <a:r>
              <a:rPr lang="it-IT" noProof="0"/>
              <a:t>20XX</a:t>
            </a:r>
          </a:p>
        </p:txBody>
      </p:sp>
      <p:sp>
        <p:nvSpPr>
          <p:cNvPr id="5" name="Segnaposto piè di pagina 4">
            <a:extLst>
              <a:ext uri="{FF2B5EF4-FFF2-40B4-BE49-F238E27FC236}">
                <a16:creationId xmlns:a16="http://schemas.microsoft.com/office/drawing/2014/main" id="{1A755CC1-BE3E-310D-9FAE-82D07CD1FD2C}"/>
              </a:ext>
            </a:extLst>
          </p:cNvPr>
          <p:cNvSpPr>
            <a:spLocks noGrp="1"/>
          </p:cNvSpPr>
          <p:nvPr>
            <p:ph type="ftr" sz="quarter" idx="4294967295"/>
          </p:nvPr>
        </p:nvSpPr>
        <p:spPr>
          <a:xfrm>
            <a:off x="4038600" y="6356350"/>
            <a:ext cx="4114800" cy="365125"/>
          </a:xfrm>
          <a:prstGeom prst="rect">
            <a:avLst/>
          </a:prstGeom>
        </p:spPr>
        <p:txBody>
          <a:bodyPr/>
          <a:lstStyle/>
          <a:p>
            <a:pPr rtl="0"/>
            <a:r>
              <a:rPr lang="it-IT" noProof="0"/>
              <a:t>Presentazione</a:t>
            </a:r>
          </a:p>
        </p:txBody>
      </p:sp>
      <p:sp>
        <p:nvSpPr>
          <p:cNvPr id="6" name="Segnaposto numero diapositiva 5">
            <a:extLst>
              <a:ext uri="{FF2B5EF4-FFF2-40B4-BE49-F238E27FC236}">
                <a16:creationId xmlns:a16="http://schemas.microsoft.com/office/drawing/2014/main" id="{F12561F0-C985-4DC5-635B-C9C597A89319}"/>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193</a:t>
            </a:fld>
            <a:endParaRPr lang="it-IT" noProof="0"/>
          </a:p>
        </p:txBody>
      </p:sp>
      <p:pic>
        <p:nvPicPr>
          <p:cNvPr id="8" name="Immagine 7">
            <a:extLst>
              <a:ext uri="{FF2B5EF4-FFF2-40B4-BE49-F238E27FC236}">
                <a16:creationId xmlns:a16="http://schemas.microsoft.com/office/drawing/2014/main" id="{893B457C-FBAD-8205-9A36-2C5E16247301}"/>
              </a:ext>
            </a:extLst>
          </p:cNvPr>
          <p:cNvPicPr>
            <a:picLocks noChangeAspect="1"/>
          </p:cNvPicPr>
          <p:nvPr/>
        </p:nvPicPr>
        <p:blipFill>
          <a:blip r:embed="rId2"/>
          <a:srcRect/>
          <a:stretch/>
        </p:blipFill>
        <p:spPr>
          <a:xfrm>
            <a:off x="156000" y="-16897066"/>
            <a:ext cx="11880000" cy="28374380"/>
          </a:xfrm>
          <a:prstGeom prst="rect">
            <a:avLst/>
          </a:prstGeom>
        </p:spPr>
      </p:pic>
    </p:spTree>
    <p:extLst>
      <p:ext uri="{BB962C8B-B14F-4D97-AF65-F5344CB8AC3E}">
        <p14:creationId xmlns:p14="http://schemas.microsoft.com/office/powerpoint/2010/main" val="249921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34261-CE46-16DD-4A57-F0A9BA4FB747}"/>
            </a:ext>
          </a:extLst>
        </p:cNvPr>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07A08E24-E7D9-5B3F-DB56-006CFBB81A2A}"/>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194</a:t>
            </a:fld>
            <a:endParaRPr lang="it-IT" noProof="0"/>
          </a:p>
        </p:txBody>
      </p:sp>
      <p:pic>
        <p:nvPicPr>
          <p:cNvPr id="8" name="Immagine 7">
            <a:extLst>
              <a:ext uri="{FF2B5EF4-FFF2-40B4-BE49-F238E27FC236}">
                <a16:creationId xmlns:a16="http://schemas.microsoft.com/office/drawing/2014/main" id="{C286771F-6847-8367-A2FA-21C3122FA4C4}"/>
              </a:ext>
            </a:extLst>
          </p:cNvPr>
          <p:cNvPicPr>
            <a:picLocks noChangeAspect="1"/>
          </p:cNvPicPr>
          <p:nvPr/>
        </p:nvPicPr>
        <p:blipFill>
          <a:blip r:embed="rId2"/>
          <a:srcRect/>
          <a:stretch/>
        </p:blipFill>
        <p:spPr>
          <a:xfrm>
            <a:off x="156000" y="-22983068"/>
            <a:ext cx="11880000" cy="28374380"/>
          </a:xfrm>
          <a:prstGeom prst="rect">
            <a:avLst/>
          </a:prstGeom>
        </p:spPr>
      </p:pic>
    </p:spTree>
    <p:extLst>
      <p:ext uri="{BB962C8B-B14F-4D97-AF65-F5344CB8AC3E}">
        <p14:creationId xmlns:p14="http://schemas.microsoft.com/office/powerpoint/2010/main" val="13906545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02B45-8CBE-5AA8-6EB4-149F00306408}"/>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1E9EF6EA-0B2B-25A6-D0E4-97B6022EF907}"/>
              </a:ext>
            </a:extLst>
          </p:cNvPr>
          <p:cNvSpPr>
            <a:spLocks noGrp="1"/>
          </p:cNvSpPr>
          <p:nvPr>
            <p:ph type="sldNum" sz="quarter" idx="16"/>
          </p:nvPr>
        </p:nvSpPr>
        <p:spPr/>
        <p:txBody>
          <a:bodyPr/>
          <a:lstStyle/>
          <a:p>
            <a:pPr rtl="0"/>
            <a:fld id="{B5CEABB6-07DC-46E8-9B57-56EC44A396E5}" type="slidenum">
              <a:rPr lang="it-IT" noProof="0" smtClean="0"/>
              <a:pPr rtl="0"/>
              <a:t>195</a:t>
            </a:fld>
            <a:endParaRPr lang="it-IT" noProof="0"/>
          </a:p>
        </p:txBody>
      </p:sp>
      <p:pic>
        <p:nvPicPr>
          <p:cNvPr id="6" name="Immagine 5">
            <a:extLst>
              <a:ext uri="{FF2B5EF4-FFF2-40B4-BE49-F238E27FC236}">
                <a16:creationId xmlns:a16="http://schemas.microsoft.com/office/drawing/2014/main" id="{D5B474FA-53EE-84F8-EE31-EC27B6D95347}"/>
              </a:ext>
            </a:extLst>
          </p:cNvPr>
          <p:cNvPicPr>
            <a:picLocks noChangeAspect="1"/>
          </p:cNvPicPr>
          <p:nvPr/>
        </p:nvPicPr>
        <p:blipFill>
          <a:blip r:embed="rId2"/>
          <a:srcRect l="23481" t="10322" r="24613" b="5663"/>
          <a:stretch>
            <a:fillRect/>
          </a:stretch>
        </p:blipFill>
        <p:spPr>
          <a:xfrm>
            <a:off x="358422" y="1573415"/>
            <a:ext cx="5253340" cy="4782935"/>
          </a:xfrm>
          <a:prstGeom prst="rect">
            <a:avLst/>
          </a:prstGeom>
        </p:spPr>
      </p:pic>
      <p:pic>
        <p:nvPicPr>
          <p:cNvPr id="2" name="Immagine 1">
            <a:extLst>
              <a:ext uri="{FF2B5EF4-FFF2-40B4-BE49-F238E27FC236}">
                <a16:creationId xmlns:a16="http://schemas.microsoft.com/office/drawing/2014/main" id="{BD79BD77-98A3-48E0-CA35-78D9C46F5F67}"/>
              </a:ext>
            </a:extLst>
          </p:cNvPr>
          <p:cNvPicPr>
            <a:picLocks noChangeAspect="1"/>
          </p:cNvPicPr>
          <p:nvPr/>
        </p:nvPicPr>
        <p:blipFill>
          <a:blip r:embed="rId3"/>
          <a:srcRect l="25283" t="15693" r="24035" b="9393"/>
          <a:stretch>
            <a:fillRect/>
          </a:stretch>
        </p:blipFill>
        <p:spPr>
          <a:xfrm>
            <a:off x="6191865" y="1582193"/>
            <a:ext cx="5742038" cy="4774157"/>
          </a:xfrm>
          <a:prstGeom prst="rect">
            <a:avLst/>
          </a:prstGeom>
        </p:spPr>
      </p:pic>
      <p:sp>
        <p:nvSpPr>
          <p:cNvPr id="3" name="Titolo 2">
            <a:extLst>
              <a:ext uri="{FF2B5EF4-FFF2-40B4-BE49-F238E27FC236}">
                <a16:creationId xmlns:a16="http://schemas.microsoft.com/office/drawing/2014/main" id="{DA8D2FF6-A231-5944-4707-006CD5E75BE3}"/>
              </a:ext>
            </a:extLst>
          </p:cNvPr>
          <p:cNvSpPr>
            <a:spLocks noGrp="1"/>
          </p:cNvSpPr>
          <p:nvPr>
            <p:ph type="title"/>
          </p:nvPr>
        </p:nvSpPr>
        <p:spPr>
          <a:xfrm>
            <a:off x="838200" y="360000"/>
            <a:ext cx="10515600" cy="900000"/>
          </a:xfrm>
        </p:spPr>
        <p:txBody>
          <a:bodyPr/>
          <a:lstStyle/>
          <a:p>
            <a:r>
              <a:rPr lang="it-IT" b="1">
                <a:solidFill>
                  <a:schemeClr val="accent1">
                    <a:lumMod val="50000"/>
                  </a:schemeClr>
                </a:solidFill>
              </a:rPr>
              <a:t>LOGIN e Registrazione</a:t>
            </a:r>
          </a:p>
        </p:txBody>
      </p:sp>
    </p:spTree>
    <p:extLst>
      <p:ext uri="{BB962C8B-B14F-4D97-AF65-F5344CB8AC3E}">
        <p14:creationId xmlns:p14="http://schemas.microsoft.com/office/powerpoint/2010/main" val="30706890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C1D731B0-2E12-E9E6-9EE5-811F80B6D2F3}"/>
              </a:ext>
            </a:extLst>
          </p:cNvPr>
          <p:cNvSpPr>
            <a:spLocks noGrp="1"/>
          </p:cNvSpPr>
          <p:nvPr>
            <p:ph type="sldNum" sz="quarter" idx="16"/>
          </p:nvPr>
        </p:nvSpPr>
        <p:spPr/>
        <p:txBody>
          <a:bodyPr/>
          <a:lstStyle/>
          <a:p>
            <a:pPr rtl="0"/>
            <a:fld id="{B5CEABB6-07DC-46E8-9B57-56EC44A396E5}" type="slidenum">
              <a:rPr lang="it-IT" noProof="0" smtClean="0"/>
              <a:pPr rtl="0"/>
              <a:t>196</a:t>
            </a:fld>
            <a:endParaRPr lang="it-IT" noProof="0"/>
          </a:p>
        </p:txBody>
      </p:sp>
      <p:pic>
        <p:nvPicPr>
          <p:cNvPr id="6" name="Immagine 5" descr="Immagine che contiene testo, schermata, software, computer&#10;&#10;Il contenuto generato dall'IA potrebbe non essere corretto.">
            <a:extLst>
              <a:ext uri="{FF2B5EF4-FFF2-40B4-BE49-F238E27FC236}">
                <a16:creationId xmlns:a16="http://schemas.microsoft.com/office/drawing/2014/main" id="{9DA255CD-0FED-83FA-930F-5E02106E7CF3}"/>
              </a:ext>
            </a:extLst>
          </p:cNvPr>
          <p:cNvPicPr>
            <a:picLocks noChangeAspect="1"/>
          </p:cNvPicPr>
          <p:nvPr/>
        </p:nvPicPr>
        <p:blipFill>
          <a:blip r:embed="rId2"/>
          <a:srcRect l="20565" t="10466" r="21290" b="11541"/>
          <a:stretch>
            <a:fillRect/>
          </a:stretch>
        </p:blipFill>
        <p:spPr>
          <a:xfrm>
            <a:off x="9469" y="1224029"/>
            <a:ext cx="6086532" cy="4592336"/>
          </a:xfrm>
          <a:prstGeom prst="rect">
            <a:avLst/>
          </a:prstGeom>
        </p:spPr>
      </p:pic>
      <p:pic>
        <p:nvPicPr>
          <p:cNvPr id="7" name="Immagine 6">
            <a:extLst>
              <a:ext uri="{FF2B5EF4-FFF2-40B4-BE49-F238E27FC236}">
                <a16:creationId xmlns:a16="http://schemas.microsoft.com/office/drawing/2014/main" id="{4646B82B-9412-821C-6844-B3099C814418}"/>
              </a:ext>
            </a:extLst>
          </p:cNvPr>
          <p:cNvPicPr>
            <a:picLocks noChangeAspect="1"/>
          </p:cNvPicPr>
          <p:nvPr/>
        </p:nvPicPr>
        <p:blipFill>
          <a:blip r:embed="rId3"/>
          <a:srcRect l="24488" t="12975" r="24665" b="17320"/>
          <a:stretch>
            <a:fillRect/>
          </a:stretch>
        </p:blipFill>
        <p:spPr>
          <a:xfrm>
            <a:off x="6222005" y="1220101"/>
            <a:ext cx="5960526" cy="4596264"/>
          </a:xfrm>
          <a:prstGeom prst="rect">
            <a:avLst/>
          </a:prstGeom>
        </p:spPr>
      </p:pic>
      <p:sp>
        <p:nvSpPr>
          <p:cNvPr id="8" name="Titolo 2">
            <a:extLst>
              <a:ext uri="{FF2B5EF4-FFF2-40B4-BE49-F238E27FC236}">
                <a16:creationId xmlns:a16="http://schemas.microsoft.com/office/drawing/2014/main" id="{21CE24DE-887A-417F-FA9E-212786D1707A}"/>
              </a:ext>
            </a:extLst>
          </p:cNvPr>
          <p:cNvSpPr>
            <a:spLocks noGrp="1"/>
          </p:cNvSpPr>
          <p:nvPr>
            <p:ph type="title"/>
          </p:nvPr>
        </p:nvSpPr>
        <p:spPr>
          <a:xfrm>
            <a:off x="838200" y="360000"/>
            <a:ext cx="10515600" cy="900000"/>
          </a:xfrm>
        </p:spPr>
        <p:txBody>
          <a:bodyPr/>
          <a:lstStyle/>
          <a:p>
            <a:r>
              <a:rPr lang="it-IT" b="1">
                <a:solidFill>
                  <a:schemeClr val="accent1">
                    <a:lumMod val="50000"/>
                  </a:schemeClr>
                </a:solidFill>
              </a:rPr>
              <a:t>Scegli il tuo ruolo</a:t>
            </a:r>
          </a:p>
        </p:txBody>
      </p:sp>
    </p:spTree>
    <p:extLst>
      <p:ext uri="{BB962C8B-B14F-4D97-AF65-F5344CB8AC3E}">
        <p14:creationId xmlns:p14="http://schemas.microsoft.com/office/powerpoint/2010/main" val="33726273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D4B1214-B4CA-2FEB-08C8-5B4812B0BD45}"/>
              </a:ext>
            </a:extLst>
          </p:cNvPr>
          <p:cNvSpPr>
            <a:spLocks noGrp="1"/>
          </p:cNvSpPr>
          <p:nvPr>
            <p:ph type="sldNum" sz="quarter" idx="16"/>
          </p:nvPr>
        </p:nvSpPr>
        <p:spPr/>
        <p:txBody>
          <a:bodyPr/>
          <a:lstStyle/>
          <a:p>
            <a:pPr rtl="0"/>
            <a:fld id="{B5CEABB6-07DC-46E8-9B57-56EC44A396E5}" type="slidenum">
              <a:rPr lang="it-IT" noProof="0" smtClean="0"/>
              <a:pPr rtl="0"/>
              <a:t>197</a:t>
            </a:fld>
            <a:endParaRPr lang="it-IT" noProof="0"/>
          </a:p>
        </p:txBody>
      </p:sp>
      <p:pic>
        <p:nvPicPr>
          <p:cNvPr id="6" name="Immagine 5" descr="Immagine che contiene testo, schermata, software, Software multimediale&#10;&#10;Il contenuto generato dall'IA potrebbe non essere corretto.">
            <a:extLst>
              <a:ext uri="{FF2B5EF4-FFF2-40B4-BE49-F238E27FC236}">
                <a16:creationId xmlns:a16="http://schemas.microsoft.com/office/drawing/2014/main" id="{7D948C5F-7D56-6055-BD00-68B672173AC6}"/>
              </a:ext>
            </a:extLst>
          </p:cNvPr>
          <p:cNvPicPr>
            <a:picLocks noChangeAspect="1"/>
          </p:cNvPicPr>
          <p:nvPr/>
        </p:nvPicPr>
        <p:blipFill>
          <a:blip r:embed="rId2"/>
          <a:srcRect l="9435" t="9892" r="1049" b="5663"/>
          <a:stretch>
            <a:fillRect/>
          </a:stretch>
        </p:blipFill>
        <p:spPr>
          <a:xfrm>
            <a:off x="838200" y="1152886"/>
            <a:ext cx="10751574" cy="5705114"/>
          </a:xfrm>
          <a:prstGeom prst="rect">
            <a:avLst/>
          </a:prstGeom>
        </p:spPr>
      </p:pic>
      <p:sp>
        <p:nvSpPr>
          <p:cNvPr id="7" name="Titolo 2">
            <a:extLst>
              <a:ext uri="{FF2B5EF4-FFF2-40B4-BE49-F238E27FC236}">
                <a16:creationId xmlns:a16="http://schemas.microsoft.com/office/drawing/2014/main" id="{A8D95948-5A50-70D2-CF65-2BD36BC30B2D}"/>
              </a:ext>
            </a:extLst>
          </p:cNvPr>
          <p:cNvSpPr>
            <a:spLocks noGrp="1"/>
          </p:cNvSpPr>
          <p:nvPr>
            <p:ph type="title"/>
          </p:nvPr>
        </p:nvSpPr>
        <p:spPr>
          <a:xfrm>
            <a:off x="838200" y="360000"/>
            <a:ext cx="10515600" cy="900000"/>
          </a:xfrm>
        </p:spPr>
        <p:txBody>
          <a:bodyPr/>
          <a:lstStyle/>
          <a:p>
            <a:r>
              <a:rPr lang="it-IT" b="1">
                <a:solidFill>
                  <a:schemeClr val="accent1">
                    <a:lumMod val="50000"/>
                  </a:schemeClr>
                </a:solidFill>
              </a:rPr>
              <a:t>Interfaccia Cliente</a:t>
            </a:r>
          </a:p>
        </p:txBody>
      </p:sp>
    </p:spTree>
    <p:extLst>
      <p:ext uri="{BB962C8B-B14F-4D97-AF65-F5344CB8AC3E}">
        <p14:creationId xmlns:p14="http://schemas.microsoft.com/office/powerpoint/2010/main" val="38318315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AA636-B08D-47F1-D7E5-2B12090FEDA0}"/>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EC19F0DE-561D-520A-36FC-AA04FA9E00DF}"/>
              </a:ext>
            </a:extLst>
          </p:cNvPr>
          <p:cNvSpPr>
            <a:spLocks noGrp="1"/>
          </p:cNvSpPr>
          <p:nvPr>
            <p:ph type="sldNum" sz="quarter" idx="16"/>
          </p:nvPr>
        </p:nvSpPr>
        <p:spPr/>
        <p:txBody>
          <a:bodyPr/>
          <a:lstStyle/>
          <a:p>
            <a:pPr rtl="0"/>
            <a:fld id="{B5CEABB6-07DC-46E8-9B57-56EC44A396E5}" type="slidenum">
              <a:rPr lang="it-IT" noProof="0" smtClean="0"/>
              <a:pPr rtl="0"/>
              <a:t>198</a:t>
            </a:fld>
            <a:endParaRPr lang="it-IT" noProof="0"/>
          </a:p>
        </p:txBody>
      </p:sp>
      <p:pic>
        <p:nvPicPr>
          <p:cNvPr id="6" name="Immagine 5">
            <a:extLst>
              <a:ext uri="{FF2B5EF4-FFF2-40B4-BE49-F238E27FC236}">
                <a16:creationId xmlns:a16="http://schemas.microsoft.com/office/drawing/2014/main" id="{298FE8DC-8CE0-6872-E5F1-49CA2F61CAB9}"/>
              </a:ext>
            </a:extLst>
          </p:cNvPr>
          <p:cNvPicPr>
            <a:picLocks noChangeAspect="1"/>
          </p:cNvPicPr>
          <p:nvPr/>
        </p:nvPicPr>
        <p:blipFill>
          <a:blip r:embed="rId2"/>
          <a:srcRect l="10084" t="10222" r="11023" b="5481"/>
          <a:stretch>
            <a:fillRect/>
          </a:stretch>
        </p:blipFill>
        <p:spPr>
          <a:xfrm>
            <a:off x="1774722" y="1153987"/>
            <a:ext cx="9490587" cy="5704013"/>
          </a:xfrm>
          <a:prstGeom prst="rect">
            <a:avLst/>
          </a:prstGeom>
        </p:spPr>
      </p:pic>
      <p:sp>
        <p:nvSpPr>
          <p:cNvPr id="2" name="Titolo 2">
            <a:extLst>
              <a:ext uri="{FF2B5EF4-FFF2-40B4-BE49-F238E27FC236}">
                <a16:creationId xmlns:a16="http://schemas.microsoft.com/office/drawing/2014/main" id="{4E9663AB-B086-8810-F9EE-4227C7B4BC88}"/>
              </a:ext>
            </a:extLst>
          </p:cNvPr>
          <p:cNvSpPr>
            <a:spLocks noGrp="1"/>
          </p:cNvSpPr>
          <p:nvPr>
            <p:ph type="title"/>
          </p:nvPr>
        </p:nvSpPr>
        <p:spPr>
          <a:xfrm>
            <a:off x="838200" y="253987"/>
            <a:ext cx="10515600" cy="900000"/>
          </a:xfrm>
        </p:spPr>
        <p:txBody>
          <a:bodyPr/>
          <a:lstStyle/>
          <a:p>
            <a:r>
              <a:rPr lang="it-IT" b="1">
                <a:solidFill>
                  <a:schemeClr val="accent1">
                    <a:lumMod val="50000"/>
                  </a:schemeClr>
                </a:solidFill>
              </a:rPr>
              <a:t>Interfaccia rivenditore</a:t>
            </a:r>
          </a:p>
        </p:txBody>
      </p:sp>
    </p:spTree>
    <p:extLst>
      <p:ext uri="{BB962C8B-B14F-4D97-AF65-F5344CB8AC3E}">
        <p14:creationId xmlns:p14="http://schemas.microsoft.com/office/powerpoint/2010/main" val="3377155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18C5F-A33B-75EB-1D7D-C90D0960B65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D843A77-E0C1-8265-542E-B17A51AA5E8C}"/>
              </a:ext>
            </a:extLst>
          </p:cNvPr>
          <p:cNvSpPr>
            <a:spLocks noGrp="1"/>
          </p:cNvSpPr>
          <p:nvPr>
            <p:ph type="ctrTitle"/>
          </p:nvPr>
        </p:nvSpPr>
        <p:spPr/>
        <p:txBody>
          <a:bodyPr/>
          <a:lstStyle/>
          <a:p>
            <a:pPr algn="ctr"/>
            <a:r>
              <a:rPr lang="it-IT" b="1">
                <a:solidFill>
                  <a:schemeClr val="accent1">
                    <a:lumMod val="50000"/>
                  </a:schemeClr>
                </a:solidFill>
              </a:rPr>
              <a:t>6. METODO DI PAGAMENTO</a:t>
            </a:r>
            <a:br>
              <a:rPr lang="it-IT" b="1">
                <a:solidFill>
                  <a:schemeClr val="accent1">
                    <a:lumMod val="50000"/>
                  </a:schemeClr>
                </a:solidFill>
              </a:rPr>
            </a:br>
            <a:endParaRPr lang="it-IT" b="1">
              <a:solidFill>
                <a:schemeClr val="accent1">
                  <a:lumMod val="50000"/>
                </a:schemeClr>
              </a:solidFill>
            </a:endParaRPr>
          </a:p>
        </p:txBody>
      </p:sp>
    </p:spTree>
    <p:extLst>
      <p:ext uri="{BB962C8B-B14F-4D97-AF65-F5344CB8AC3E}">
        <p14:creationId xmlns:p14="http://schemas.microsoft.com/office/powerpoint/2010/main" val="2108861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788337-A8D5-CB36-8B20-3E4625B66F84}"/>
              </a:ext>
            </a:extLst>
          </p:cNvPr>
          <p:cNvSpPr>
            <a:spLocks noGrp="1"/>
          </p:cNvSpPr>
          <p:nvPr>
            <p:ph type="title"/>
          </p:nvPr>
        </p:nvSpPr>
        <p:spPr/>
        <p:txBody>
          <a:bodyPr/>
          <a:lstStyle/>
          <a:p>
            <a:r>
              <a:rPr lang="it-IT" b="1">
                <a:solidFill>
                  <a:schemeClr val="accent1">
                    <a:lumMod val="50000"/>
                  </a:schemeClr>
                </a:solidFill>
              </a:rPr>
              <a:t>Indice</a:t>
            </a:r>
          </a:p>
        </p:txBody>
      </p:sp>
      <p:sp>
        <p:nvSpPr>
          <p:cNvPr id="11" name="Segnaposto numero diapositiva 10">
            <a:extLst>
              <a:ext uri="{FF2B5EF4-FFF2-40B4-BE49-F238E27FC236}">
                <a16:creationId xmlns:a16="http://schemas.microsoft.com/office/drawing/2014/main" id="{51B7DBDA-187C-1647-C058-FB3A3B6A38CA}"/>
              </a:ext>
            </a:extLst>
          </p:cNvPr>
          <p:cNvSpPr>
            <a:spLocks noGrp="1"/>
          </p:cNvSpPr>
          <p:nvPr>
            <p:ph type="sldNum" sz="quarter" idx="27"/>
          </p:nvPr>
        </p:nvSpPr>
        <p:spPr>
          <a:xfrm>
            <a:off x="10700656" y="6356350"/>
            <a:ext cx="653143" cy="365125"/>
          </a:xfrm>
        </p:spPr>
        <p:txBody>
          <a:bodyPr/>
          <a:lstStyle/>
          <a:p>
            <a:pPr rtl="0"/>
            <a:fld id="{B5CEABB6-07DC-46E8-9B57-56EC44A396E5}" type="slidenum">
              <a:rPr lang="it-IT" noProof="0" smtClean="0"/>
              <a:pPr rtl="0"/>
              <a:t>2</a:t>
            </a:fld>
            <a:endParaRPr lang="it-IT" noProof="0"/>
          </a:p>
        </p:txBody>
      </p:sp>
      <p:sp>
        <p:nvSpPr>
          <p:cNvPr id="4" name="CasellaDiTesto 3">
            <a:extLst>
              <a:ext uri="{FF2B5EF4-FFF2-40B4-BE49-F238E27FC236}">
                <a16:creationId xmlns:a16="http://schemas.microsoft.com/office/drawing/2014/main" id="{BF2012A3-4972-D30A-B09F-82200B99232D}"/>
              </a:ext>
            </a:extLst>
          </p:cNvPr>
          <p:cNvSpPr txBox="1"/>
          <p:nvPr/>
        </p:nvSpPr>
        <p:spPr>
          <a:xfrm>
            <a:off x="5920169" y="2459504"/>
            <a:ext cx="4483005" cy="2246769"/>
          </a:xfrm>
          <a:prstGeom prst="rect">
            <a:avLst/>
          </a:prstGeom>
          <a:noFill/>
        </p:spPr>
        <p:txBody>
          <a:bodyPr wrap="square" rtlCol="0">
            <a:spAutoFit/>
          </a:bodyPr>
          <a:lstStyle/>
          <a:p>
            <a:pPr marL="342900" indent="-342900">
              <a:buFont typeface="+mj-lt"/>
              <a:buAutoNum type="arabicPeriod"/>
            </a:pPr>
            <a:r>
              <a:rPr lang="it-IT" sz="2000">
                <a:solidFill>
                  <a:schemeClr val="tx1">
                    <a:lumMod val="85000"/>
                    <a:lumOff val="15000"/>
                  </a:schemeClr>
                </a:solidFill>
                <a:latin typeface="+mj-lt"/>
              </a:rPr>
              <a:t>SPECIFICA DEI REQUISITI</a:t>
            </a:r>
          </a:p>
          <a:p>
            <a:pPr marL="342900" indent="-342900">
              <a:buFont typeface="+mj-lt"/>
              <a:buAutoNum type="arabicPeriod"/>
            </a:pPr>
            <a:r>
              <a:rPr lang="it-IT" sz="2000">
                <a:solidFill>
                  <a:schemeClr val="tx1">
                    <a:lumMod val="85000"/>
                    <a:lumOff val="15000"/>
                  </a:schemeClr>
                </a:solidFill>
                <a:latin typeface="+mj-lt"/>
              </a:rPr>
              <a:t>PROGETTAZIONE E DEPLOYMENT</a:t>
            </a:r>
          </a:p>
          <a:p>
            <a:pPr marL="342900" indent="-342900">
              <a:buFont typeface="+mj-lt"/>
              <a:buAutoNum type="arabicPeriod"/>
            </a:pPr>
            <a:r>
              <a:rPr lang="it-IT" sz="2000">
                <a:solidFill>
                  <a:schemeClr val="tx1">
                    <a:lumMod val="85000"/>
                    <a:lumOff val="15000"/>
                  </a:schemeClr>
                </a:solidFill>
                <a:latin typeface="+mj-lt"/>
              </a:rPr>
              <a:t>THREAT ANALYSIS</a:t>
            </a:r>
          </a:p>
          <a:p>
            <a:pPr marL="342900" indent="-342900">
              <a:buFont typeface="+mj-lt"/>
              <a:buAutoNum type="arabicPeriod"/>
            </a:pPr>
            <a:r>
              <a:rPr lang="it-IT" sz="2000">
                <a:solidFill>
                  <a:schemeClr val="tx1">
                    <a:lumMod val="85000"/>
                    <a:lumOff val="15000"/>
                  </a:schemeClr>
                </a:solidFill>
                <a:latin typeface="+mj-lt"/>
              </a:rPr>
              <a:t>SECURITY CONTROLS</a:t>
            </a:r>
          </a:p>
          <a:p>
            <a:pPr marL="342900" indent="-342900">
              <a:buFont typeface="+mj-lt"/>
              <a:buAutoNum type="arabicPeriod"/>
            </a:pPr>
            <a:r>
              <a:rPr lang="it-IT" sz="2000">
                <a:solidFill>
                  <a:schemeClr val="tx1">
                    <a:lumMod val="85000"/>
                    <a:lumOff val="15000"/>
                  </a:schemeClr>
                </a:solidFill>
                <a:latin typeface="+mj-lt"/>
              </a:rPr>
              <a:t>DEMO E FUNZIONALITÀ</a:t>
            </a:r>
          </a:p>
          <a:p>
            <a:pPr marL="342900" indent="-342900">
              <a:buFont typeface="+mj-lt"/>
              <a:buAutoNum type="arabicPeriod"/>
            </a:pPr>
            <a:r>
              <a:rPr lang="it-IT" sz="2000">
                <a:solidFill>
                  <a:schemeClr val="tx1">
                    <a:lumMod val="85000"/>
                    <a:lumOff val="15000"/>
                  </a:schemeClr>
                </a:solidFill>
                <a:latin typeface="+mj-lt"/>
              </a:rPr>
              <a:t>METODO DI PAGAMENTO</a:t>
            </a:r>
          </a:p>
          <a:p>
            <a:pPr marL="342900" indent="-342900">
              <a:buFont typeface="+mj-lt"/>
              <a:buAutoNum type="arabicPeriod"/>
            </a:pPr>
            <a:r>
              <a:rPr lang="it-IT" sz="2000">
                <a:solidFill>
                  <a:schemeClr val="tx1">
                    <a:lumMod val="85000"/>
                    <a:lumOff val="15000"/>
                  </a:schemeClr>
                </a:solidFill>
              </a:rPr>
              <a:t>THREATS</a:t>
            </a:r>
            <a:r>
              <a:rPr lang="it-IT" sz="2000">
                <a:solidFill>
                  <a:schemeClr val="tx1">
                    <a:lumMod val="85000"/>
                    <a:lumOff val="15000"/>
                  </a:schemeClr>
                </a:solidFill>
                <a:latin typeface="+mj-lt"/>
              </a:rPr>
              <a:t> CLOUD</a:t>
            </a:r>
          </a:p>
        </p:txBody>
      </p:sp>
    </p:spTree>
    <p:extLst>
      <p:ext uri="{BB962C8B-B14F-4D97-AF65-F5344CB8AC3E}">
        <p14:creationId xmlns:p14="http://schemas.microsoft.com/office/powerpoint/2010/main" val="291473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48E4B-F00C-4F5F-438C-479230A8D496}"/>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3EDCFCA3-1BAD-2FC7-BD7A-36A2C21BF39F}"/>
              </a:ext>
            </a:extLst>
          </p:cNvPr>
          <p:cNvSpPr>
            <a:spLocks noGrp="1"/>
          </p:cNvSpPr>
          <p:nvPr>
            <p:ph type="title"/>
          </p:nvPr>
        </p:nvSpPr>
        <p:spPr>
          <a:xfrm>
            <a:off x="838200" y="360000"/>
            <a:ext cx="10515600" cy="900000"/>
          </a:xfrm>
        </p:spPr>
        <p:txBody>
          <a:bodyPr/>
          <a:lstStyle/>
          <a:p>
            <a:r>
              <a:rPr lang="it-IT" b="1" err="1">
                <a:solidFill>
                  <a:schemeClr val="accent1">
                    <a:lumMod val="50000"/>
                  </a:schemeClr>
                </a:solidFill>
              </a:rPr>
              <a:t>Threat</a:t>
            </a:r>
            <a:r>
              <a:rPr lang="it-IT" b="1">
                <a:solidFill>
                  <a:schemeClr val="accent1">
                    <a:lumMod val="50000"/>
                  </a:schemeClr>
                </a:solidFill>
              </a:rPr>
              <a:t> model</a:t>
            </a:r>
          </a:p>
        </p:txBody>
      </p:sp>
      <p:sp>
        <p:nvSpPr>
          <p:cNvPr id="6" name="Segnaposto numero diapositiva 5">
            <a:extLst>
              <a:ext uri="{FF2B5EF4-FFF2-40B4-BE49-F238E27FC236}">
                <a16:creationId xmlns:a16="http://schemas.microsoft.com/office/drawing/2014/main" id="{F90F7DF5-2A65-A9C6-E0EE-0F5B56CB5FAB}"/>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20</a:t>
            </a:fld>
            <a:endParaRPr lang="it-IT" noProof="0"/>
          </a:p>
        </p:txBody>
      </p:sp>
      <p:pic>
        <p:nvPicPr>
          <p:cNvPr id="8" name="Immagine 7">
            <a:extLst>
              <a:ext uri="{FF2B5EF4-FFF2-40B4-BE49-F238E27FC236}">
                <a16:creationId xmlns:a16="http://schemas.microsoft.com/office/drawing/2014/main" id="{CADE8EDC-F182-45FD-1C06-ACC95DA0D46A}"/>
              </a:ext>
            </a:extLst>
          </p:cNvPr>
          <p:cNvPicPr>
            <a:picLocks noChangeAspect="1"/>
          </p:cNvPicPr>
          <p:nvPr/>
        </p:nvPicPr>
        <p:blipFill>
          <a:blip r:embed="rId2"/>
          <a:srcRect/>
          <a:stretch/>
        </p:blipFill>
        <p:spPr>
          <a:xfrm>
            <a:off x="1013622" y="2613089"/>
            <a:ext cx="10164756" cy="2382264"/>
          </a:xfrm>
          <a:prstGeom prst="rect">
            <a:avLst/>
          </a:prstGeom>
        </p:spPr>
      </p:pic>
    </p:spTree>
    <p:extLst>
      <p:ext uri="{BB962C8B-B14F-4D97-AF65-F5344CB8AC3E}">
        <p14:creationId xmlns:p14="http://schemas.microsoft.com/office/powerpoint/2010/main" val="36437774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C1F97-6656-F39E-73B2-3BC11B37060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393623D-09AD-9B31-E006-F09996977865}"/>
              </a:ext>
            </a:extLst>
          </p:cNvPr>
          <p:cNvSpPr>
            <a:spLocks noGrp="1"/>
          </p:cNvSpPr>
          <p:nvPr>
            <p:ph type="title"/>
          </p:nvPr>
        </p:nvSpPr>
        <p:spPr>
          <a:xfrm>
            <a:off x="1331595" y="598136"/>
            <a:ext cx="5111750" cy="633816"/>
          </a:xfrm>
        </p:spPr>
        <p:txBody>
          <a:bodyPr>
            <a:noAutofit/>
          </a:bodyPr>
          <a:lstStyle/>
          <a:p>
            <a:r>
              <a:rPr lang="it-IT" sz="4000" b="1">
                <a:solidFill>
                  <a:schemeClr val="accent5">
                    <a:lumMod val="75000"/>
                  </a:schemeClr>
                </a:solidFill>
              </a:rPr>
              <a:t>PAY</a:t>
            </a:r>
            <a:r>
              <a:rPr lang="it-IT" sz="4000" b="1">
                <a:solidFill>
                  <a:schemeClr val="accent5">
                    <a:lumMod val="60000"/>
                    <a:lumOff val="40000"/>
                  </a:schemeClr>
                </a:solidFill>
              </a:rPr>
              <a:t>PAL</a:t>
            </a:r>
          </a:p>
        </p:txBody>
      </p:sp>
      <p:sp>
        <p:nvSpPr>
          <p:cNvPr id="3" name="Segnaposto testo 2">
            <a:extLst>
              <a:ext uri="{FF2B5EF4-FFF2-40B4-BE49-F238E27FC236}">
                <a16:creationId xmlns:a16="http://schemas.microsoft.com/office/drawing/2014/main" id="{358EBD89-0032-6E7C-9192-10ED72882F6C}"/>
              </a:ext>
            </a:extLst>
          </p:cNvPr>
          <p:cNvSpPr>
            <a:spLocks noGrp="1"/>
          </p:cNvSpPr>
          <p:nvPr>
            <p:ph type="body" idx="1"/>
          </p:nvPr>
        </p:nvSpPr>
        <p:spPr>
          <a:xfrm>
            <a:off x="1116556" y="1643184"/>
            <a:ext cx="6342231" cy="2812084"/>
          </a:xfrm>
        </p:spPr>
        <p:txBody>
          <a:bodyPr>
            <a:normAutofit/>
          </a:bodyPr>
          <a:lstStyle/>
          <a:p>
            <a:r>
              <a:rPr lang="it-IT" sz="2400" b="1"/>
              <a:t>PayPal</a:t>
            </a:r>
            <a:r>
              <a:rPr lang="it-IT" sz="2400"/>
              <a:t> è una delle piattaforme di pagamento online più popolari al mondo, fondata nel 1998 (originariamente come </a:t>
            </a:r>
            <a:r>
              <a:rPr lang="it-IT" sz="2400" b="1" err="1"/>
              <a:t>Confinity</a:t>
            </a:r>
            <a:r>
              <a:rPr lang="it-IT" sz="2400"/>
              <a:t>) e diventata famosa grazie alla sua integrazione con eBay. Oggi è utilizzato da milioni di utenti e aziende per inviare e ricevere pagamenti in modo sicuro. </a:t>
            </a:r>
          </a:p>
        </p:txBody>
      </p:sp>
      <p:sp>
        <p:nvSpPr>
          <p:cNvPr id="6" name="Segnaposto numero diapositiva 5">
            <a:extLst>
              <a:ext uri="{FF2B5EF4-FFF2-40B4-BE49-F238E27FC236}">
                <a16:creationId xmlns:a16="http://schemas.microsoft.com/office/drawing/2014/main" id="{04B90ADC-748D-B659-00E8-5CAD70A4F039}"/>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200</a:t>
            </a:fld>
            <a:endParaRPr lang="it-IT" noProof="0"/>
          </a:p>
        </p:txBody>
      </p:sp>
      <p:pic>
        <p:nvPicPr>
          <p:cNvPr id="4" name="Immagine 3">
            <a:extLst>
              <a:ext uri="{FF2B5EF4-FFF2-40B4-BE49-F238E27FC236}">
                <a16:creationId xmlns:a16="http://schemas.microsoft.com/office/drawing/2014/main" id="{660C7DBD-A9A0-9EEC-8EC0-D08E8E89F983}"/>
              </a:ext>
            </a:extLst>
          </p:cNvPr>
          <p:cNvPicPr>
            <a:picLocks noChangeAspect="1"/>
          </p:cNvPicPr>
          <p:nvPr/>
        </p:nvPicPr>
        <p:blipFill>
          <a:blip r:embed="rId2"/>
          <a:stretch>
            <a:fillRect/>
          </a:stretch>
        </p:blipFill>
        <p:spPr>
          <a:xfrm>
            <a:off x="8610600" y="4703830"/>
            <a:ext cx="3228975" cy="1419225"/>
          </a:xfrm>
          <a:prstGeom prst="rect">
            <a:avLst/>
          </a:prstGeom>
        </p:spPr>
      </p:pic>
    </p:spTree>
    <p:extLst>
      <p:ext uri="{BB962C8B-B14F-4D97-AF65-F5344CB8AC3E}">
        <p14:creationId xmlns:p14="http://schemas.microsoft.com/office/powerpoint/2010/main" val="21615996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0791-1A0F-4CB7-1036-BD5A891474EF}"/>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EA78B595-23A3-E31A-7122-42BDB3882251}"/>
              </a:ext>
            </a:extLst>
          </p:cNvPr>
          <p:cNvSpPr>
            <a:spLocks noGrp="1"/>
          </p:cNvSpPr>
          <p:nvPr>
            <p:ph type="title"/>
          </p:nvPr>
        </p:nvSpPr>
        <p:spPr>
          <a:xfrm>
            <a:off x="838200" y="365125"/>
            <a:ext cx="8480898" cy="831377"/>
          </a:xfrm>
        </p:spPr>
        <p:txBody>
          <a:bodyPr>
            <a:normAutofit fontScale="90000"/>
          </a:bodyPr>
          <a:lstStyle/>
          <a:p>
            <a:r>
              <a:rPr lang="it-IT" sz="4900" b="1">
                <a:solidFill>
                  <a:schemeClr val="accent5">
                    <a:lumMod val="75000"/>
                  </a:schemeClr>
                </a:solidFill>
              </a:rPr>
              <a:t>PAY</a:t>
            </a:r>
            <a:r>
              <a:rPr lang="it-IT" sz="4900" b="1">
                <a:solidFill>
                  <a:schemeClr val="accent5">
                    <a:lumMod val="60000"/>
                    <a:lumOff val="40000"/>
                  </a:schemeClr>
                </a:solidFill>
              </a:rPr>
              <a:t>PAL</a:t>
            </a:r>
            <a:br>
              <a:rPr lang="it-IT"/>
            </a:br>
            <a:endParaRPr lang="it-IT"/>
          </a:p>
        </p:txBody>
      </p:sp>
      <p:sp>
        <p:nvSpPr>
          <p:cNvPr id="6" name="Segnaposto numero diapositiva 5">
            <a:extLst>
              <a:ext uri="{FF2B5EF4-FFF2-40B4-BE49-F238E27FC236}">
                <a16:creationId xmlns:a16="http://schemas.microsoft.com/office/drawing/2014/main" id="{8A36C441-3725-5817-5C07-40706021FDCD}"/>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201</a:t>
            </a:fld>
            <a:endParaRPr lang="it-IT" noProof="0"/>
          </a:p>
        </p:txBody>
      </p:sp>
      <p:sp>
        <p:nvSpPr>
          <p:cNvPr id="7" name="CasellaDiTesto 6">
            <a:extLst>
              <a:ext uri="{FF2B5EF4-FFF2-40B4-BE49-F238E27FC236}">
                <a16:creationId xmlns:a16="http://schemas.microsoft.com/office/drawing/2014/main" id="{7279B3B0-D573-95CD-3035-319756109210}"/>
              </a:ext>
            </a:extLst>
          </p:cNvPr>
          <p:cNvSpPr txBox="1"/>
          <p:nvPr/>
        </p:nvSpPr>
        <p:spPr>
          <a:xfrm>
            <a:off x="1082200" y="1294117"/>
            <a:ext cx="7653237" cy="3416320"/>
          </a:xfrm>
          <a:prstGeom prst="rect">
            <a:avLst/>
          </a:prstGeom>
          <a:noFill/>
        </p:spPr>
        <p:txBody>
          <a:bodyPr wrap="square">
            <a:spAutoFit/>
          </a:bodyPr>
          <a:lstStyle/>
          <a:p>
            <a:r>
              <a:rPr lang="it-IT"/>
              <a:t>PayPal impiega un’architettura multilivello basata su protocolli moderni per assicurare:</a:t>
            </a:r>
          </a:p>
          <a:p>
            <a:endParaRPr lang="it-IT"/>
          </a:p>
          <a:p>
            <a:pPr marL="285750" indent="-285750">
              <a:buFont typeface="Arial" panose="020B0604020202020204" pitchFamily="34" charset="0"/>
              <a:buChar char="•"/>
            </a:pPr>
            <a:r>
              <a:rPr lang="it-IT" b="1"/>
              <a:t>Riservatezza</a:t>
            </a:r>
            <a:r>
              <a:rPr lang="it-IT"/>
              <a:t>, tramite la crittografia dei dati;</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b="1"/>
              <a:t>Integrità</a:t>
            </a:r>
            <a:r>
              <a:rPr lang="it-IT"/>
              <a:t>, impedendo modifiche ai dati durante la trasmissione;</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b="1"/>
              <a:t>Autenticazione</a:t>
            </a:r>
            <a:r>
              <a:rPr lang="it-IT"/>
              <a:t>, con la verifica dell’identità delle parti coinvolte;</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b="1"/>
              <a:t>Non ripudio</a:t>
            </a:r>
            <a:r>
              <a:rPr lang="it-IT"/>
              <a:t>, grazie alla tracciabilità e verificabilità delle transazioni.</a:t>
            </a:r>
          </a:p>
          <a:p>
            <a:pPr marL="285750" indent="-285750">
              <a:buFont typeface="Arial" panose="020B0604020202020204" pitchFamily="34" charset="0"/>
              <a:buChar char="•"/>
            </a:pPr>
            <a:endParaRPr lang="it-IT"/>
          </a:p>
          <a:p>
            <a:endParaRPr lang="it-IT"/>
          </a:p>
        </p:txBody>
      </p:sp>
      <p:sp>
        <p:nvSpPr>
          <p:cNvPr id="9" name="CasellaDiTesto 8">
            <a:extLst>
              <a:ext uri="{FF2B5EF4-FFF2-40B4-BE49-F238E27FC236}">
                <a16:creationId xmlns:a16="http://schemas.microsoft.com/office/drawing/2014/main" id="{05C2E71F-9059-1771-41E2-567B3BF68C7E}"/>
              </a:ext>
            </a:extLst>
          </p:cNvPr>
          <p:cNvSpPr txBox="1"/>
          <p:nvPr/>
        </p:nvSpPr>
        <p:spPr>
          <a:xfrm>
            <a:off x="1082200" y="4161721"/>
            <a:ext cx="9238847" cy="646331"/>
          </a:xfrm>
          <a:prstGeom prst="rect">
            <a:avLst/>
          </a:prstGeom>
          <a:noFill/>
        </p:spPr>
        <p:txBody>
          <a:bodyPr wrap="square">
            <a:spAutoFit/>
          </a:bodyPr>
          <a:lstStyle/>
          <a:p>
            <a:r>
              <a:rPr lang="it-IT"/>
              <a:t>Per garantire la sicurezza delle transazioni e la protezione delle informazioni degli utenti, PayPal adotta una varietà di protocolli.</a:t>
            </a:r>
          </a:p>
        </p:txBody>
      </p:sp>
      <p:pic>
        <p:nvPicPr>
          <p:cNvPr id="2" name="Immagine 1">
            <a:extLst>
              <a:ext uri="{FF2B5EF4-FFF2-40B4-BE49-F238E27FC236}">
                <a16:creationId xmlns:a16="http://schemas.microsoft.com/office/drawing/2014/main" id="{5FA906ED-0707-81B5-257F-78ABEFDA60EF}"/>
              </a:ext>
            </a:extLst>
          </p:cNvPr>
          <p:cNvPicPr>
            <a:picLocks noChangeAspect="1"/>
          </p:cNvPicPr>
          <p:nvPr/>
        </p:nvPicPr>
        <p:blipFill>
          <a:blip r:embed="rId2"/>
          <a:stretch>
            <a:fillRect/>
          </a:stretch>
        </p:blipFill>
        <p:spPr>
          <a:xfrm>
            <a:off x="8185826" y="1739744"/>
            <a:ext cx="4006174" cy="1971067"/>
          </a:xfrm>
          <a:prstGeom prst="rect">
            <a:avLst/>
          </a:prstGeom>
        </p:spPr>
      </p:pic>
    </p:spTree>
    <p:extLst>
      <p:ext uri="{BB962C8B-B14F-4D97-AF65-F5344CB8AC3E}">
        <p14:creationId xmlns:p14="http://schemas.microsoft.com/office/powerpoint/2010/main" val="23476189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4547D90-90A3-74C3-D332-0790F8F916B0}"/>
              </a:ext>
            </a:extLst>
          </p:cNvPr>
          <p:cNvSpPr>
            <a:spLocks noGrp="1"/>
          </p:cNvSpPr>
          <p:nvPr>
            <p:ph type="title"/>
          </p:nvPr>
        </p:nvSpPr>
        <p:spPr>
          <a:xfrm>
            <a:off x="838200" y="633172"/>
            <a:ext cx="10515600" cy="850611"/>
          </a:xfrm>
        </p:spPr>
        <p:txBody>
          <a:bodyPr vert="horz" lIns="91440" tIns="45720" rIns="91440" bIns="45720" rtlCol="0" anchor="ctr">
            <a:normAutofit fontScale="90000"/>
          </a:bodyPr>
          <a:lstStyle/>
          <a:p>
            <a:r>
              <a:rPr lang="it-IT" b="1" kern="1200" cap="all" spc="150" baseline="0">
                <a:latin typeface="+mj-lt"/>
                <a:ea typeface="+mj-ea"/>
                <a:cs typeface="+mj-cs"/>
              </a:rPr>
              <a:t> Protocolli di Sicurezza per la Trasmissione Dati</a:t>
            </a:r>
            <a:br>
              <a:rPr lang="it-IT" kern="1200" cap="all" spc="150" baseline="0">
                <a:latin typeface="+mj-lt"/>
                <a:ea typeface="+mj-ea"/>
                <a:cs typeface="+mj-cs"/>
              </a:rPr>
            </a:br>
            <a:br>
              <a:rPr lang="it-IT" kern="1200" cap="all" spc="150" baseline="0">
                <a:latin typeface="+mj-lt"/>
                <a:ea typeface="+mj-ea"/>
                <a:cs typeface="+mj-cs"/>
              </a:rPr>
            </a:br>
            <a:endParaRPr lang="it-IT" kern="1200" cap="all" spc="150" baseline="0">
              <a:latin typeface="+mj-lt"/>
              <a:ea typeface="+mj-ea"/>
              <a:cs typeface="+mj-cs"/>
            </a:endParaRPr>
          </a:p>
        </p:txBody>
      </p:sp>
      <p:sp>
        <p:nvSpPr>
          <p:cNvPr id="6" name="Segnaposto numero diapositiva 5">
            <a:extLst>
              <a:ext uri="{FF2B5EF4-FFF2-40B4-BE49-F238E27FC236}">
                <a16:creationId xmlns:a16="http://schemas.microsoft.com/office/drawing/2014/main" id="{C7F8F14A-AE5D-5F9B-C86E-CD60D5243E94}"/>
              </a:ext>
            </a:extLst>
          </p:cNvPr>
          <p:cNvSpPr>
            <a:spLocks noGrp="1"/>
          </p:cNvSpPr>
          <p:nvPr>
            <p:ph type="sldNum" sz="quarter" idx="16"/>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it-IT" smtClean="0"/>
              <a:pPr>
                <a:spcAft>
                  <a:spcPts val="600"/>
                </a:spcAft>
              </a:pPr>
              <a:t>202</a:t>
            </a:fld>
            <a:endParaRPr lang="it-IT"/>
          </a:p>
        </p:txBody>
      </p:sp>
      <p:pic>
        <p:nvPicPr>
          <p:cNvPr id="1028" name="Picture 4" descr="PayPal - our new secure payment option">
            <a:extLst>
              <a:ext uri="{FF2B5EF4-FFF2-40B4-BE49-F238E27FC236}">
                <a16:creationId xmlns:a16="http://schemas.microsoft.com/office/drawing/2014/main" id="{B470FECC-8F69-2E45-4F3E-7434FA786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8201" y="3235146"/>
            <a:ext cx="4810125" cy="2383275"/>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B7F9BFD0-6859-885D-127D-A0D89122795D}"/>
              </a:ext>
            </a:extLst>
          </p:cNvPr>
          <p:cNvSpPr txBox="1"/>
          <p:nvPr/>
        </p:nvSpPr>
        <p:spPr>
          <a:xfrm>
            <a:off x="964096" y="1097777"/>
            <a:ext cx="10389704" cy="2308324"/>
          </a:xfrm>
          <a:prstGeom prst="rect">
            <a:avLst/>
          </a:prstGeom>
          <a:noFill/>
        </p:spPr>
        <p:txBody>
          <a:bodyPr wrap="square">
            <a:spAutoFit/>
          </a:bodyPr>
          <a:lstStyle/>
          <a:p>
            <a:pPr marL="285750" indent="-285750">
              <a:buFont typeface="Arial" panose="020B0604020202020204" pitchFamily="34" charset="0"/>
              <a:buChar char="•"/>
            </a:pPr>
            <a:r>
              <a:rPr lang="it-IT"/>
              <a:t>PayPal adotta il protocollo </a:t>
            </a:r>
            <a:r>
              <a:rPr lang="it-IT" b="1"/>
              <a:t>TLS</a:t>
            </a:r>
            <a:r>
              <a:rPr lang="it-IT"/>
              <a:t> (1.2 e 1.3) per cifrare end-to-end le comunicazioni tra browser e server, proteggendo credenziali e dati di pagamento da intercettazioni e </a:t>
            </a:r>
            <a:r>
              <a:rPr lang="it-IT" b="1"/>
              <a:t>attacchi MITM</a:t>
            </a:r>
            <a:r>
              <a:rPr lang="it-IT"/>
              <a:t>. Le versioni obsolete del protocollo sono disabilitate.</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PayPal implementa correttamente la politica </a:t>
            </a:r>
            <a:r>
              <a:rPr lang="it-IT" b="1"/>
              <a:t>HSTS</a:t>
            </a:r>
            <a:r>
              <a:rPr lang="it-IT"/>
              <a:t> (HTTP </a:t>
            </a:r>
            <a:r>
              <a:rPr lang="it-IT" err="1"/>
              <a:t>Strict</a:t>
            </a:r>
            <a:r>
              <a:rPr lang="it-IT"/>
              <a:t> </a:t>
            </a:r>
            <a:r>
              <a:rPr lang="it-IT" err="1"/>
              <a:t>Transport</a:t>
            </a:r>
            <a:r>
              <a:rPr lang="it-IT"/>
              <a:t> Security), imponendo l’uso esclusivo di connessioni HTTPS sicure e impedendo downgrade accidentali o malevoli verso protocolli non cifrati.</a:t>
            </a:r>
          </a:p>
          <a:p>
            <a:endParaRPr lang="it-IT"/>
          </a:p>
        </p:txBody>
      </p:sp>
    </p:spTree>
    <p:extLst>
      <p:ext uri="{BB962C8B-B14F-4D97-AF65-F5344CB8AC3E}">
        <p14:creationId xmlns:p14="http://schemas.microsoft.com/office/powerpoint/2010/main" val="25066808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egnaposto SmartArt 6">
            <a:extLst>
              <a:ext uri="{FF2B5EF4-FFF2-40B4-BE49-F238E27FC236}">
                <a16:creationId xmlns:a16="http://schemas.microsoft.com/office/drawing/2014/main" id="{8D101AC8-9CCE-CE50-E836-08A140E4211A}"/>
              </a:ext>
            </a:extLst>
          </p:cNvPr>
          <p:cNvGraphicFramePr>
            <a:graphicFrameLocks noGrp="1"/>
          </p:cNvGraphicFramePr>
          <p:nvPr>
            <p:ph type="dgm" sz="quarter" idx="4294967295"/>
            <p:extLst>
              <p:ext uri="{D42A27DB-BD31-4B8C-83A1-F6EECF244321}">
                <p14:modId xmlns:p14="http://schemas.microsoft.com/office/powerpoint/2010/main" val="3514715862"/>
              </p:ext>
            </p:extLst>
          </p:nvPr>
        </p:nvGraphicFramePr>
        <p:xfrm>
          <a:off x="350520" y="992960"/>
          <a:ext cx="11338560" cy="5363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olo 2">
            <a:extLst>
              <a:ext uri="{FF2B5EF4-FFF2-40B4-BE49-F238E27FC236}">
                <a16:creationId xmlns:a16="http://schemas.microsoft.com/office/drawing/2014/main" id="{3CE5A021-0282-C608-C10F-BA9B92A77B83}"/>
              </a:ext>
            </a:extLst>
          </p:cNvPr>
          <p:cNvSpPr>
            <a:spLocks noGrp="1"/>
          </p:cNvSpPr>
          <p:nvPr>
            <p:ph type="title"/>
          </p:nvPr>
        </p:nvSpPr>
        <p:spPr>
          <a:xfrm>
            <a:off x="1173480" y="5170"/>
            <a:ext cx="10515600" cy="992960"/>
          </a:xfrm>
        </p:spPr>
        <p:txBody>
          <a:bodyPr/>
          <a:lstStyle/>
          <a:p>
            <a:pPr lvl="0"/>
            <a:r>
              <a:rPr lang="it-IT" b="1"/>
              <a:t> Protocolli per autorizzazione utente : </a:t>
            </a:r>
            <a:r>
              <a:rPr lang="it-IT" b="1" err="1"/>
              <a:t>OAuth</a:t>
            </a:r>
            <a:r>
              <a:rPr lang="it-IT" b="1"/>
              <a:t> 2.0</a:t>
            </a:r>
            <a:r>
              <a:rPr lang="it-IT"/>
              <a:t> </a:t>
            </a:r>
          </a:p>
        </p:txBody>
      </p:sp>
      <p:sp>
        <p:nvSpPr>
          <p:cNvPr id="6" name="Segnaposto numero diapositiva 5">
            <a:extLst>
              <a:ext uri="{FF2B5EF4-FFF2-40B4-BE49-F238E27FC236}">
                <a16:creationId xmlns:a16="http://schemas.microsoft.com/office/drawing/2014/main" id="{08C886C8-F17E-9523-F9B8-BE96306F9B9C}"/>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203</a:t>
            </a:fld>
            <a:endParaRPr lang="it-IT" noProof="0"/>
          </a:p>
        </p:txBody>
      </p:sp>
      <p:pic>
        <p:nvPicPr>
          <p:cNvPr id="12" name="Immagine 11">
            <a:extLst>
              <a:ext uri="{FF2B5EF4-FFF2-40B4-BE49-F238E27FC236}">
                <a16:creationId xmlns:a16="http://schemas.microsoft.com/office/drawing/2014/main" id="{71BF6EBE-1191-4ABA-347D-C26D97086E32}"/>
              </a:ext>
            </a:extLst>
          </p:cNvPr>
          <p:cNvPicPr>
            <a:picLocks noChangeAspect="1"/>
          </p:cNvPicPr>
          <p:nvPr/>
        </p:nvPicPr>
        <p:blipFill>
          <a:blip r:embed="rId7"/>
          <a:stretch>
            <a:fillRect/>
          </a:stretch>
        </p:blipFill>
        <p:spPr>
          <a:xfrm>
            <a:off x="599902" y="1731221"/>
            <a:ext cx="919480" cy="579120"/>
          </a:xfrm>
          <a:prstGeom prst="rect">
            <a:avLst/>
          </a:prstGeom>
        </p:spPr>
      </p:pic>
    </p:spTree>
    <p:extLst>
      <p:ext uri="{BB962C8B-B14F-4D97-AF65-F5344CB8AC3E}">
        <p14:creationId xmlns:p14="http://schemas.microsoft.com/office/powerpoint/2010/main" val="59449770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143E8B0-89FA-396B-13CA-07D9BE25190A}"/>
              </a:ext>
            </a:extLst>
          </p:cNvPr>
          <p:cNvSpPr>
            <a:spLocks noGrp="1"/>
          </p:cNvSpPr>
          <p:nvPr>
            <p:ph type="title"/>
          </p:nvPr>
        </p:nvSpPr>
        <p:spPr>
          <a:xfrm>
            <a:off x="937591" y="118027"/>
            <a:ext cx="10515600" cy="900000"/>
          </a:xfrm>
        </p:spPr>
        <p:txBody>
          <a:bodyPr/>
          <a:lstStyle/>
          <a:p>
            <a:r>
              <a:rPr lang="it-IT"/>
              <a:t>Payment Services Directive 2</a:t>
            </a:r>
          </a:p>
        </p:txBody>
      </p:sp>
      <p:sp>
        <p:nvSpPr>
          <p:cNvPr id="4" name="Segnaposto numero diapositiva 3">
            <a:extLst>
              <a:ext uri="{FF2B5EF4-FFF2-40B4-BE49-F238E27FC236}">
                <a16:creationId xmlns:a16="http://schemas.microsoft.com/office/drawing/2014/main" id="{21481102-DE61-1555-EB9E-DF5940488BC9}"/>
              </a:ext>
            </a:extLst>
          </p:cNvPr>
          <p:cNvSpPr>
            <a:spLocks noGrp="1"/>
          </p:cNvSpPr>
          <p:nvPr>
            <p:ph type="sldNum" sz="quarter" idx="16"/>
          </p:nvPr>
        </p:nvSpPr>
        <p:spPr/>
        <p:txBody>
          <a:bodyPr/>
          <a:lstStyle/>
          <a:p>
            <a:pPr rtl="0"/>
            <a:fld id="{B5CEABB6-07DC-46E8-9B57-56EC44A396E5}" type="slidenum">
              <a:rPr lang="it-IT" noProof="0" smtClean="0"/>
              <a:pPr rtl="0"/>
              <a:t>204</a:t>
            </a:fld>
            <a:endParaRPr lang="it-IT" noProof="0"/>
          </a:p>
        </p:txBody>
      </p:sp>
      <p:sp>
        <p:nvSpPr>
          <p:cNvPr id="6" name="CasellaDiTesto 5">
            <a:extLst>
              <a:ext uri="{FF2B5EF4-FFF2-40B4-BE49-F238E27FC236}">
                <a16:creationId xmlns:a16="http://schemas.microsoft.com/office/drawing/2014/main" id="{5CEC1D9D-FB09-8A47-89B2-12498AA23F34}"/>
              </a:ext>
            </a:extLst>
          </p:cNvPr>
          <p:cNvSpPr txBox="1"/>
          <p:nvPr/>
        </p:nvSpPr>
        <p:spPr>
          <a:xfrm>
            <a:off x="937591" y="947826"/>
            <a:ext cx="3843131" cy="3970318"/>
          </a:xfrm>
          <a:prstGeom prst="rect">
            <a:avLst/>
          </a:prstGeom>
          <a:noFill/>
        </p:spPr>
        <p:txBody>
          <a:bodyPr wrap="square">
            <a:spAutoFit/>
          </a:bodyPr>
          <a:lstStyle/>
          <a:p>
            <a:r>
              <a:rPr lang="it-IT"/>
              <a:t>La </a:t>
            </a:r>
            <a:r>
              <a:rPr lang="it-IT" b="1"/>
              <a:t>PSD2</a:t>
            </a:r>
            <a:r>
              <a:rPr lang="it-IT"/>
              <a:t> (Payment Services Directive 2), è una direttiva europea in vigore in Italia dal Gennaio 2018, aggiorna il quadro normativo dei pagamenti elettronici nell’UE, garantendo sicurezza, trasparenza e uniformità. Promuove l’ingresso di nuovi operatori fintech per favorire innovazione e concorrenza, rafforza le misure anti-frode con autenticazione avanzata e tutela i consumatori riducendo la loro responsabilità e migliorando la trasparenza contrattuale.</a:t>
            </a:r>
          </a:p>
        </p:txBody>
      </p:sp>
      <p:sp>
        <p:nvSpPr>
          <p:cNvPr id="9" name="CasellaDiTesto 8">
            <a:extLst>
              <a:ext uri="{FF2B5EF4-FFF2-40B4-BE49-F238E27FC236}">
                <a16:creationId xmlns:a16="http://schemas.microsoft.com/office/drawing/2014/main" id="{375B67C8-53EE-FEF5-18F5-0625624861D9}"/>
              </a:ext>
            </a:extLst>
          </p:cNvPr>
          <p:cNvSpPr txBox="1"/>
          <p:nvPr/>
        </p:nvSpPr>
        <p:spPr>
          <a:xfrm>
            <a:off x="870276" y="4925955"/>
            <a:ext cx="10230678" cy="923330"/>
          </a:xfrm>
          <a:prstGeom prst="rect">
            <a:avLst/>
          </a:prstGeom>
          <a:noFill/>
        </p:spPr>
        <p:txBody>
          <a:bodyPr wrap="square">
            <a:spAutoFit/>
          </a:bodyPr>
          <a:lstStyle/>
          <a:p>
            <a:r>
              <a:rPr lang="it-IT"/>
              <a:t>Uno degli aspetti principali della Direttiva PSD2 è l’obbligo di applicare la </a:t>
            </a:r>
            <a:r>
              <a:rPr lang="it-IT" b="1"/>
              <a:t>Strong Customer Authentication</a:t>
            </a:r>
            <a:r>
              <a:rPr lang="it-IT"/>
              <a:t> (SCA), una procedura di autenticazione rafforzata, per tutte le transazioni elettroniche.</a:t>
            </a:r>
          </a:p>
        </p:txBody>
      </p:sp>
      <p:pic>
        <p:nvPicPr>
          <p:cNvPr id="10" name="Immagine 9">
            <a:extLst>
              <a:ext uri="{FF2B5EF4-FFF2-40B4-BE49-F238E27FC236}">
                <a16:creationId xmlns:a16="http://schemas.microsoft.com/office/drawing/2014/main" id="{87A62828-C739-0D8D-CA5F-2C424C8AA8A9}"/>
              </a:ext>
            </a:extLst>
          </p:cNvPr>
          <p:cNvPicPr>
            <a:picLocks noChangeAspect="1"/>
          </p:cNvPicPr>
          <p:nvPr/>
        </p:nvPicPr>
        <p:blipFill>
          <a:blip r:embed="rId2"/>
          <a:stretch>
            <a:fillRect/>
          </a:stretch>
        </p:blipFill>
        <p:spPr>
          <a:xfrm>
            <a:off x="4780722" y="866076"/>
            <a:ext cx="6707858" cy="3641502"/>
          </a:xfrm>
          <a:prstGeom prst="rect">
            <a:avLst/>
          </a:prstGeom>
        </p:spPr>
      </p:pic>
    </p:spTree>
    <p:extLst>
      <p:ext uri="{BB962C8B-B14F-4D97-AF65-F5344CB8AC3E}">
        <p14:creationId xmlns:p14="http://schemas.microsoft.com/office/powerpoint/2010/main" val="14038165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60369DB-EB6C-D150-6E1A-389493701F5D}"/>
              </a:ext>
            </a:extLst>
          </p:cNvPr>
          <p:cNvSpPr>
            <a:spLocks noGrp="1"/>
          </p:cNvSpPr>
          <p:nvPr>
            <p:ph type="title"/>
          </p:nvPr>
        </p:nvSpPr>
        <p:spPr>
          <a:xfrm>
            <a:off x="742120" y="136525"/>
            <a:ext cx="10515600" cy="900000"/>
          </a:xfrm>
        </p:spPr>
        <p:txBody>
          <a:bodyPr/>
          <a:lstStyle/>
          <a:p>
            <a:r>
              <a:rPr lang="it-IT" dirty="0"/>
              <a:t>3D Secure :Strong Customer Authentication (SCA)</a:t>
            </a:r>
          </a:p>
        </p:txBody>
      </p:sp>
      <p:sp>
        <p:nvSpPr>
          <p:cNvPr id="4" name="Segnaposto numero diapositiva 3">
            <a:extLst>
              <a:ext uri="{FF2B5EF4-FFF2-40B4-BE49-F238E27FC236}">
                <a16:creationId xmlns:a16="http://schemas.microsoft.com/office/drawing/2014/main" id="{9543468F-93BA-52DA-FCEE-6770BA97F379}"/>
              </a:ext>
            </a:extLst>
          </p:cNvPr>
          <p:cNvSpPr>
            <a:spLocks noGrp="1"/>
          </p:cNvSpPr>
          <p:nvPr>
            <p:ph type="sldNum" sz="quarter" idx="16"/>
          </p:nvPr>
        </p:nvSpPr>
        <p:spPr/>
        <p:txBody>
          <a:bodyPr/>
          <a:lstStyle/>
          <a:p>
            <a:pPr rtl="0"/>
            <a:fld id="{B5CEABB6-07DC-46E8-9B57-56EC44A396E5}" type="slidenum">
              <a:rPr lang="it-IT" noProof="0" smtClean="0"/>
              <a:pPr rtl="0"/>
              <a:t>205</a:t>
            </a:fld>
            <a:endParaRPr lang="it-IT" noProof="0"/>
          </a:p>
        </p:txBody>
      </p:sp>
      <p:sp>
        <p:nvSpPr>
          <p:cNvPr id="8" name="CasellaDiTesto 7">
            <a:extLst>
              <a:ext uri="{FF2B5EF4-FFF2-40B4-BE49-F238E27FC236}">
                <a16:creationId xmlns:a16="http://schemas.microsoft.com/office/drawing/2014/main" id="{7571AEEF-BB5D-DB52-D1C3-DD93CFF8542A}"/>
              </a:ext>
            </a:extLst>
          </p:cNvPr>
          <p:cNvSpPr txBox="1"/>
          <p:nvPr/>
        </p:nvSpPr>
        <p:spPr>
          <a:xfrm>
            <a:off x="838199" y="975719"/>
            <a:ext cx="10323443" cy="1477328"/>
          </a:xfrm>
          <a:prstGeom prst="rect">
            <a:avLst/>
          </a:prstGeom>
          <a:noFill/>
        </p:spPr>
        <p:txBody>
          <a:bodyPr wrap="square">
            <a:spAutoFit/>
          </a:bodyPr>
          <a:lstStyle/>
          <a:p>
            <a:r>
              <a:rPr lang="it-IT" dirty="0"/>
              <a:t>3D Secure è il metodo standard per soddisfare i requisiti della SCA, prevista dalla direttiva PSD2, poiché abilita l’autenticazione a due fattori nelle transazioni online, aumentando la sicurezza e garantendo la conformità ai requisiti normativi su protezione dei dati e prevenzione dalle frodi. Pertanto, la SCA richiede l’utilizzo di </a:t>
            </a:r>
            <a:r>
              <a:rPr lang="it-IT" b="1" dirty="0"/>
              <a:t>almeno due dei seguenti tre elementi di autenticazione</a:t>
            </a:r>
            <a:r>
              <a:rPr lang="it-IT" dirty="0"/>
              <a:t>, ciascuno appartenente a una categoria distinta:</a:t>
            </a:r>
          </a:p>
        </p:txBody>
      </p:sp>
      <p:pic>
        <p:nvPicPr>
          <p:cNvPr id="10" name="Immagine 9">
            <a:extLst>
              <a:ext uri="{FF2B5EF4-FFF2-40B4-BE49-F238E27FC236}">
                <a16:creationId xmlns:a16="http://schemas.microsoft.com/office/drawing/2014/main" id="{D7B9ECFE-1820-7784-5A10-20691ED2E567}"/>
              </a:ext>
            </a:extLst>
          </p:cNvPr>
          <p:cNvPicPr>
            <a:picLocks noChangeAspect="1"/>
          </p:cNvPicPr>
          <p:nvPr/>
        </p:nvPicPr>
        <p:blipFill>
          <a:blip r:embed="rId3"/>
          <a:stretch>
            <a:fillRect/>
          </a:stretch>
        </p:blipFill>
        <p:spPr>
          <a:xfrm>
            <a:off x="1030358" y="2075170"/>
            <a:ext cx="9429750" cy="3248173"/>
          </a:xfrm>
          <a:prstGeom prst="rect">
            <a:avLst/>
          </a:prstGeom>
        </p:spPr>
      </p:pic>
      <p:sp>
        <p:nvSpPr>
          <p:cNvPr id="12" name="CasellaDiTesto 11">
            <a:extLst>
              <a:ext uri="{FF2B5EF4-FFF2-40B4-BE49-F238E27FC236}">
                <a16:creationId xmlns:a16="http://schemas.microsoft.com/office/drawing/2014/main" id="{87BE087B-C07A-DD79-A0D7-E48BD1DFF115}"/>
              </a:ext>
            </a:extLst>
          </p:cNvPr>
          <p:cNvSpPr txBox="1"/>
          <p:nvPr/>
        </p:nvSpPr>
        <p:spPr>
          <a:xfrm>
            <a:off x="934279" y="5282116"/>
            <a:ext cx="10323442" cy="1200329"/>
          </a:xfrm>
          <a:prstGeom prst="rect">
            <a:avLst/>
          </a:prstGeom>
          <a:noFill/>
        </p:spPr>
        <p:txBody>
          <a:bodyPr wrap="square">
            <a:spAutoFit/>
          </a:bodyPr>
          <a:lstStyle/>
          <a:p>
            <a:r>
              <a:rPr lang="it-IT" dirty="0"/>
              <a:t>La SCA è obbligatoria solo se sia acquirente che emittente sono in paesi soggetti a PSD2 (es. SEE/EEA). In caso contrario, i commercianti potrebbero ricevere più rifiuti per carte PSD2 non conformi. L’obbligo non si applica a transazioni con carte o acquirenti da paesi non PSD2, anche se la carta è PSD2.</a:t>
            </a:r>
          </a:p>
        </p:txBody>
      </p:sp>
    </p:spTree>
    <p:extLst>
      <p:ext uri="{BB962C8B-B14F-4D97-AF65-F5344CB8AC3E}">
        <p14:creationId xmlns:p14="http://schemas.microsoft.com/office/powerpoint/2010/main" val="39696745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C966554-8B2A-1A3A-7C3A-73A56727FB61}"/>
              </a:ext>
            </a:extLst>
          </p:cNvPr>
          <p:cNvSpPr>
            <a:spLocks noGrp="1"/>
          </p:cNvSpPr>
          <p:nvPr>
            <p:ph type="title"/>
          </p:nvPr>
        </p:nvSpPr>
        <p:spPr>
          <a:xfrm>
            <a:off x="1214080" y="0"/>
            <a:ext cx="10515600" cy="900000"/>
          </a:xfrm>
        </p:spPr>
        <p:txBody>
          <a:bodyPr/>
          <a:lstStyle/>
          <a:p>
            <a:r>
              <a:rPr lang="it-IT" b="1"/>
              <a:t> Protocolli per auTENTICAZIONE utente:3D Secure </a:t>
            </a:r>
            <a:endParaRPr lang="it-IT"/>
          </a:p>
        </p:txBody>
      </p:sp>
      <p:sp>
        <p:nvSpPr>
          <p:cNvPr id="4" name="Segnaposto numero diapositiva 3">
            <a:extLst>
              <a:ext uri="{FF2B5EF4-FFF2-40B4-BE49-F238E27FC236}">
                <a16:creationId xmlns:a16="http://schemas.microsoft.com/office/drawing/2014/main" id="{CF8FF41B-4FE1-E218-E234-812A720DA58B}"/>
              </a:ext>
            </a:extLst>
          </p:cNvPr>
          <p:cNvSpPr>
            <a:spLocks noGrp="1"/>
          </p:cNvSpPr>
          <p:nvPr>
            <p:ph type="sldNum" sz="quarter" idx="16"/>
          </p:nvPr>
        </p:nvSpPr>
        <p:spPr/>
        <p:txBody>
          <a:bodyPr/>
          <a:lstStyle/>
          <a:p>
            <a:pPr rtl="0"/>
            <a:fld id="{B5CEABB6-07DC-46E8-9B57-56EC44A396E5}" type="slidenum">
              <a:rPr lang="it-IT" noProof="0" smtClean="0"/>
              <a:pPr rtl="0"/>
              <a:t>206</a:t>
            </a:fld>
            <a:endParaRPr lang="it-IT" noProof="0"/>
          </a:p>
        </p:txBody>
      </p:sp>
      <p:sp>
        <p:nvSpPr>
          <p:cNvPr id="6" name="CasellaDiTesto 5">
            <a:extLst>
              <a:ext uri="{FF2B5EF4-FFF2-40B4-BE49-F238E27FC236}">
                <a16:creationId xmlns:a16="http://schemas.microsoft.com/office/drawing/2014/main" id="{0E1FC08B-6CFD-0EE2-66E1-50F45952B459}"/>
              </a:ext>
            </a:extLst>
          </p:cNvPr>
          <p:cNvSpPr txBox="1"/>
          <p:nvPr/>
        </p:nvSpPr>
        <p:spPr>
          <a:xfrm>
            <a:off x="1721502" y="807433"/>
            <a:ext cx="9126607" cy="646331"/>
          </a:xfrm>
          <a:prstGeom prst="rect">
            <a:avLst/>
          </a:prstGeom>
          <a:noFill/>
        </p:spPr>
        <p:txBody>
          <a:bodyPr wrap="square">
            <a:spAutoFit/>
          </a:bodyPr>
          <a:lstStyle/>
          <a:p>
            <a:r>
              <a:rPr lang="it-IT"/>
              <a:t>3D Secure (3DS) è un protocollo di sicurezza progettato per aggiungere un ulteriore livello di protezione alle transazioni online. Il 3DS collega </a:t>
            </a:r>
            <a:r>
              <a:rPr lang="it-IT" b="1"/>
              <a:t>tre domini:</a:t>
            </a:r>
            <a:endParaRPr lang="it-IT"/>
          </a:p>
        </p:txBody>
      </p:sp>
      <p:graphicFrame>
        <p:nvGraphicFramePr>
          <p:cNvPr id="7" name="Diagramma 6">
            <a:extLst>
              <a:ext uri="{FF2B5EF4-FFF2-40B4-BE49-F238E27FC236}">
                <a16:creationId xmlns:a16="http://schemas.microsoft.com/office/drawing/2014/main" id="{1EDC1ABC-F2F2-1C42-39CF-43F7220D35EA}"/>
              </a:ext>
            </a:extLst>
          </p:cNvPr>
          <p:cNvGraphicFramePr/>
          <p:nvPr>
            <p:extLst>
              <p:ext uri="{D42A27DB-BD31-4B8C-83A1-F6EECF244321}">
                <p14:modId xmlns:p14="http://schemas.microsoft.com/office/powerpoint/2010/main" val="1356605611"/>
              </p:ext>
            </p:extLst>
          </p:nvPr>
        </p:nvGraphicFramePr>
        <p:xfrm>
          <a:off x="1374361" y="1362542"/>
          <a:ext cx="9443278" cy="5358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26197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45282E76-D33F-007B-3DFA-D895AD60764B}"/>
              </a:ext>
            </a:extLst>
          </p:cNvPr>
          <p:cNvSpPr>
            <a:spLocks noGrp="1"/>
          </p:cNvSpPr>
          <p:nvPr>
            <p:ph type="sldNum" sz="quarter" idx="16"/>
          </p:nvPr>
        </p:nvSpPr>
        <p:spPr/>
        <p:txBody>
          <a:bodyPr/>
          <a:lstStyle/>
          <a:p>
            <a:pPr rtl="0"/>
            <a:fld id="{B5CEABB6-07DC-46E8-9B57-56EC44A396E5}" type="slidenum">
              <a:rPr lang="it-IT" noProof="0" smtClean="0"/>
              <a:pPr rtl="0"/>
              <a:t>207</a:t>
            </a:fld>
            <a:endParaRPr lang="it-IT" noProof="0"/>
          </a:p>
        </p:txBody>
      </p:sp>
      <p:pic>
        <p:nvPicPr>
          <p:cNvPr id="9" name="Immagine 8">
            <a:extLst>
              <a:ext uri="{FF2B5EF4-FFF2-40B4-BE49-F238E27FC236}">
                <a16:creationId xmlns:a16="http://schemas.microsoft.com/office/drawing/2014/main" id="{E0471E57-C9B5-0BD9-1F3C-8AEF38293D57}"/>
              </a:ext>
            </a:extLst>
          </p:cNvPr>
          <p:cNvPicPr>
            <a:picLocks noChangeAspect="1"/>
          </p:cNvPicPr>
          <p:nvPr/>
        </p:nvPicPr>
        <p:blipFill>
          <a:blip r:embed="rId2"/>
          <a:stretch>
            <a:fillRect/>
          </a:stretch>
        </p:blipFill>
        <p:spPr>
          <a:xfrm>
            <a:off x="1066801" y="233680"/>
            <a:ext cx="9997440" cy="6278880"/>
          </a:xfrm>
          <a:prstGeom prst="rect">
            <a:avLst/>
          </a:prstGeom>
        </p:spPr>
      </p:pic>
    </p:spTree>
    <p:extLst>
      <p:ext uri="{BB962C8B-B14F-4D97-AF65-F5344CB8AC3E}">
        <p14:creationId xmlns:p14="http://schemas.microsoft.com/office/powerpoint/2010/main" val="4916085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A4C07CA-EE9F-3254-0EC2-3F4810ECE746}"/>
              </a:ext>
            </a:extLst>
          </p:cNvPr>
          <p:cNvSpPr>
            <a:spLocks noGrp="1"/>
          </p:cNvSpPr>
          <p:nvPr>
            <p:ph type="title"/>
          </p:nvPr>
        </p:nvSpPr>
        <p:spPr>
          <a:xfrm>
            <a:off x="1034845" y="149571"/>
            <a:ext cx="10515600" cy="900000"/>
          </a:xfrm>
        </p:spPr>
        <p:txBody>
          <a:bodyPr/>
          <a:lstStyle/>
          <a:p>
            <a:r>
              <a:rPr lang="it-IT"/>
              <a:t>3D Secure Flow(1/2)</a:t>
            </a:r>
            <a:br>
              <a:rPr lang="it-IT"/>
            </a:br>
            <a:endParaRPr lang="it-IT"/>
          </a:p>
        </p:txBody>
      </p:sp>
      <p:sp>
        <p:nvSpPr>
          <p:cNvPr id="4" name="Segnaposto numero diapositiva 3">
            <a:extLst>
              <a:ext uri="{FF2B5EF4-FFF2-40B4-BE49-F238E27FC236}">
                <a16:creationId xmlns:a16="http://schemas.microsoft.com/office/drawing/2014/main" id="{5FD118CF-A1E4-EBC7-B756-E028172AC87E}"/>
              </a:ext>
            </a:extLst>
          </p:cNvPr>
          <p:cNvSpPr>
            <a:spLocks noGrp="1"/>
          </p:cNvSpPr>
          <p:nvPr>
            <p:ph type="sldNum" sz="quarter" idx="16"/>
          </p:nvPr>
        </p:nvSpPr>
        <p:spPr/>
        <p:txBody>
          <a:bodyPr/>
          <a:lstStyle/>
          <a:p>
            <a:pPr rtl="0"/>
            <a:fld id="{B5CEABB6-07DC-46E8-9B57-56EC44A396E5}" type="slidenum">
              <a:rPr lang="it-IT" noProof="0" smtClean="0"/>
              <a:pPr rtl="0"/>
              <a:t>208</a:t>
            </a:fld>
            <a:endParaRPr lang="it-IT" noProof="0"/>
          </a:p>
        </p:txBody>
      </p:sp>
      <p:sp>
        <p:nvSpPr>
          <p:cNvPr id="8" name="CasellaDiTesto 7">
            <a:extLst>
              <a:ext uri="{FF2B5EF4-FFF2-40B4-BE49-F238E27FC236}">
                <a16:creationId xmlns:a16="http://schemas.microsoft.com/office/drawing/2014/main" id="{ED003753-359B-8658-F98E-67174E8CFA43}"/>
              </a:ext>
            </a:extLst>
          </p:cNvPr>
          <p:cNvSpPr txBox="1"/>
          <p:nvPr/>
        </p:nvSpPr>
        <p:spPr>
          <a:xfrm>
            <a:off x="243347" y="724039"/>
            <a:ext cx="11624188" cy="5632311"/>
          </a:xfrm>
          <a:prstGeom prst="rect">
            <a:avLst/>
          </a:prstGeom>
          <a:noFill/>
        </p:spPr>
        <p:txBody>
          <a:bodyPr wrap="square">
            <a:spAutoFit/>
          </a:bodyPr>
          <a:lstStyle/>
          <a:p>
            <a:pPr marL="342900" indent="-342900">
              <a:buAutoNum type="arabicPeriod"/>
            </a:pPr>
            <a:r>
              <a:rPr lang="it-IT" dirty="0"/>
              <a:t>Il titolare della carta avvia un pagamento online.</a:t>
            </a:r>
          </a:p>
          <a:p>
            <a:r>
              <a:rPr lang="it-IT" dirty="0"/>
              <a:t>2. Il commerciante invia una richiesta di verifica tramite l’</a:t>
            </a:r>
            <a:r>
              <a:rPr lang="it-IT" b="1" dirty="0"/>
              <a:t>Merchant Plug-in(MPI)</a:t>
            </a:r>
            <a:r>
              <a:rPr lang="it-IT" dirty="0"/>
              <a:t>, al </a:t>
            </a:r>
            <a:r>
              <a:rPr lang="it-IT" b="1" dirty="0"/>
              <a:t>Directory Server (DS)</a:t>
            </a:r>
            <a:r>
              <a:rPr lang="it-IT" dirty="0"/>
              <a:t> </a:t>
            </a:r>
          </a:p>
          <a:p>
            <a:r>
              <a:rPr lang="it-IT" dirty="0"/>
              <a:t>    del circuito, per verificare se la carta supporta 3DS.</a:t>
            </a:r>
            <a:endParaRPr lang="it-IT" b="1" dirty="0"/>
          </a:p>
          <a:p>
            <a:r>
              <a:rPr lang="it-IT" dirty="0"/>
              <a:t>3. </a:t>
            </a:r>
            <a:r>
              <a:rPr lang="it-IT" b="1" dirty="0"/>
              <a:t>Il DS (Directory Server) </a:t>
            </a:r>
            <a:r>
              <a:rPr lang="it-IT" dirty="0"/>
              <a:t>verifica se la combinazione commerciante, </a:t>
            </a:r>
            <a:r>
              <a:rPr lang="it-IT" dirty="0" err="1"/>
              <a:t>acquirer</a:t>
            </a:r>
            <a:r>
              <a:rPr lang="it-IT" dirty="0"/>
              <a:t> e carta è abilitata. </a:t>
            </a:r>
          </a:p>
          <a:p>
            <a:r>
              <a:rPr lang="it-IT" dirty="0"/>
              <a:t>    Se sì, inoltra la richiesta all’</a:t>
            </a:r>
            <a:r>
              <a:rPr lang="it-IT" b="1" dirty="0"/>
              <a:t>ACS</a:t>
            </a:r>
            <a:r>
              <a:rPr lang="it-IT" dirty="0"/>
              <a:t> dell’emittente.</a:t>
            </a:r>
          </a:p>
          <a:p>
            <a:r>
              <a:rPr lang="it-IT" dirty="0"/>
              <a:t>4.  L’</a:t>
            </a:r>
            <a:r>
              <a:rPr lang="it-IT" b="1" dirty="0"/>
              <a:t>ACS</a:t>
            </a:r>
            <a:r>
              <a:rPr lang="it-IT" dirty="0"/>
              <a:t> verifica se la carta è registrata per 3DS e risponde con uno dei seguenti stati:</a:t>
            </a:r>
          </a:p>
          <a:p>
            <a:r>
              <a:rPr lang="it-IT" dirty="0"/>
              <a:t>	Y = registrata → incluso URL di reindirizzamento per autenticazione;</a:t>
            </a:r>
          </a:p>
          <a:p>
            <a:r>
              <a:rPr lang="it-IT" dirty="0"/>
              <a:t>	N = non registrata;	</a:t>
            </a:r>
          </a:p>
          <a:p>
            <a:r>
              <a:rPr lang="it-IT" dirty="0"/>
              <a:t>	U = impossibile verificare.</a:t>
            </a:r>
          </a:p>
          <a:p>
            <a:r>
              <a:rPr lang="it-IT" dirty="0"/>
              <a:t>5.   Il commerciante, in base allo stato ricevuto e alla propria politica di rischio, decide se:</a:t>
            </a:r>
          </a:p>
          <a:p>
            <a:r>
              <a:rPr lang="it-IT" dirty="0"/>
              <a:t>	procedere con l’autenticazione 3DS (se Y),</a:t>
            </a:r>
          </a:p>
          <a:p>
            <a:r>
              <a:rPr lang="it-IT" dirty="0"/>
              <a:t>	procedere senza 3DS (se N o U),</a:t>
            </a:r>
          </a:p>
          <a:p>
            <a:r>
              <a:rPr lang="it-IT" dirty="0"/>
              <a:t>	rifiutare la transazione.</a:t>
            </a:r>
          </a:p>
          <a:p>
            <a:pPr marL="342900" indent="-342900">
              <a:buAutoNum type="arabicPeriod" startAt="6"/>
            </a:pPr>
            <a:r>
              <a:rPr lang="it-IT" dirty="0"/>
              <a:t>Quando lo stato è Y, l’</a:t>
            </a:r>
            <a:r>
              <a:rPr lang="it-IT" b="1" dirty="0"/>
              <a:t>MPI</a:t>
            </a:r>
            <a:r>
              <a:rPr lang="it-IT" dirty="0"/>
              <a:t> invia tramite il browser del titolare una richiesta di autenticazione del pagamento all’ACS, che a sua volta mostra il metodo di autenticazione. Nel frattempo, l’MPI genera lo XID, un identificatore univoco che identifica la transazione 3DS.</a:t>
            </a:r>
          </a:p>
          <a:p>
            <a:pPr marL="342900" indent="-342900">
              <a:buAutoNum type="arabicPeriod" startAt="6"/>
            </a:pPr>
            <a:r>
              <a:rPr lang="it-IT" dirty="0"/>
              <a:t>Il titolare si autentica. L’</a:t>
            </a:r>
            <a:r>
              <a:rPr lang="it-IT" b="1" dirty="0"/>
              <a:t>Access Control Server (ACS)</a:t>
            </a:r>
            <a:r>
              <a:rPr lang="it-IT" dirty="0"/>
              <a:t> risponde con l’esito dell’autenticazione e codici crittografati come il CAVV, che certifica l’identità del titolare e l’integrità della transazione, e l’AAV, che fornisce una prova aggiuntiva dell’autenticazione e autorizzazione. Questi valori proteggono la transazione da manomissioni e attacchi di replay.</a:t>
            </a:r>
          </a:p>
        </p:txBody>
      </p:sp>
    </p:spTree>
    <p:extLst>
      <p:ext uri="{BB962C8B-B14F-4D97-AF65-F5344CB8AC3E}">
        <p14:creationId xmlns:p14="http://schemas.microsoft.com/office/powerpoint/2010/main" val="33475316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95B630B-5C91-02D7-F3ED-ABB32882CD2D}"/>
              </a:ext>
            </a:extLst>
          </p:cNvPr>
          <p:cNvSpPr>
            <a:spLocks noGrp="1"/>
          </p:cNvSpPr>
          <p:nvPr>
            <p:ph type="title"/>
          </p:nvPr>
        </p:nvSpPr>
        <p:spPr>
          <a:xfrm>
            <a:off x="1039834" y="0"/>
            <a:ext cx="10515600" cy="508000"/>
          </a:xfrm>
        </p:spPr>
        <p:txBody>
          <a:bodyPr/>
          <a:lstStyle/>
          <a:p>
            <a:r>
              <a:rPr lang="it-IT" dirty="0"/>
              <a:t>3D Secure Flow(2/2)</a:t>
            </a:r>
          </a:p>
        </p:txBody>
      </p:sp>
      <p:sp>
        <p:nvSpPr>
          <p:cNvPr id="4" name="Segnaposto numero diapositiva 3">
            <a:extLst>
              <a:ext uri="{FF2B5EF4-FFF2-40B4-BE49-F238E27FC236}">
                <a16:creationId xmlns:a16="http://schemas.microsoft.com/office/drawing/2014/main" id="{8D0DBE3D-E845-8CDA-C8D2-0D0B728978C3}"/>
              </a:ext>
            </a:extLst>
          </p:cNvPr>
          <p:cNvSpPr>
            <a:spLocks noGrp="1"/>
          </p:cNvSpPr>
          <p:nvPr>
            <p:ph type="sldNum" sz="quarter" idx="16"/>
          </p:nvPr>
        </p:nvSpPr>
        <p:spPr/>
        <p:txBody>
          <a:bodyPr/>
          <a:lstStyle/>
          <a:p>
            <a:pPr rtl="0"/>
            <a:fld id="{B5CEABB6-07DC-46E8-9B57-56EC44A396E5}" type="slidenum">
              <a:rPr lang="it-IT" noProof="0" smtClean="0"/>
              <a:pPr rtl="0"/>
              <a:t>209</a:t>
            </a:fld>
            <a:endParaRPr lang="it-IT" noProof="0"/>
          </a:p>
        </p:txBody>
      </p:sp>
      <p:sp>
        <p:nvSpPr>
          <p:cNvPr id="5" name="CasellaDiTesto 4">
            <a:extLst>
              <a:ext uri="{FF2B5EF4-FFF2-40B4-BE49-F238E27FC236}">
                <a16:creationId xmlns:a16="http://schemas.microsoft.com/office/drawing/2014/main" id="{6E29CA13-3C73-EE69-B968-059991692B45}"/>
              </a:ext>
            </a:extLst>
          </p:cNvPr>
          <p:cNvSpPr txBox="1"/>
          <p:nvPr/>
        </p:nvSpPr>
        <p:spPr>
          <a:xfrm>
            <a:off x="534966" y="355600"/>
            <a:ext cx="11307098" cy="1200329"/>
          </a:xfrm>
          <a:prstGeom prst="rect">
            <a:avLst/>
          </a:prstGeom>
          <a:noFill/>
        </p:spPr>
        <p:txBody>
          <a:bodyPr wrap="square">
            <a:spAutoFit/>
          </a:bodyPr>
          <a:lstStyle/>
          <a:p>
            <a:r>
              <a:rPr lang="it-IT" dirty="0"/>
              <a:t>8. In caso di autenticazione positiva (codice Y), il commerciante invia all’</a:t>
            </a:r>
            <a:r>
              <a:rPr lang="it-IT" dirty="0" err="1"/>
              <a:t>acquirer</a:t>
            </a:r>
            <a:r>
              <a:rPr lang="it-IT" dirty="0"/>
              <a:t> la richiesta di autorizzazione con i dati 3DS: </a:t>
            </a:r>
            <a:r>
              <a:rPr lang="it-IT" b="1" dirty="0"/>
              <a:t>ECI</a:t>
            </a:r>
            <a:r>
              <a:rPr lang="it-IT" dirty="0"/>
              <a:t> (indicatore del livello di sicurezza), </a:t>
            </a:r>
            <a:r>
              <a:rPr lang="it-IT" b="1" dirty="0"/>
              <a:t>CAVV</a:t>
            </a:r>
            <a:r>
              <a:rPr lang="it-IT" dirty="0"/>
              <a:t> e </a:t>
            </a:r>
            <a:r>
              <a:rPr lang="it-IT" b="1" dirty="0"/>
              <a:t>XID</a:t>
            </a:r>
            <a:r>
              <a:rPr lang="it-IT" dirty="0"/>
              <a:t> (codici crittografati che attestano l’autenticazione). L’</a:t>
            </a:r>
            <a:r>
              <a:rPr lang="it-IT" dirty="0" err="1"/>
              <a:t>acquirer</a:t>
            </a:r>
            <a:r>
              <a:rPr lang="it-IT" dirty="0"/>
              <a:t> li inoltra all’emittente, che verifica la validità del CAVV/AAV e confronta i dati della transazione con quelli autenticati. Se tutto è conforme, la transazione viene autorizzata.</a:t>
            </a:r>
          </a:p>
        </p:txBody>
      </p:sp>
      <p:pic>
        <p:nvPicPr>
          <p:cNvPr id="11" name="Immagine 10" descr="Immagine che contiene testo, schermata, diagramma, linea&#10;&#10;Il contenuto generato dall'IA potrebbe non essere corretto.">
            <a:extLst>
              <a:ext uri="{FF2B5EF4-FFF2-40B4-BE49-F238E27FC236}">
                <a16:creationId xmlns:a16="http://schemas.microsoft.com/office/drawing/2014/main" id="{B5E1D6FF-53F9-E142-8869-1B15586BE622}"/>
              </a:ext>
            </a:extLst>
          </p:cNvPr>
          <p:cNvPicPr>
            <a:picLocks noChangeAspect="1"/>
          </p:cNvPicPr>
          <p:nvPr/>
        </p:nvPicPr>
        <p:blipFill>
          <a:blip r:embed="rId2"/>
          <a:stretch>
            <a:fillRect/>
          </a:stretch>
        </p:blipFill>
        <p:spPr>
          <a:xfrm>
            <a:off x="702115" y="1639659"/>
            <a:ext cx="10972800" cy="4632960"/>
          </a:xfrm>
          <a:prstGeom prst="rect">
            <a:avLst/>
          </a:prstGeom>
        </p:spPr>
      </p:pic>
    </p:spTree>
    <p:extLst>
      <p:ext uri="{BB962C8B-B14F-4D97-AF65-F5344CB8AC3E}">
        <p14:creationId xmlns:p14="http://schemas.microsoft.com/office/powerpoint/2010/main" val="3195457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22C3B0-3AF6-C725-F3A4-19CAD18CDB85}"/>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5316AC5-485C-6E2F-6E23-022F486AE415}"/>
              </a:ext>
            </a:extLst>
          </p:cNvPr>
          <p:cNvSpPr>
            <a:spLocks noGrp="1"/>
          </p:cNvSpPr>
          <p:nvPr>
            <p:ph type="title"/>
          </p:nvPr>
        </p:nvSpPr>
        <p:spPr/>
        <p:txBody>
          <a:bodyPr/>
          <a:lstStyle/>
          <a:p>
            <a:r>
              <a:rPr lang="it-IT" b="1" err="1">
                <a:solidFill>
                  <a:schemeClr val="accent1">
                    <a:lumMod val="50000"/>
                  </a:schemeClr>
                </a:solidFill>
              </a:rPr>
              <a:t>Threat</a:t>
            </a:r>
            <a:r>
              <a:rPr lang="it-IT" b="1">
                <a:solidFill>
                  <a:schemeClr val="accent1">
                    <a:lumMod val="50000"/>
                  </a:schemeClr>
                </a:solidFill>
              </a:rPr>
              <a:t> </a:t>
            </a:r>
            <a:r>
              <a:rPr lang="it-IT" b="1" err="1">
                <a:solidFill>
                  <a:schemeClr val="accent1">
                    <a:lumMod val="50000"/>
                  </a:schemeClr>
                </a:solidFill>
              </a:rPr>
              <a:t>analysis</a:t>
            </a:r>
            <a:endParaRPr lang="it-IT" b="1">
              <a:solidFill>
                <a:schemeClr val="accent1">
                  <a:lumMod val="50000"/>
                </a:schemeClr>
              </a:solidFill>
            </a:endParaRPr>
          </a:p>
        </p:txBody>
      </p:sp>
      <p:sp>
        <p:nvSpPr>
          <p:cNvPr id="7" name="Segnaposto testo 6">
            <a:extLst>
              <a:ext uri="{FF2B5EF4-FFF2-40B4-BE49-F238E27FC236}">
                <a16:creationId xmlns:a16="http://schemas.microsoft.com/office/drawing/2014/main" id="{D722297B-BEB5-31C5-E82E-59DA0624C1C7}"/>
              </a:ext>
            </a:extLst>
          </p:cNvPr>
          <p:cNvSpPr>
            <a:spLocks noGrp="1"/>
          </p:cNvSpPr>
          <p:nvPr>
            <p:ph type="body" idx="1"/>
          </p:nvPr>
        </p:nvSpPr>
        <p:spPr>
          <a:xfrm>
            <a:off x="2933700" y="1981408"/>
            <a:ext cx="4210050" cy="823912"/>
          </a:xfrm>
        </p:spPr>
        <p:txBody>
          <a:bodyPr/>
          <a:lstStyle/>
          <a:p>
            <a:r>
              <a:rPr lang="it-IT" sz="1600" b="1" err="1">
                <a:solidFill>
                  <a:schemeClr val="accent1">
                    <a:lumMod val="50000"/>
                  </a:schemeClr>
                </a:solidFill>
              </a:rPr>
              <a:t>Threats</a:t>
            </a:r>
            <a:r>
              <a:rPr lang="it-IT" sz="1600" b="1">
                <a:solidFill>
                  <a:schemeClr val="accent1">
                    <a:lumMod val="50000"/>
                  </a:schemeClr>
                </a:solidFill>
              </a:rPr>
              <a:t>:</a:t>
            </a:r>
          </a:p>
        </p:txBody>
      </p:sp>
      <p:sp>
        <p:nvSpPr>
          <p:cNvPr id="6" name="Segnaposto numero diapositiva 5">
            <a:extLst>
              <a:ext uri="{FF2B5EF4-FFF2-40B4-BE49-F238E27FC236}">
                <a16:creationId xmlns:a16="http://schemas.microsoft.com/office/drawing/2014/main" id="{20C2DFA7-BD7B-7EE4-C874-1DAADBB22150}"/>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21</a:t>
            </a:fld>
            <a:endParaRPr lang="it-IT" noProof="0"/>
          </a:p>
        </p:txBody>
      </p:sp>
      <p:pic>
        <p:nvPicPr>
          <p:cNvPr id="10" name="Immagine 9" descr="Immagine che contiene schermata, testo, diagramma, Diagramma&#10;&#10;Il contenuto generato dall'IA potrebbe non essere corretto.">
            <a:extLst>
              <a:ext uri="{FF2B5EF4-FFF2-40B4-BE49-F238E27FC236}">
                <a16:creationId xmlns:a16="http://schemas.microsoft.com/office/drawing/2014/main" id="{737BEFC6-1B30-F48D-B286-121DCA2B65EB}"/>
              </a:ext>
            </a:extLst>
          </p:cNvPr>
          <p:cNvPicPr>
            <a:picLocks noChangeAspect="1"/>
          </p:cNvPicPr>
          <p:nvPr/>
        </p:nvPicPr>
        <p:blipFill>
          <a:blip r:embed="rId2"/>
          <a:srcRect r="57639" b="16128"/>
          <a:stretch>
            <a:fillRect/>
          </a:stretch>
        </p:blipFill>
        <p:spPr>
          <a:xfrm>
            <a:off x="2933700" y="3215308"/>
            <a:ext cx="3286356" cy="2601292"/>
          </a:xfrm>
          <a:prstGeom prst="rect">
            <a:avLst/>
          </a:prstGeom>
        </p:spPr>
      </p:pic>
      <p:sp>
        <p:nvSpPr>
          <p:cNvPr id="2" name="Segnaposto testo 6">
            <a:extLst>
              <a:ext uri="{FF2B5EF4-FFF2-40B4-BE49-F238E27FC236}">
                <a16:creationId xmlns:a16="http://schemas.microsoft.com/office/drawing/2014/main" id="{C9C24311-3BC8-F325-1C8A-02D0D6BB705B}"/>
              </a:ext>
            </a:extLst>
          </p:cNvPr>
          <p:cNvSpPr txBox="1">
            <a:spLocks/>
          </p:cNvSpPr>
          <p:nvPr/>
        </p:nvSpPr>
        <p:spPr>
          <a:xfrm>
            <a:off x="7143750" y="1981408"/>
            <a:ext cx="421005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it-IT" sz="1600" b="1" err="1">
                <a:solidFill>
                  <a:schemeClr val="accent1">
                    <a:lumMod val="50000"/>
                  </a:schemeClr>
                </a:solidFill>
              </a:rPr>
              <a:t>Countermeasures</a:t>
            </a:r>
            <a:r>
              <a:rPr lang="it-IT" sz="1600" b="1">
                <a:solidFill>
                  <a:schemeClr val="accent1">
                    <a:lumMod val="50000"/>
                  </a:schemeClr>
                </a:solidFill>
              </a:rPr>
              <a:t>:</a:t>
            </a:r>
          </a:p>
        </p:txBody>
      </p:sp>
      <p:grpSp>
        <p:nvGrpSpPr>
          <p:cNvPr id="13" name="Gruppo 12">
            <a:extLst>
              <a:ext uri="{FF2B5EF4-FFF2-40B4-BE49-F238E27FC236}">
                <a16:creationId xmlns:a16="http://schemas.microsoft.com/office/drawing/2014/main" id="{D50E40A5-8D94-A914-B4A8-FF3D36CAB6F6}"/>
              </a:ext>
            </a:extLst>
          </p:cNvPr>
          <p:cNvGrpSpPr/>
          <p:nvPr/>
        </p:nvGrpSpPr>
        <p:grpSpPr>
          <a:xfrm>
            <a:off x="7143750" y="3144192"/>
            <a:ext cx="3943350" cy="3215724"/>
            <a:chOff x="7143750" y="3144192"/>
            <a:chExt cx="3943350" cy="3215724"/>
          </a:xfrm>
        </p:grpSpPr>
        <p:pic>
          <p:nvPicPr>
            <p:cNvPr id="12" name="Immagine 11" descr="Immagine che contiene schermata, testo, diagramma, Diagramma&#10;&#10;Il contenuto generato dall'IA potrebbe non essere corretto.">
              <a:extLst>
                <a:ext uri="{FF2B5EF4-FFF2-40B4-BE49-F238E27FC236}">
                  <a16:creationId xmlns:a16="http://schemas.microsoft.com/office/drawing/2014/main" id="{E6A3BCFC-78CA-EA40-8F43-802F1F984974}"/>
                </a:ext>
              </a:extLst>
            </p:cNvPr>
            <p:cNvPicPr>
              <a:picLocks noChangeAspect="1"/>
            </p:cNvPicPr>
            <p:nvPr/>
          </p:nvPicPr>
          <p:blipFill>
            <a:blip r:embed="rId2"/>
            <a:srcRect l="50000" r="975"/>
            <a:stretch>
              <a:fillRect/>
            </a:stretch>
          </p:blipFill>
          <p:spPr>
            <a:xfrm>
              <a:off x="7143750" y="3144192"/>
              <a:ext cx="3943350" cy="3215724"/>
            </a:xfrm>
            <a:prstGeom prst="rect">
              <a:avLst/>
            </a:prstGeom>
          </p:spPr>
        </p:pic>
        <p:sp>
          <p:nvSpPr>
            <p:cNvPr id="8" name="CasellaDiTesto 7">
              <a:extLst>
                <a:ext uri="{FF2B5EF4-FFF2-40B4-BE49-F238E27FC236}">
                  <a16:creationId xmlns:a16="http://schemas.microsoft.com/office/drawing/2014/main" id="{16A3C7EE-B85F-F300-D554-64E1B5F52454}"/>
                </a:ext>
              </a:extLst>
            </p:cNvPr>
            <p:cNvSpPr txBox="1"/>
            <p:nvPr/>
          </p:nvSpPr>
          <p:spPr>
            <a:xfrm>
              <a:off x="8026400" y="3378200"/>
              <a:ext cx="292068" cy="338554"/>
            </a:xfrm>
            <a:prstGeom prst="rect">
              <a:avLst/>
            </a:prstGeom>
            <a:noFill/>
          </p:spPr>
          <p:txBody>
            <a:bodyPr wrap="none" rtlCol="0">
              <a:spAutoFit/>
            </a:bodyPr>
            <a:lstStyle/>
            <a:p>
              <a:r>
                <a:rPr lang="it-IT" sz="1600">
                  <a:solidFill>
                    <a:schemeClr val="bg1"/>
                  </a:solidFill>
                </a:rPr>
                <a:t>4</a:t>
              </a:r>
            </a:p>
          </p:txBody>
        </p:sp>
        <p:sp>
          <p:nvSpPr>
            <p:cNvPr id="9" name="CasellaDiTesto 8">
              <a:extLst>
                <a:ext uri="{FF2B5EF4-FFF2-40B4-BE49-F238E27FC236}">
                  <a16:creationId xmlns:a16="http://schemas.microsoft.com/office/drawing/2014/main" id="{FCC8C558-D918-6ADB-E317-60AD48A9686A}"/>
                </a:ext>
              </a:extLst>
            </p:cNvPr>
            <p:cNvSpPr txBox="1"/>
            <p:nvPr/>
          </p:nvSpPr>
          <p:spPr>
            <a:xfrm>
              <a:off x="9051000" y="4115079"/>
              <a:ext cx="395749" cy="338554"/>
            </a:xfrm>
            <a:prstGeom prst="rect">
              <a:avLst/>
            </a:prstGeom>
            <a:noFill/>
          </p:spPr>
          <p:txBody>
            <a:bodyPr wrap="none" rtlCol="0">
              <a:spAutoFit/>
            </a:bodyPr>
            <a:lstStyle/>
            <a:p>
              <a:r>
                <a:rPr lang="it-IT" sz="1600">
                  <a:solidFill>
                    <a:schemeClr val="bg1"/>
                  </a:solidFill>
                </a:rPr>
                <a:t>27</a:t>
              </a:r>
            </a:p>
          </p:txBody>
        </p:sp>
        <p:sp>
          <p:nvSpPr>
            <p:cNvPr id="11" name="CasellaDiTesto 10">
              <a:extLst>
                <a:ext uri="{FF2B5EF4-FFF2-40B4-BE49-F238E27FC236}">
                  <a16:creationId xmlns:a16="http://schemas.microsoft.com/office/drawing/2014/main" id="{DA540051-06DD-7A15-79DA-D97FB45138F2}"/>
                </a:ext>
              </a:extLst>
            </p:cNvPr>
            <p:cNvSpPr txBox="1"/>
            <p:nvPr/>
          </p:nvSpPr>
          <p:spPr>
            <a:xfrm>
              <a:off x="8948074" y="4848683"/>
              <a:ext cx="394467" cy="338554"/>
            </a:xfrm>
            <a:prstGeom prst="rect">
              <a:avLst/>
            </a:prstGeom>
            <a:noFill/>
          </p:spPr>
          <p:txBody>
            <a:bodyPr wrap="none" rtlCol="0">
              <a:spAutoFit/>
            </a:bodyPr>
            <a:lstStyle/>
            <a:p>
              <a:r>
                <a:rPr lang="it-IT" sz="1600">
                  <a:solidFill>
                    <a:schemeClr val="bg1"/>
                  </a:solidFill>
                </a:rPr>
                <a:t>24</a:t>
              </a:r>
            </a:p>
          </p:txBody>
        </p:sp>
      </p:grpSp>
    </p:spTree>
    <p:extLst>
      <p:ext uri="{BB962C8B-B14F-4D97-AF65-F5344CB8AC3E}">
        <p14:creationId xmlns:p14="http://schemas.microsoft.com/office/powerpoint/2010/main" val="155067357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899FD47-5643-A1A3-B701-6A82247C15F2}"/>
              </a:ext>
            </a:extLst>
          </p:cNvPr>
          <p:cNvSpPr>
            <a:spLocks noGrp="1"/>
          </p:cNvSpPr>
          <p:nvPr>
            <p:ph type="title"/>
          </p:nvPr>
        </p:nvSpPr>
        <p:spPr>
          <a:xfrm>
            <a:off x="838200" y="365125"/>
            <a:ext cx="9910864" cy="1074569"/>
          </a:xfrm>
        </p:spPr>
        <p:txBody>
          <a:bodyPr/>
          <a:lstStyle/>
          <a:p>
            <a:r>
              <a:rPr lang="it-IT" b="1"/>
              <a:t>Protocolli per Integrazione API</a:t>
            </a:r>
            <a:br>
              <a:rPr lang="it-IT"/>
            </a:br>
            <a:endParaRPr lang="it-IT"/>
          </a:p>
        </p:txBody>
      </p:sp>
      <p:sp>
        <p:nvSpPr>
          <p:cNvPr id="6" name="Segnaposto numero diapositiva 5">
            <a:extLst>
              <a:ext uri="{FF2B5EF4-FFF2-40B4-BE49-F238E27FC236}">
                <a16:creationId xmlns:a16="http://schemas.microsoft.com/office/drawing/2014/main" id="{123E531D-ED07-9C68-2389-CAAFCEF48EF4}"/>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210</a:t>
            </a:fld>
            <a:endParaRPr lang="it-IT" noProof="0"/>
          </a:p>
        </p:txBody>
      </p:sp>
      <p:graphicFrame>
        <p:nvGraphicFramePr>
          <p:cNvPr id="14" name="Diagramma 13">
            <a:extLst>
              <a:ext uri="{FF2B5EF4-FFF2-40B4-BE49-F238E27FC236}">
                <a16:creationId xmlns:a16="http://schemas.microsoft.com/office/drawing/2014/main" id="{FF326C88-A32E-4495-5B8D-A3ACA1203592}"/>
              </a:ext>
            </a:extLst>
          </p:cNvPr>
          <p:cNvGraphicFramePr/>
          <p:nvPr>
            <p:extLst>
              <p:ext uri="{D42A27DB-BD31-4B8C-83A1-F6EECF244321}">
                <p14:modId xmlns:p14="http://schemas.microsoft.com/office/powerpoint/2010/main" val="449138093"/>
              </p:ext>
            </p:extLst>
          </p:nvPr>
        </p:nvGraphicFramePr>
        <p:xfrm>
          <a:off x="651753" y="1074209"/>
          <a:ext cx="10702047" cy="4665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98810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C792326-3550-79E5-5495-A434D6D54F91}"/>
              </a:ext>
            </a:extLst>
          </p:cNvPr>
          <p:cNvSpPr>
            <a:spLocks noGrp="1"/>
          </p:cNvSpPr>
          <p:nvPr>
            <p:ph type="title"/>
          </p:nvPr>
        </p:nvSpPr>
        <p:spPr/>
        <p:txBody>
          <a:bodyPr/>
          <a:lstStyle/>
          <a:p>
            <a:r>
              <a:rPr lang="it-IT"/>
              <a:t>Elaborazione del pagamento</a:t>
            </a:r>
          </a:p>
        </p:txBody>
      </p:sp>
      <p:sp>
        <p:nvSpPr>
          <p:cNvPr id="4" name="Segnaposto numero diapositiva 3">
            <a:extLst>
              <a:ext uri="{FF2B5EF4-FFF2-40B4-BE49-F238E27FC236}">
                <a16:creationId xmlns:a16="http://schemas.microsoft.com/office/drawing/2014/main" id="{F616B3E8-76F3-7992-38C0-E59C6F5FEE7C}"/>
              </a:ext>
            </a:extLst>
          </p:cNvPr>
          <p:cNvSpPr>
            <a:spLocks noGrp="1"/>
          </p:cNvSpPr>
          <p:nvPr>
            <p:ph type="sldNum" sz="quarter" idx="16"/>
          </p:nvPr>
        </p:nvSpPr>
        <p:spPr/>
        <p:txBody>
          <a:bodyPr/>
          <a:lstStyle/>
          <a:p>
            <a:pPr rtl="0"/>
            <a:fld id="{B5CEABB6-07DC-46E8-9B57-56EC44A396E5}" type="slidenum">
              <a:rPr lang="it-IT" noProof="0" smtClean="0"/>
              <a:pPr rtl="0"/>
              <a:t>211</a:t>
            </a:fld>
            <a:endParaRPr lang="it-IT" noProof="0"/>
          </a:p>
        </p:txBody>
      </p:sp>
      <p:pic>
        <p:nvPicPr>
          <p:cNvPr id="6" name="Immagine 5" descr="Immagine che contiene testo, schermata, Parallelo, diagramma&#10;&#10;Il contenuto generato dall'IA potrebbe non essere corretto.">
            <a:extLst>
              <a:ext uri="{FF2B5EF4-FFF2-40B4-BE49-F238E27FC236}">
                <a16:creationId xmlns:a16="http://schemas.microsoft.com/office/drawing/2014/main" id="{D0332041-CE66-3092-A965-1F8B6F6874E4}"/>
              </a:ext>
            </a:extLst>
          </p:cNvPr>
          <p:cNvPicPr>
            <a:picLocks noChangeAspect="1"/>
          </p:cNvPicPr>
          <p:nvPr/>
        </p:nvPicPr>
        <p:blipFill>
          <a:blip r:embed="rId2"/>
          <a:stretch>
            <a:fillRect/>
          </a:stretch>
        </p:blipFill>
        <p:spPr>
          <a:xfrm>
            <a:off x="102460" y="1438520"/>
            <a:ext cx="11613005" cy="16951772"/>
          </a:xfrm>
          <a:prstGeom prst="rect">
            <a:avLst/>
          </a:prstGeom>
        </p:spPr>
      </p:pic>
    </p:spTree>
    <p:extLst>
      <p:ext uri="{BB962C8B-B14F-4D97-AF65-F5344CB8AC3E}">
        <p14:creationId xmlns:p14="http://schemas.microsoft.com/office/powerpoint/2010/main" val="99551542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57AD1-E48C-6203-AC52-A2ACB3BEA7BA}"/>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A2E96D68-8D99-AC2F-A3DE-074003B7E1A0}"/>
              </a:ext>
            </a:extLst>
          </p:cNvPr>
          <p:cNvSpPr>
            <a:spLocks noGrp="1"/>
          </p:cNvSpPr>
          <p:nvPr>
            <p:ph type="sldNum" sz="quarter" idx="16"/>
          </p:nvPr>
        </p:nvSpPr>
        <p:spPr/>
        <p:txBody>
          <a:bodyPr/>
          <a:lstStyle/>
          <a:p>
            <a:pPr rtl="0"/>
            <a:fld id="{B5CEABB6-07DC-46E8-9B57-56EC44A396E5}" type="slidenum">
              <a:rPr lang="it-IT" noProof="0" smtClean="0"/>
              <a:pPr rtl="0"/>
              <a:t>212</a:t>
            </a:fld>
            <a:endParaRPr lang="it-IT" noProof="0"/>
          </a:p>
        </p:txBody>
      </p:sp>
      <p:pic>
        <p:nvPicPr>
          <p:cNvPr id="6" name="Immagine 5" descr="Immagine che contiene testo, schermata, Parallelo, diagramma&#10;&#10;Il contenuto generato dall'IA potrebbe non essere corretto.">
            <a:extLst>
              <a:ext uri="{FF2B5EF4-FFF2-40B4-BE49-F238E27FC236}">
                <a16:creationId xmlns:a16="http://schemas.microsoft.com/office/drawing/2014/main" id="{12A236A3-6C25-0C0E-A227-F562CD012EFC}"/>
              </a:ext>
            </a:extLst>
          </p:cNvPr>
          <p:cNvPicPr>
            <a:picLocks noChangeAspect="1"/>
          </p:cNvPicPr>
          <p:nvPr/>
        </p:nvPicPr>
        <p:blipFill>
          <a:blip r:embed="rId2"/>
          <a:stretch>
            <a:fillRect/>
          </a:stretch>
        </p:blipFill>
        <p:spPr>
          <a:xfrm>
            <a:off x="289497" y="-4930931"/>
            <a:ext cx="11613005" cy="16951772"/>
          </a:xfrm>
          <a:prstGeom prst="rect">
            <a:avLst/>
          </a:prstGeom>
        </p:spPr>
      </p:pic>
    </p:spTree>
    <p:extLst>
      <p:ext uri="{BB962C8B-B14F-4D97-AF65-F5344CB8AC3E}">
        <p14:creationId xmlns:p14="http://schemas.microsoft.com/office/powerpoint/2010/main" val="8504866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725C2-4FE5-867F-8780-FD6B6ED0F7A2}"/>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E32A166A-DCE9-D6D8-D615-DC4D70A1D88C}"/>
              </a:ext>
            </a:extLst>
          </p:cNvPr>
          <p:cNvSpPr>
            <a:spLocks noGrp="1"/>
          </p:cNvSpPr>
          <p:nvPr>
            <p:ph type="sldNum" sz="quarter" idx="16"/>
          </p:nvPr>
        </p:nvSpPr>
        <p:spPr/>
        <p:txBody>
          <a:bodyPr/>
          <a:lstStyle/>
          <a:p>
            <a:pPr rtl="0"/>
            <a:fld id="{B5CEABB6-07DC-46E8-9B57-56EC44A396E5}" type="slidenum">
              <a:rPr lang="it-IT" noProof="0" smtClean="0"/>
              <a:pPr rtl="0"/>
              <a:t>213</a:t>
            </a:fld>
            <a:endParaRPr lang="it-IT" noProof="0"/>
          </a:p>
        </p:txBody>
      </p:sp>
      <p:pic>
        <p:nvPicPr>
          <p:cNvPr id="6" name="Immagine 5" descr="Immagine che contiene testo, schermata, Parallelo, diagramma&#10;&#10;Il contenuto generato dall'IA potrebbe non essere corretto.">
            <a:extLst>
              <a:ext uri="{FF2B5EF4-FFF2-40B4-BE49-F238E27FC236}">
                <a16:creationId xmlns:a16="http://schemas.microsoft.com/office/drawing/2014/main" id="{AE9BA82D-B9FC-44CA-E4E9-A316F6B6FD3A}"/>
              </a:ext>
            </a:extLst>
          </p:cNvPr>
          <p:cNvPicPr>
            <a:picLocks noChangeAspect="1"/>
          </p:cNvPicPr>
          <p:nvPr/>
        </p:nvPicPr>
        <p:blipFill>
          <a:blip r:embed="rId2"/>
          <a:stretch>
            <a:fillRect/>
          </a:stretch>
        </p:blipFill>
        <p:spPr>
          <a:xfrm>
            <a:off x="289497" y="-11316753"/>
            <a:ext cx="11613005" cy="16951772"/>
          </a:xfrm>
          <a:prstGeom prst="rect">
            <a:avLst/>
          </a:prstGeom>
        </p:spPr>
      </p:pic>
    </p:spTree>
    <p:extLst>
      <p:ext uri="{BB962C8B-B14F-4D97-AF65-F5344CB8AC3E}">
        <p14:creationId xmlns:p14="http://schemas.microsoft.com/office/powerpoint/2010/main" val="36193526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4DA1-E941-C254-D6F7-C04889B246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01ED866-BCFF-CE92-D13E-3D0018196D9A}"/>
              </a:ext>
            </a:extLst>
          </p:cNvPr>
          <p:cNvSpPr>
            <a:spLocks noGrp="1"/>
          </p:cNvSpPr>
          <p:nvPr>
            <p:ph type="ctrTitle"/>
          </p:nvPr>
        </p:nvSpPr>
        <p:spPr/>
        <p:txBody>
          <a:bodyPr/>
          <a:lstStyle/>
          <a:p>
            <a:pPr algn="ctr"/>
            <a:r>
              <a:rPr lang="it-IT" b="1">
                <a:solidFill>
                  <a:schemeClr val="accent1">
                    <a:lumMod val="50000"/>
                  </a:schemeClr>
                </a:solidFill>
              </a:rPr>
              <a:t>7. THREATS CLOUD</a:t>
            </a:r>
          </a:p>
        </p:txBody>
      </p:sp>
    </p:spTree>
    <p:extLst>
      <p:ext uri="{BB962C8B-B14F-4D97-AF65-F5344CB8AC3E}">
        <p14:creationId xmlns:p14="http://schemas.microsoft.com/office/powerpoint/2010/main" val="22403095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E947-6A60-22D2-C57F-60C26C2C480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3E9227A-C137-EB22-F68D-83D0DC673E38}"/>
              </a:ext>
            </a:extLst>
          </p:cNvPr>
          <p:cNvSpPr>
            <a:spLocks noGrp="1"/>
          </p:cNvSpPr>
          <p:nvPr>
            <p:ph type="title"/>
          </p:nvPr>
        </p:nvSpPr>
        <p:spPr>
          <a:xfrm>
            <a:off x="1331595" y="598136"/>
            <a:ext cx="5111750" cy="633816"/>
          </a:xfrm>
        </p:spPr>
        <p:txBody>
          <a:bodyPr>
            <a:noAutofit/>
          </a:bodyPr>
          <a:lstStyle/>
          <a:p>
            <a:r>
              <a:rPr lang="it-IT" sz="4000" b="1">
                <a:solidFill>
                  <a:schemeClr val="accent5">
                    <a:lumMod val="60000"/>
                    <a:lumOff val="40000"/>
                  </a:schemeClr>
                </a:solidFill>
              </a:rPr>
              <a:t>DIGITAL OCEAN</a:t>
            </a:r>
          </a:p>
        </p:txBody>
      </p:sp>
      <p:sp>
        <p:nvSpPr>
          <p:cNvPr id="3" name="Segnaposto testo 2">
            <a:extLst>
              <a:ext uri="{FF2B5EF4-FFF2-40B4-BE49-F238E27FC236}">
                <a16:creationId xmlns:a16="http://schemas.microsoft.com/office/drawing/2014/main" id="{E8B3AEFD-2359-3461-99FE-177D91E49B35}"/>
              </a:ext>
            </a:extLst>
          </p:cNvPr>
          <p:cNvSpPr>
            <a:spLocks noGrp="1"/>
          </p:cNvSpPr>
          <p:nvPr>
            <p:ph type="body" idx="1"/>
          </p:nvPr>
        </p:nvSpPr>
        <p:spPr>
          <a:xfrm>
            <a:off x="1116556" y="1643184"/>
            <a:ext cx="6342231" cy="3668118"/>
          </a:xfrm>
        </p:spPr>
        <p:txBody>
          <a:bodyPr>
            <a:normAutofit fontScale="92500" lnSpcReduction="10000"/>
          </a:bodyPr>
          <a:lstStyle/>
          <a:p>
            <a:r>
              <a:rPr lang="it-IT" sz="2800" b="1" i="0" u="none" strike="noStrike" baseline="0" err="1">
                <a:solidFill>
                  <a:schemeClr val="accent5">
                    <a:lumMod val="60000"/>
                    <a:lumOff val="40000"/>
                  </a:schemeClr>
                </a:solidFill>
                <a:latin typeface="Agrandir"/>
              </a:rPr>
              <a:t>DigitalOcean</a:t>
            </a:r>
            <a:r>
              <a:rPr lang="it-IT" sz="2800" b="1" i="0" u="none" strike="noStrike" baseline="0">
                <a:latin typeface="Agrandir"/>
              </a:rPr>
              <a:t> </a:t>
            </a:r>
            <a:r>
              <a:rPr lang="it-IT" sz="2800" b="0" i="0" u="none" strike="noStrike" baseline="0">
                <a:latin typeface="Agrandir"/>
              </a:rPr>
              <a:t>è una piattaforma di cloud computing che fornisce servizi di infrastruttura come servizio (</a:t>
            </a:r>
            <a:r>
              <a:rPr lang="it-IT" sz="2800" b="1" i="0" u="none" strike="noStrike" baseline="0">
                <a:latin typeface="Agrandir"/>
              </a:rPr>
              <a:t>IaaS</a:t>
            </a:r>
            <a:r>
              <a:rPr lang="it-IT" sz="2800" b="0" i="0" u="none" strike="noStrike" baseline="0">
                <a:latin typeface="Agrandir"/>
              </a:rPr>
              <a:t>) per sviluppatori, aziende e team di programmatori. La piattaforma offre una serie di servizi che consentono agli utenti di distribuire, gestire e scalare applicazioni su server virtuali (chiamati "</a:t>
            </a:r>
            <a:r>
              <a:rPr lang="it-IT" sz="2800" b="0" i="0" u="none" strike="noStrike" baseline="0" err="1">
                <a:latin typeface="Agrandir"/>
              </a:rPr>
              <a:t>droplets</a:t>
            </a:r>
            <a:r>
              <a:rPr lang="it-IT" sz="2800" b="0" i="0" u="none" strike="noStrike" baseline="0">
                <a:latin typeface="Agrandir"/>
              </a:rPr>
              <a:t>"), storage </a:t>
            </a:r>
            <a:r>
              <a:rPr lang="it-IT" sz="2800" b="0" i="0" u="none" strike="noStrike" baseline="0" err="1">
                <a:latin typeface="Agrandir"/>
              </a:rPr>
              <a:t>object-oriented</a:t>
            </a:r>
            <a:r>
              <a:rPr lang="it-IT" sz="2800" b="0" i="0" u="none" strike="noStrike" baseline="0">
                <a:latin typeface="Agrandir"/>
              </a:rPr>
              <a:t>, reti e altri servizi di cloud computing. </a:t>
            </a:r>
          </a:p>
          <a:p>
            <a:endParaRPr lang="it-IT"/>
          </a:p>
        </p:txBody>
      </p:sp>
      <p:sp>
        <p:nvSpPr>
          <p:cNvPr id="6" name="Segnaposto numero diapositiva 5">
            <a:extLst>
              <a:ext uri="{FF2B5EF4-FFF2-40B4-BE49-F238E27FC236}">
                <a16:creationId xmlns:a16="http://schemas.microsoft.com/office/drawing/2014/main" id="{2390958B-BC3E-2667-604B-1AEBE912E5F8}"/>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215</a:t>
            </a:fld>
            <a:endParaRPr lang="it-IT" noProof="0"/>
          </a:p>
        </p:txBody>
      </p:sp>
      <p:pic>
        <p:nvPicPr>
          <p:cNvPr id="8" name="Immagine 7">
            <a:extLst>
              <a:ext uri="{FF2B5EF4-FFF2-40B4-BE49-F238E27FC236}">
                <a16:creationId xmlns:a16="http://schemas.microsoft.com/office/drawing/2014/main" id="{CDAE2D6A-C027-C556-38DA-5EC443153F96}"/>
              </a:ext>
            </a:extLst>
          </p:cNvPr>
          <p:cNvPicPr>
            <a:picLocks noChangeAspect="1"/>
          </p:cNvPicPr>
          <p:nvPr/>
        </p:nvPicPr>
        <p:blipFill>
          <a:blip r:embed="rId2"/>
          <a:stretch>
            <a:fillRect/>
          </a:stretch>
        </p:blipFill>
        <p:spPr>
          <a:xfrm>
            <a:off x="8526597" y="4758041"/>
            <a:ext cx="3076575" cy="1485900"/>
          </a:xfrm>
          <a:prstGeom prst="rect">
            <a:avLst/>
          </a:prstGeom>
        </p:spPr>
      </p:pic>
    </p:spTree>
    <p:extLst>
      <p:ext uri="{BB962C8B-B14F-4D97-AF65-F5344CB8AC3E}">
        <p14:creationId xmlns:p14="http://schemas.microsoft.com/office/powerpoint/2010/main" val="3592402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5D73-7A55-3837-998A-598B3C140703}"/>
            </a:ext>
          </a:extLst>
        </p:cNvPr>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8BA684BE-373E-14EE-643B-55C4975306D7}"/>
              </a:ext>
            </a:extLst>
          </p:cNvPr>
          <p:cNvSpPr>
            <a:spLocks noGrp="1"/>
          </p:cNvSpPr>
          <p:nvPr>
            <p:ph type="sldNum" sz="quarter" idx="15"/>
          </p:nvPr>
        </p:nvSpPr>
        <p:spPr>
          <a:xfrm>
            <a:off x="8610600" y="6356350"/>
            <a:ext cx="2743200" cy="365125"/>
          </a:xfrm>
        </p:spPr>
        <p:txBody>
          <a:bodyPr/>
          <a:lstStyle/>
          <a:p>
            <a:pPr rtl="0"/>
            <a:fld id="{B5CEABB6-07DC-46E8-9B57-56EC44A396E5}" type="slidenum">
              <a:rPr lang="it-IT" noProof="0" smtClean="0"/>
              <a:t>216</a:t>
            </a:fld>
            <a:endParaRPr lang="it-IT" noProof="0"/>
          </a:p>
        </p:txBody>
      </p:sp>
      <p:sp>
        <p:nvSpPr>
          <p:cNvPr id="3" name="Text Placeholder 3">
            <a:extLst>
              <a:ext uri="{FF2B5EF4-FFF2-40B4-BE49-F238E27FC236}">
                <a16:creationId xmlns:a16="http://schemas.microsoft.com/office/drawing/2014/main" id="{E7A75DC9-7EFC-1497-D6C2-4DD14298B393}"/>
              </a:ext>
            </a:extLst>
          </p:cNvPr>
          <p:cNvSpPr txBox="1">
            <a:spLocks/>
          </p:cNvSpPr>
          <p:nvPr/>
        </p:nvSpPr>
        <p:spPr>
          <a:xfrm>
            <a:off x="1941150" y="2928248"/>
            <a:ext cx="4031030" cy="1057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800">
                <a:latin typeface="Agrandir"/>
              </a:rPr>
              <a:t>Si tratta di macchine virtuali configurabili dall’utente su cui è possibile eseguire applicazioni. </a:t>
            </a:r>
          </a:p>
          <a:p>
            <a:endParaRPr lang="en-US"/>
          </a:p>
        </p:txBody>
      </p:sp>
      <p:sp>
        <p:nvSpPr>
          <p:cNvPr id="4" name="Text Placeholder 4">
            <a:extLst>
              <a:ext uri="{FF2B5EF4-FFF2-40B4-BE49-F238E27FC236}">
                <a16:creationId xmlns:a16="http://schemas.microsoft.com/office/drawing/2014/main" id="{57E4756D-A765-DC6F-986F-4A942724D54C}"/>
              </a:ext>
            </a:extLst>
          </p:cNvPr>
          <p:cNvSpPr txBox="1">
            <a:spLocks/>
          </p:cNvSpPr>
          <p:nvPr/>
        </p:nvSpPr>
        <p:spPr>
          <a:xfrm>
            <a:off x="6673004" y="2563123"/>
            <a:ext cx="4031945" cy="36512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b="1">
                <a:latin typeface="Agrandir"/>
              </a:rPr>
              <a:t>Storage</a:t>
            </a:r>
            <a:endParaRPr lang="en-US"/>
          </a:p>
        </p:txBody>
      </p:sp>
      <p:sp>
        <p:nvSpPr>
          <p:cNvPr id="5" name="Text Placeholder 5">
            <a:extLst>
              <a:ext uri="{FF2B5EF4-FFF2-40B4-BE49-F238E27FC236}">
                <a16:creationId xmlns:a16="http://schemas.microsoft.com/office/drawing/2014/main" id="{3269A1DF-4CC1-2E10-F946-E39715D87D22}"/>
              </a:ext>
            </a:extLst>
          </p:cNvPr>
          <p:cNvSpPr txBox="1">
            <a:spLocks/>
          </p:cNvSpPr>
          <p:nvPr/>
        </p:nvSpPr>
        <p:spPr>
          <a:xfrm>
            <a:off x="6860786" y="2865477"/>
            <a:ext cx="4031030"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800">
                <a:latin typeface="Agrandir"/>
              </a:rPr>
              <a:t>Servizi di storage basati su SSD </a:t>
            </a:r>
          </a:p>
          <a:p>
            <a:endParaRPr lang="en-US"/>
          </a:p>
        </p:txBody>
      </p:sp>
      <p:sp>
        <p:nvSpPr>
          <p:cNvPr id="6" name="Text Placeholder 6">
            <a:extLst>
              <a:ext uri="{FF2B5EF4-FFF2-40B4-BE49-F238E27FC236}">
                <a16:creationId xmlns:a16="http://schemas.microsoft.com/office/drawing/2014/main" id="{A9FA1FC1-50E3-103B-76E7-9539EDEC9D05}"/>
              </a:ext>
            </a:extLst>
          </p:cNvPr>
          <p:cNvSpPr txBox="1">
            <a:spLocks/>
          </p:cNvSpPr>
          <p:nvPr/>
        </p:nvSpPr>
        <p:spPr>
          <a:xfrm>
            <a:off x="1880128" y="4015349"/>
            <a:ext cx="4031945" cy="36512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b="1">
                <a:latin typeface="Agrandir"/>
              </a:rPr>
              <a:t>Reti</a:t>
            </a:r>
            <a:endParaRPr lang="en-US"/>
          </a:p>
        </p:txBody>
      </p:sp>
      <p:sp>
        <p:nvSpPr>
          <p:cNvPr id="7" name="Text Placeholder 7">
            <a:extLst>
              <a:ext uri="{FF2B5EF4-FFF2-40B4-BE49-F238E27FC236}">
                <a16:creationId xmlns:a16="http://schemas.microsoft.com/office/drawing/2014/main" id="{D4C5AEA2-B23D-F38E-36E9-0BD7C591A6E4}"/>
              </a:ext>
            </a:extLst>
          </p:cNvPr>
          <p:cNvSpPr txBox="1">
            <a:spLocks/>
          </p:cNvSpPr>
          <p:nvPr/>
        </p:nvSpPr>
        <p:spPr>
          <a:xfrm>
            <a:off x="1907405" y="4327111"/>
            <a:ext cx="4031030" cy="10573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800">
                <a:latin typeface="Agrandir"/>
              </a:rPr>
              <a:t>E’ possibile configurare reti private virtuali, load </a:t>
            </a:r>
            <a:r>
              <a:rPr lang="it-IT" sz="1800" err="1">
                <a:latin typeface="Agrandir"/>
              </a:rPr>
              <a:t>balancer</a:t>
            </a:r>
            <a:r>
              <a:rPr lang="it-IT" sz="1800">
                <a:latin typeface="Agrandir"/>
              </a:rPr>
              <a:t> e altri servizi di rete</a:t>
            </a:r>
            <a:endParaRPr lang="en-US" sz="1800"/>
          </a:p>
        </p:txBody>
      </p:sp>
      <p:sp>
        <p:nvSpPr>
          <p:cNvPr id="8" name="Text Placeholder 8">
            <a:extLst>
              <a:ext uri="{FF2B5EF4-FFF2-40B4-BE49-F238E27FC236}">
                <a16:creationId xmlns:a16="http://schemas.microsoft.com/office/drawing/2014/main" id="{394F280E-0D0D-B857-71A8-75AA4FA30320}"/>
              </a:ext>
            </a:extLst>
          </p:cNvPr>
          <p:cNvSpPr txBox="1">
            <a:spLocks/>
          </p:cNvSpPr>
          <p:nvPr/>
        </p:nvSpPr>
        <p:spPr>
          <a:xfrm>
            <a:off x="6673004" y="4012676"/>
            <a:ext cx="2868377" cy="4413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b="1">
                <a:latin typeface="Agrandir"/>
              </a:rPr>
              <a:t>Monitoring and </a:t>
            </a:r>
            <a:r>
              <a:rPr lang="it-IT" sz="2000" b="1" err="1">
                <a:latin typeface="Agrandir"/>
              </a:rPr>
              <a:t>Alert</a:t>
            </a:r>
            <a:endParaRPr lang="en-US"/>
          </a:p>
        </p:txBody>
      </p:sp>
      <p:sp>
        <p:nvSpPr>
          <p:cNvPr id="12" name="Text Placeholder 9">
            <a:extLst>
              <a:ext uri="{FF2B5EF4-FFF2-40B4-BE49-F238E27FC236}">
                <a16:creationId xmlns:a16="http://schemas.microsoft.com/office/drawing/2014/main" id="{67656BAC-759D-DE0A-7538-F87EF43EB146}"/>
              </a:ext>
            </a:extLst>
          </p:cNvPr>
          <p:cNvSpPr txBox="1">
            <a:spLocks/>
          </p:cNvSpPr>
          <p:nvPr/>
        </p:nvSpPr>
        <p:spPr>
          <a:xfrm>
            <a:off x="6860786" y="4327111"/>
            <a:ext cx="4031030" cy="10573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800">
                <a:latin typeface="Agrandir"/>
              </a:rPr>
              <a:t>Strumenti per monitorare le prestazioni delle applicazioni e ricevere notifiche in caso di problemi</a:t>
            </a:r>
            <a:endParaRPr lang="en-US" sz="1800"/>
          </a:p>
        </p:txBody>
      </p:sp>
      <p:sp>
        <p:nvSpPr>
          <p:cNvPr id="14" name="CasellaDiTesto 13">
            <a:extLst>
              <a:ext uri="{FF2B5EF4-FFF2-40B4-BE49-F238E27FC236}">
                <a16:creationId xmlns:a16="http://schemas.microsoft.com/office/drawing/2014/main" id="{6472D188-B6BE-1F09-C40B-0753842CF316}"/>
              </a:ext>
            </a:extLst>
          </p:cNvPr>
          <p:cNvSpPr txBox="1"/>
          <p:nvPr/>
        </p:nvSpPr>
        <p:spPr>
          <a:xfrm>
            <a:off x="3794140" y="365845"/>
            <a:ext cx="5322415" cy="1892826"/>
          </a:xfrm>
          <a:prstGeom prst="rect">
            <a:avLst/>
          </a:prstGeom>
          <a:noFill/>
        </p:spPr>
        <p:txBody>
          <a:bodyPr wrap="square">
            <a:spAutoFit/>
          </a:bodyPr>
          <a:lstStyle/>
          <a:p>
            <a:pPr algn="l"/>
            <a:endParaRPr lang="it-IT" sz="900" b="0" i="0" u="none" strike="noStrike" baseline="0">
              <a:solidFill>
                <a:srgbClr val="000000"/>
              </a:solidFill>
              <a:latin typeface="Agrandir"/>
            </a:endParaRPr>
          </a:p>
          <a:p>
            <a:endParaRPr lang="it-IT" sz="900" b="0" i="0" u="none" strike="noStrike" baseline="0">
              <a:latin typeface="Agrandir"/>
            </a:endParaRPr>
          </a:p>
          <a:p>
            <a:endParaRPr lang="it-IT" sz="900" b="0" i="0" u="none" strike="noStrike" baseline="0">
              <a:latin typeface="Agrandir"/>
            </a:endParaRPr>
          </a:p>
          <a:p>
            <a:endParaRPr lang="it-IT" sz="900" b="0" i="0" u="none" strike="noStrike" baseline="0">
              <a:latin typeface="Agrandir"/>
            </a:endParaRPr>
          </a:p>
          <a:p>
            <a:endParaRPr lang="it-IT" sz="900" b="0" i="0" u="none" strike="noStrike" baseline="0">
              <a:latin typeface="Agrandir"/>
            </a:endParaRPr>
          </a:p>
          <a:p>
            <a:endParaRPr lang="it-IT" sz="900" b="0" i="0" u="none" strike="noStrike" baseline="0">
              <a:latin typeface="Agrandir"/>
            </a:endParaRPr>
          </a:p>
          <a:p>
            <a:endParaRPr lang="it-IT" sz="900" b="0" i="0" u="none" strike="noStrike" baseline="0">
              <a:latin typeface="Agrandir"/>
            </a:endParaRPr>
          </a:p>
          <a:p>
            <a:endParaRPr lang="it-IT" sz="900" b="0" i="0" u="none" strike="noStrike" baseline="0">
              <a:latin typeface="Agrandir"/>
            </a:endParaRPr>
          </a:p>
          <a:p>
            <a:endParaRPr lang="it-IT" sz="900" b="0" i="0" u="none" strike="noStrike" baseline="0">
              <a:latin typeface="Agrandir"/>
            </a:endParaRPr>
          </a:p>
          <a:p>
            <a:endParaRPr lang="it-IT" sz="900" b="0" i="0" u="none" strike="noStrike" baseline="0">
              <a:latin typeface="Agrandir"/>
            </a:endParaRPr>
          </a:p>
          <a:p>
            <a:endParaRPr lang="it-IT" sz="900" b="0" i="0" u="none" strike="noStrike" baseline="0">
              <a:latin typeface="Agrandir"/>
            </a:endParaRPr>
          </a:p>
          <a:p>
            <a:r>
              <a:rPr lang="it-IT" sz="1800" b="1" i="0" u="none" strike="noStrike" baseline="0">
                <a:latin typeface="Agrandir"/>
              </a:rPr>
              <a:t>Tra le principali funzionalità ritroviamo: </a:t>
            </a:r>
            <a:endParaRPr lang="it-IT" sz="1800" b="0" i="0" u="none" strike="noStrike" baseline="0">
              <a:latin typeface="Agrandir"/>
            </a:endParaRPr>
          </a:p>
        </p:txBody>
      </p:sp>
      <p:pic>
        <p:nvPicPr>
          <p:cNvPr id="15" name="Elemento grafico 14" descr="Database con riempimento a tinta unita">
            <a:extLst>
              <a:ext uri="{FF2B5EF4-FFF2-40B4-BE49-F238E27FC236}">
                <a16:creationId xmlns:a16="http://schemas.microsoft.com/office/drawing/2014/main" id="{A1798B4D-F31C-CE1C-AE48-1074A8247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1075" y="2492073"/>
            <a:ext cx="624650" cy="436175"/>
          </a:xfrm>
          <a:prstGeom prst="rect">
            <a:avLst/>
          </a:prstGeom>
        </p:spPr>
      </p:pic>
      <p:pic>
        <p:nvPicPr>
          <p:cNvPr id="16" name="Elemento grafico 15" descr="Ricerca con riempimento a tinta unita">
            <a:extLst>
              <a:ext uri="{FF2B5EF4-FFF2-40B4-BE49-F238E27FC236}">
                <a16:creationId xmlns:a16="http://schemas.microsoft.com/office/drawing/2014/main" id="{2A8D6D75-94E7-3BE9-83CF-22E7A56CE2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8143" y="4015349"/>
            <a:ext cx="368030" cy="368030"/>
          </a:xfrm>
          <a:prstGeom prst="rect">
            <a:avLst/>
          </a:prstGeom>
        </p:spPr>
      </p:pic>
      <p:pic>
        <p:nvPicPr>
          <p:cNvPr id="17" name="Elemento grafico 16" descr="Processore con riempimento a tinta unita">
            <a:extLst>
              <a:ext uri="{FF2B5EF4-FFF2-40B4-BE49-F238E27FC236}">
                <a16:creationId xmlns:a16="http://schemas.microsoft.com/office/drawing/2014/main" id="{C3BFFCE9-956B-33DC-3A6E-836CED25B8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8052" y="2537558"/>
            <a:ext cx="519385" cy="396850"/>
          </a:xfrm>
          <a:prstGeom prst="rect">
            <a:avLst/>
          </a:prstGeom>
        </p:spPr>
      </p:pic>
      <p:pic>
        <p:nvPicPr>
          <p:cNvPr id="18" name="Elemento grafico 17" descr="Server con riempimento a tinta unita">
            <a:extLst>
              <a:ext uri="{FF2B5EF4-FFF2-40B4-BE49-F238E27FC236}">
                <a16:creationId xmlns:a16="http://schemas.microsoft.com/office/drawing/2014/main" id="{CDB1E210-BF6B-7BF7-48FD-92A6E64886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0885" y="4015349"/>
            <a:ext cx="507168" cy="311762"/>
          </a:xfrm>
          <a:prstGeom prst="rect">
            <a:avLst/>
          </a:prstGeom>
        </p:spPr>
      </p:pic>
      <p:sp>
        <p:nvSpPr>
          <p:cNvPr id="22" name="Titolo 1">
            <a:extLst>
              <a:ext uri="{FF2B5EF4-FFF2-40B4-BE49-F238E27FC236}">
                <a16:creationId xmlns:a16="http://schemas.microsoft.com/office/drawing/2014/main" id="{3012C828-6513-C2CF-AAD4-630E6370DF61}"/>
              </a:ext>
            </a:extLst>
          </p:cNvPr>
          <p:cNvSpPr>
            <a:spLocks noGrp="1"/>
          </p:cNvSpPr>
          <p:nvPr>
            <p:ph type="title"/>
          </p:nvPr>
        </p:nvSpPr>
        <p:spPr>
          <a:xfrm>
            <a:off x="2349104" y="675020"/>
            <a:ext cx="5111750" cy="633816"/>
          </a:xfrm>
        </p:spPr>
        <p:txBody>
          <a:bodyPr>
            <a:noAutofit/>
          </a:bodyPr>
          <a:lstStyle/>
          <a:p>
            <a:r>
              <a:rPr lang="it-IT" sz="4000" b="1">
                <a:solidFill>
                  <a:schemeClr val="accent5">
                    <a:lumMod val="60000"/>
                    <a:lumOff val="40000"/>
                  </a:schemeClr>
                </a:solidFill>
              </a:rPr>
              <a:t>DIGITAL OCEAN</a:t>
            </a:r>
          </a:p>
        </p:txBody>
      </p:sp>
      <p:sp>
        <p:nvSpPr>
          <p:cNvPr id="24" name="CasellaDiTesto 23">
            <a:extLst>
              <a:ext uri="{FF2B5EF4-FFF2-40B4-BE49-F238E27FC236}">
                <a16:creationId xmlns:a16="http://schemas.microsoft.com/office/drawing/2014/main" id="{B7787787-0CDC-0646-E354-9552F8F58BA7}"/>
              </a:ext>
            </a:extLst>
          </p:cNvPr>
          <p:cNvSpPr txBox="1"/>
          <p:nvPr/>
        </p:nvSpPr>
        <p:spPr>
          <a:xfrm>
            <a:off x="1941150" y="2551317"/>
            <a:ext cx="1373161" cy="369332"/>
          </a:xfrm>
          <a:prstGeom prst="rect">
            <a:avLst/>
          </a:prstGeom>
          <a:noFill/>
        </p:spPr>
        <p:txBody>
          <a:bodyPr wrap="square">
            <a:spAutoFit/>
          </a:bodyPr>
          <a:lstStyle/>
          <a:p>
            <a:pPr marL="285750" indent="-285750">
              <a:buFont typeface="Arial" panose="020B0604020202020204" pitchFamily="34" charset="0"/>
              <a:buChar char="•"/>
            </a:pPr>
            <a:r>
              <a:rPr lang="it-IT" sz="1800" b="1" i="0" u="none" strike="noStrike" baseline="0" err="1">
                <a:latin typeface="Agrandir"/>
              </a:rPr>
              <a:t>Droplets</a:t>
            </a:r>
            <a:endParaRPr lang="en-US"/>
          </a:p>
        </p:txBody>
      </p:sp>
      <p:pic>
        <p:nvPicPr>
          <p:cNvPr id="2050" name="Picture 2" descr="DigitalOcean">
            <a:extLst>
              <a:ext uri="{FF2B5EF4-FFF2-40B4-BE49-F238E27FC236}">
                <a16:creationId xmlns:a16="http://schemas.microsoft.com/office/drawing/2014/main" id="{C6EA951F-197E-79EB-4120-27ED826F87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6619" y="525243"/>
            <a:ext cx="1125003" cy="94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09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3033A9C0-6440-ADBD-2AED-29E7D39CDC43}"/>
              </a:ext>
            </a:extLst>
          </p:cNvPr>
          <p:cNvSpPr>
            <a:spLocks noGrp="1"/>
          </p:cNvSpPr>
          <p:nvPr>
            <p:ph type="dgm" sz="quarter" idx="15"/>
          </p:nvPr>
        </p:nvSpPr>
        <p:spPr>
          <a:xfrm>
            <a:off x="888900" y="518296"/>
            <a:ext cx="10845900" cy="1920920"/>
          </a:xfrm>
        </p:spPr>
        <p:txBody>
          <a:bodyPr>
            <a:noAutofit/>
          </a:bodyPr>
          <a:lstStyle/>
          <a:p>
            <a:r>
              <a:rPr lang="it-IT" sz="1800" b="1" dirty="0"/>
              <a:t>La </a:t>
            </a:r>
            <a:r>
              <a:rPr lang="it-IT" sz="1800" b="1" dirty="0">
                <a:solidFill>
                  <a:schemeClr val="accent5">
                    <a:lumMod val="50000"/>
                  </a:schemeClr>
                </a:solidFill>
              </a:rPr>
              <a:t>Cloud Controls Matrix </a:t>
            </a:r>
            <a:r>
              <a:rPr lang="it-IT" sz="1800" b="1" dirty="0"/>
              <a:t>(CCM)</a:t>
            </a:r>
            <a:r>
              <a:rPr lang="it-IT" sz="1800" dirty="0"/>
              <a:t> è un framework di sicurezza sviluppato dalla </a:t>
            </a:r>
            <a:r>
              <a:rPr lang="it-IT" sz="1800" b="1" dirty="0">
                <a:solidFill>
                  <a:srgbClr val="FFC000"/>
                </a:solidFill>
              </a:rPr>
              <a:t>Cloud Security Alliance</a:t>
            </a:r>
            <a:r>
              <a:rPr lang="it-IT" sz="1800" b="1" dirty="0"/>
              <a:t> (CSA)</a:t>
            </a:r>
            <a:r>
              <a:rPr lang="it-IT" sz="1800" dirty="0"/>
              <a:t> specificamente per il cloud computing. Fornisce un set strutturato e completo di controlli di sicurezza suddivisi in domini tematici, progettati per aiutare le organizzazioni a </a:t>
            </a:r>
            <a:r>
              <a:rPr lang="it-IT" sz="1800" b="1" dirty="0"/>
              <a:t>valutare, implementare e migliorare la propria postura di sicurezza nel cloud</a:t>
            </a:r>
            <a:r>
              <a:rPr lang="it-IT" sz="1800" dirty="0"/>
              <a:t>.</a:t>
            </a:r>
          </a:p>
          <a:p>
            <a:r>
              <a:rPr lang="it-IT" sz="1800" dirty="0"/>
              <a:t>La </a:t>
            </a:r>
            <a:r>
              <a:rPr lang="it-IT" sz="1800" b="1" dirty="0">
                <a:solidFill>
                  <a:schemeClr val="accent5">
                    <a:lumMod val="50000"/>
                  </a:schemeClr>
                </a:solidFill>
              </a:rPr>
              <a:t>CCM</a:t>
            </a:r>
            <a:r>
              <a:rPr lang="it-IT" sz="1800" dirty="0"/>
              <a:t> è </a:t>
            </a:r>
            <a:r>
              <a:rPr lang="it-IT" sz="1800" b="1" dirty="0"/>
              <a:t>allineata a standard e normative internazionali riconosciute</a:t>
            </a:r>
            <a:r>
              <a:rPr lang="it-IT" sz="1800" dirty="0"/>
              <a:t>, come il </a:t>
            </a:r>
            <a:r>
              <a:rPr lang="it-IT" sz="1800" b="1" dirty="0">
                <a:solidFill>
                  <a:schemeClr val="accent1">
                    <a:lumMod val="50000"/>
                  </a:schemeClr>
                </a:solidFill>
              </a:rPr>
              <a:t>NIST SP 800-53</a:t>
            </a:r>
            <a:r>
              <a:rPr lang="it-IT" sz="1800" dirty="0"/>
              <a:t>,e altri, favorendo la </a:t>
            </a:r>
            <a:r>
              <a:rPr lang="it-IT" sz="1800" b="1" dirty="0"/>
              <a:t>compliance multi-framework</a:t>
            </a:r>
            <a:r>
              <a:rPr lang="it-IT" sz="1800" dirty="0"/>
              <a:t> e la </a:t>
            </a:r>
            <a:r>
              <a:rPr lang="it-IT" sz="1800" b="1" dirty="0"/>
              <a:t>trasparenza nella gestione della sicurezza cloud</a:t>
            </a:r>
            <a:r>
              <a:rPr lang="it-IT" sz="1800" dirty="0"/>
              <a:t>.</a:t>
            </a:r>
          </a:p>
        </p:txBody>
      </p:sp>
      <p:sp>
        <p:nvSpPr>
          <p:cNvPr id="3" name="Titolo 2">
            <a:extLst>
              <a:ext uri="{FF2B5EF4-FFF2-40B4-BE49-F238E27FC236}">
                <a16:creationId xmlns:a16="http://schemas.microsoft.com/office/drawing/2014/main" id="{589280D2-2C7E-9DF5-28A2-CA0A5302D721}"/>
              </a:ext>
            </a:extLst>
          </p:cNvPr>
          <p:cNvSpPr>
            <a:spLocks noGrp="1"/>
          </p:cNvSpPr>
          <p:nvPr>
            <p:ph type="title"/>
          </p:nvPr>
        </p:nvSpPr>
        <p:spPr>
          <a:xfrm>
            <a:off x="888900" y="-178428"/>
            <a:ext cx="10515600" cy="900000"/>
          </a:xfrm>
        </p:spPr>
        <p:txBody>
          <a:bodyPr/>
          <a:lstStyle/>
          <a:p>
            <a:r>
              <a:rPr lang="it-IT" b="1" dirty="0">
                <a:solidFill>
                  <a:schemeClr val="accent5">
                    <a:lumMod val="50000"/>
                  </a:schemeClr>
                </a:solidFill>
              </a:rPr>
              <a:t>Cloud Controls Matrix</a:t>
            </a:r>
            <a:endParaRPr lang="it-IT" dirty="0">
              <a:solidFill>
                <a:schemeClr val="accent5">
                  <a:lumMod val="50000"/>
                </a:schemeClr>
              </a:solidFill>
            </a:endParaRPr>
          </a:p>
        </p:txBody>
      </p:sp>
      <p:sp>
        <p:nvSpPr>
          <p:cNvPr id="4" name="Segnaposto numero diapositiva 3">
            <a:extLst>
              <a:ext uri="{FF2B5EF4-FFF2-40B4-BE49-F238E27FC236}">
                <a16:creationId xmlns:a16="http://schemas.microsoft.com/office/drawing/2014/main" id="{31016B19-7286-45FE-DE27-CCC5DB6D3BF8}"/>
              </a:ext>
            </a:extLst>
          </p:cNvPr>
          <p:cNvSpPr>
            <a:spLocks noGrp="1"/>
          </p:cNvSpPr>
          <p:nvPr>
            <p:ph type="sldNum" sz="quarter" idx="16"/>
          </p:nvPr>
        </p:nvSpPr>
        <p:spPr/>
        <p:txBody>
          <a:bodyPr/>
          <a:lstStyle/>
          <a:p>
            <a:pPr rtl="0"/>
            <a:fld id="{B5CEABB6-07DC-46E8-9B57-56EC44A396E5}" type="slidenum">
              <a:rPr lang="it-IT" noProof="0" smtClean="0"/>
              <a:pPr rtl="0"/>
              <a:t>217</a:t>
            </a:fld>
            <a:endParaRPr lang="it-IT" noProof="0"/>
          </a:p>
        </p:txBody>
      </p:sp>
      <p:pic>
        <p:nvPicPr>
          <p:cNvPr id="12" name="Immagine 11">
            <a:extLst>
              <a:ext uri="{FF2B5EF4-FFF2-40B4-BE49-F238E27FC236}">
                <a16:creationId xmlns:a16="http://schemas.microsoft.com/office/drawing/2014/main" id="{1522104A-1403-D53B-E1AA-E8E54EC11645}"/>
              </a:ext>
            </a:extLst>
          </p:cNvPr>
          <p:cNvPicPr>
            <a:picLocks noChangeAspect="1"/>
          </p:cNvPicPr>
          <p:nvPr/>
        </p:nvPicPr>
        <p:blipFill>
          <a:blip r:embed="rId2"/>
          <a:stretch>
            <a:fillRect/>
          </a:stretch>
        </p:blipFill>
        <p:spPr>
          <a:xfrm>
            <a:off x="652396" y="1919012"/>
            <a:ext cx="2913764" cy="3481311"/>
          </a:xfrm>
          <a:prstGeom prst="rect">
            <a:avLst/>
          </a:prstGeom>
        </p:spPr>
      </p:pic>
      <p:pic>
        <p:nvPicPr>
          <p:cNvPr id="13" name="Immagine 12">
            <a:extLst>
              <a:ext uri="{FF2B5EF4-FFF2-40B4-BE49-F238E27FC236}">
                <a16:creationId xmlns:a16="http://schemas.microsoft.com/office/drawing/2014/main" id="{FCAE906F-736C-6AF2-0A24-28A5C2262C7F}"/>
              </a:ext>
            </a:extLst>
          </p:cNvPr>
          <p:cNvPicPr>
            <a:picLocks noChangeAspect="1"/>
          </p:cNvPicPr>
          <p:nvPr/>
        </p:nvPicPr>
        <p:blipFill>
          <a:blip r:embed="rId3"/>
          <a:stretch>
            <a:fillRect/>
          </a:stretch>
        </p:blipFill>
        <p:spPr>
          <a:xfrm>
            <a:off x="3525704" y="2235939"/>
            <a:ext cx="8209096" cy="4206919"/>
          </a:xfrm>
          <a:prstGeom prst="rect">
            <a:avLst/>
          </a:prstGeom>
        </p:spPr>
      </p:pic>
      <p:pic>
        <p:nvPicPr>
          <p:cNvPr id="5" name="Immagine 4">
            <a:extLst>
              <a:ext uri="{FF2B5EF4-FFF2-40B4-BE49-F238E27FC236}">
                <a16:creationId xmlns:a16="http://schemas.microsoft.com/office/drawing/2014/main" id="{465A0220-C338-4F46-7D7A-F85ED8B3CBD7}"/>
              </a:ext>
            </a:extLst>
          </p:cNvPr>
          <p:cNvPicPr>
            <a:picLocks noChangeAspect="1"/>
          </p:cNvPicPr>
          <p:nvPr/>
        </p:nvPicPr>
        <p:blipFill>
          <a:blip r:embed="rId4"/>
          <a:stretch>
            <a:fillRect/>
          </a:stretch>
        </p:blipFill>
        <p:spPr>
          <a:xfrm>
            <a:off x="888900" y="4593865"/>
            <a:ext cx="2400300" cy="1945047"/>
          </a:xfrm>
          <a:prstGeom prst="rect">
            <a:avLst/>
          </a:prstGeom>
        </p:spPr>
      </p:pic>
    </p:spTree>
    <p:extLst>
      <p:ext uri="{BB962C8B-B14F-4D97-AF65-F5344CB8AC3E}">
        <p14:creationId xmlns:p14="http://schemas.microsoft.com/office/powerpoint/2010/main" val="33597332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FC5E739-6464-6729-9CE9-C9E5EDA288EF}"/>
              </a:ext>
            </a:extLst>
          </p:cNvPr>
          <p:cNvSpPr>
            <a:spLocks noGrp="1"/>
          </p:cNvSpPr>
          <p:nvPr>
            <p:ph type="title"/>
          </p:nvPr>
        </p:nvSpPr>
        <p:spPr>
          <a:xfrm>
            <a:off x="1772921" y="29827"/>
            <a:ext cx="8889460" cy="900000"/>
          </a:xfrm>
        </p:spPr>
        <p:txBody>
          <a:bodyPr/>
          <a:lstStyle/>
          <a:p>
            <a:r>
              <a:rPr lang="it-IT" b="1" dirty="0">
                <a:solidFill>
                  <a:schemeClr val="tx1"/>
                </a:solidFill>
              </a:rPr>
              <a:t>Mappatura tra </a:t>
            </a:r>
            <a:r>
              <a:rPr lang="it-IT" b="1" dirty="0">
                <a:solidFill>
                  <a:schemeClr val="accent5">
                    <a:lumMod val="50000"/>
                  </a:schemeClr>
                </a:solidFill>
              </a:rPr>
              <a:t>Cloud Controls Matrix v4.0 </a:t>
            </a:r>
            <a:r>
              <a:rPr lang="it-IT" b="1" dirty="0">
                <a:solidFill>
                  <a:schemeClr val="tx1"/>
                </a:solidFill>
              </a:rPr>
              <a:t>&amp;</a:t>
            </a:r>
            <a:r>
              <a:rPr lang="it-IT" b="1" dirty="0">
                <a:solidFill>
                  <a:schemeClr val="accent1">
                    <a:lumMod val="50000"/>
                  </a:schemeClr>
                </a:solidFill>
              </a:rPr>
              <a:t> NIST SP 800-53 Rev. 5</a:t>
            </a:r>
          </a:p>
        </p:txBody>
      </p:sp>
      <p:sp>
        <p:nvSpPr>
          <p:cNvPr id="4" name="Segnaposto numero diapositiva 3">
            <a:extLst>
              <a:ext uri="{FF2B5EF4-FFF2-40B4-BE49-F238E27FC236}">
                <a16:creationId xmlns:a16="http://schemas.microsoft.com/office/drawing/2014/main" id="{A81376A7-999C-34B8-9135-82D12518F007}"/>
              </a:ext>
            </a:extLst>
          </p:cNvPr>
          <p:cNvSpPr>
            <a:spLocks noGrp="1"/>
          </p:cNvSpPr>
          <p:nvPr>
            <p:ph type="sldNum" sz="quarter" idx="16"/>
          </p:nvPr>
        </p:nvSpPr>
        <p:spPr/>
        <p:txBody>
          <a:bodyPr/>
          <a:lstStyle/>
          <a:p>
            <a:pPr rtl="0"/>
            <a:fld id="{B5CEABB6-07DC-46E8-9B57-56EC44A396E5}" type="slidenum">
              <a:rPr lang="it-IT" noProof="0" smtClean="0"/>
              <a:pPr rtl="0"/>
              <a:t>218</a:t>
            </a:fld>
            <a:endParaRPr lang="it-IT" noProof="0"/>
          </a:p>
        </p:txBody>
      </p:sp>
      <p:sp>
        <p:nvSpPr>
          <p:cNvPr id="6" name="CasellaDiTesto 5">
            <a:extLst>
              <a:ext uri="{FF2B5EF4-FFF2-40B4-BE49-F238E27FC236}">
                <a16:creationId xmlns:a16="http://schemas.microsoft.com/office/drawing/2014/main" id="{7C49FEC6-59FD-E7D5-75F2-0F3F01CF44B5}"/>
              </a:ext>
            </a:extLst>
          </p:cNvPr>
          <p:cNvSpPr txBox="1"/>
          <p:nvPr/>
        </p:nvSpPr>
        <p:spPr>
          <a:xfrm>
            <a:off x="790535" y="892569"/>
            <a:ext cx="10854231" cy="1477328"/>
          </a:xfrm>
          <a:prstGeom prst="rect">
            <a:avLst/>
          </a:prstGeom>
          <a:noFill/>
        </p:spPr>
        <p:txBody>
          <a:bodyPr wrap="square">
            <a:spAutoFit/>
          </a:bodyPr>
          <a:lstStyle/>
          <a:p>
            <a:r>
              <a:rPr lang="it-IT" dirty="0"/>
              <a:t>Il processo di allineamento tra </a:t>
            </a:r>
            <a:r>
              <a:rPr lang="it-IT" dirty="0">
                <a:solidFill>
                  <a:schemeClr val="accent5">
                    <a:lumMod val="50000"/>
                  </a:schemeClr>
                </a:solidFill>
              </a:rPr>
              <a:t>la </a:t>
            </a:r>
            <a:r>
              <a:rPr lang="it-IT" b="1" dirty="0">
                <a:solidFill>
                  <a:schemeClr val="accent5">
                    <a:lumMod val="50000"/>
                  </a:schemeClr>
                </a:solidFill>
              </a:rPr>
              <a:t>Cloud Controls Matrix v4.0</a:t>
            </a:r>
            <a:r>
              <a:rPr lang="it-IT" b="1" dirty="0"/>
              <a:t> (CCM) </a:t>
            </a:r>
            <a:r>
              <a:rPr lang="it-IT" dirty="0"/>
              <a:t>della </a:t>
            </a:r>
            <a:r>
              <a:rPr lang="it-IT" b="1" dirty="0">
                <a:solidFill>
                  <a:srgbClr val="FFC000"/>
                </a:solidFill>
              </a:rPr>
              <a:t>CSA</a:t>
            </a:r>
            <a:r>
              <a:rPr lang="it-IT" dirty="0"/>
              <a:t> e il framework </a:t>
            </a:r>
            <a:r>
              <a:rPr lang="it-IT" b="1" dirty="0">
                <a:solidFill>
                  <a:schemeClr val="accent1">
                    <a:lumMod val="50000"/>
                  </a:schemeClr>
                </a:solidFill>
              </a:rPr>
              <a:t>NIST SP 800-53 Rev. 5</a:t>
            </a:r>
            <a:r>
              <a:rPr lang="it-IT" dirty="0"/>
              <a:t> ha l’obiettivo di stabilire una corrispondenza chiara, coerente e tracciabile tra due standard di riferimento per garantire la sicurezza nel cloud . Questo mapping definisce un linguaggio comune che </a:t>
            </a:r>
            <a:r>
              <a:rPr lang="it-IT" b="1" dirty="0"/>
              <a:t>agevola la conformità multi-framework</a:t>
            </a:r>
            <a:r>
              <a:rPr lang="it-IT" dirty="0"/>
              <a:t>, </a:t>
            </a:r>
            <a:r>
              <a:rPr lang="it-IT" b="1" dirty="0"/>
              <a:t>ottimizza le attività di audit</a:t>
            </a:r>
            <a:r>
              <a:rPr lang="it-IT" dirty="0"/>
              <a:t> e </a:t>
            </a:r>
            <a:r>
              <a:rPr lang="it-IT" b="1" dirty="0"/>
              <a:t>riduce la duplicazione nella gestione dei controlli di sicurezza</a:t>
            </a:r>
            <a:r>
              <a:rPr lang="it-IT" dirty="0"/>
              <a:t>.</a:t>
            </a:r>
          </a:p>
        </p:txBody>
      </p:sp>
      <p:graphicFrame>
        <p:nvGraphicFramePr>
          <p:cNvPr id="7" name="Diagramma 6">
            <a:extLst>
              <a:ext uri="{FF2B5EF4-FFF2-40B4-BE49-F238E27FC236}">
                <a16:creationId xmlns:a16="http://schemas.microsoft.com/office/drawing/2014/main" id="{A971C4EE-C34A-FA74-65BF-59847EB64167}"/>
              </a:ext>
            </a:extLst>
          </p:cNvPr>
          <p:cNvGraphicFramePr/>
          <p:nvPr>
            <p:extLst>
              <p:ext uri="{D42A27DB-BD31-4B8C-83A1-F6EECF244321}">
                <p14:modId xmlns:p14="http://schemas.microsoft.com/office/powerpoint/2010/main" val="297788111"/>
              </p:ext>
            </p:extLst>
          </p:nvPr>
        </p:nvGraphicFramePr>
        <p:xfrm>
          <a:off x="-1462960" y="2418075"/>
          <a:ext cx="13489586" cy="4120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magine 8" descr="Immagine che contiene nero, oscurità&#10;&#10;Il contenuto generato dall'IA potrebbe non essere corretto.">
            <a:extLst>
              <a:ext uri="{FF2B5EF4-FFF2-40B4-BE49-F238E27FC236}">
                <a16:creationId xmlns:a16="http://schemas.microsoft.com/office/drawing/2014/main" id="{858C535C-C35B-CE63-8CFD-713250CA984B}"/>
              </a:ext>
            </a:extLst>
          </p:cNvPr>
          <p:cNvPicPr>
            <a:picLocks noChangeAspect="1"/>
          </p:cNvPicPr>
          <p:nvPr/>
        </p:nvPicPr>
        <p:blipFill>
          <a:blip r:embed="rId8"/>
          <a:stretch>
            <a:fillRect/>
          </a:stretch>
        </p:blipFill>
        <p:spPr>
          <a:xfrm>
            <a:off x="10005330" y="2419238"/>
            <a:ext cx="1932126" cy="843367"/>
          </a:xfrm>
          <a:prstGeom prst="rect">
            <a:avLst/>
          </a:prstGeom>
        </p:spPr>
      </p:pic>
      <p:pic>
        <p:nvPicPr>
          <p:cNvPr id="11" name="Immagine 10" descr="Immagine che contiene Carattere, Elementi grafici, simbolo, logo&#10;&#10;Il contenuto generato dall'IA potrebbe non essere corretto.">
            <a:extLst>
              <a:ext uri="{FF2B5EF4-FFF2-40B4-BE49-F238E27FC236}">
                <a16:creationId xmlns:a16="http://schemas.microsoft.com/office/drawing/2014/main" id="{5D64E18E-2160-8673-060D-5A297929A3ED}"/>
              </a:ext>
            </a:extLst>
          </p:cNvPr>
          <p:cNvPicPr>
            <a:picLocks noChangeAspect="1"/>
          </p:cNvPicPr>
          <p:nvPr/>
        </p:nvPicPr>
        <p:blipFill>
          <a:blip r:embed="rId9"/>
          <a:stretch>
            <a:fillRect/>
          </a:stretch>
        </p:blipFill>
        <p:spPr>
          <a:xfrm>
            <a:off x="10005330" y="3389640"/>
            <a:ext cx="2021296" cy="1104859"/>
          </a:xfrm>
          <a:prstGeom prst="rect">
            <a:avLst/>
          </a:prstGeom>
        </p:spPr>
      </p:pic>
      <p:pic>
        <p:nvPicPr>
          <p:cNvPr id="13" name="Immagine 12">
            <a:extLst>
              <a:ext uri="{FF2B5EF4-FFF2-40B4-BE49-F238E27FC236}">
                <a16:creationId xmlns:a16="http://schemas.microsoft.com/office/drawing/2014/main" id="{271419E3-EAB4-15F4-AF4C-89C2BE06A293}"/>
              </a:ext>
            </a:extLst>
          </p:cNvPr>
          <p:cNvPicPr>
            <a:picLocks noChangeAspect="1"/>
          </p:cNvPicPr>
          <p:nvPr/>
        </p:nvPicPr>
        <p:blipFill>
          <a:blip r:embed="rId10"/>
          <a:stretch>
            <a:fillRect/>
          </a:stretch>
        </p:blipFill>
        <p:spPr>
          <a:xfrm>
            <a:off x="10046672" y="4888501"/>
            <a:ext cx="1849442" cy="2140381"/>
          </a:xfrm>
          <a:prstGeom prst="rect">
            <a:avLst/>
          </a:prstGeom>
        </p:spPr>
      </p:pic>
      <p:pic>
        <p:nvPicPr>
          <p:cNvPr id="14" name="Immagine 13">
            <a:extLst>
              <a:ext uri="{FF2B5EF4-FFF2-40B4-BE49-F238E27FC236}">
                <a16:creationId xmlns:a16="http://schemas.microsoft.com/office/drawing/2014/main" id="{930164D8-FB18-CD3C-CE71-39074820C08B}"/>
              </a:ext>
            </a:extLst>
          </p:cNvPr>
          <p:cNvPicPr>
            <a:picLocks noChangeAspect="1"/>
          </p:cNvPicPr>
          <p:nvPr/>
        </p:nvPicPr>
        <p:blipFill>
          <a:blip r:embed="rId11"/>
          <a:stretch>
            <a:fillRect/>
          </a:stretch>
        </p:blipFill>
        <p:spPr>
          <a:xfrm>
            <a:off x="10005330" y="4494499"/>
            <a:ext cx="1849442" cy="788005"/>
          </a:xfrm>
          <a:prstGeom prst="rect">
            <a:avLst/>
          </a:prstGeom>
        </p:spPr>
      </p:pic>
    </p:spTree>
    <p:extLst>
      <p:ext uri="{BB962C8B-B14F-4D97-AF65-F5344CB8AC3E}">
        <p14:creationId xmlns:p14="http://schemas.microsoft.com/office/powerpoint/2010/main" val="3044997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94E4874A-4E97-122B-E049-53250CDC2F68}"/>
              </a:ext>
            </a:extLst>
          </p:cNvPr>
          <p:cNvSpPr>
            <a:spLocks noGrp="1"/>
          </p:cNvSpPr>
          <p:nvPr>
            <p:ph type="sldNum" sz="quarter" idx="16"/>
          </p:nvPr>
        </p:nvSpPr>
        <p:spPr/>
        <p:txBody>
          <a:bodyPr/>
          <a:lstStyle/>
          <a:p>
            <a:pPr rtl="0"/>
            <a:fld id="{B5CEABB6-07DC-46E8-9B57-56EC44A396E5}" type="slidenum">
              <a:rPr lang="it-IT" noProof="0" smtClean="0"/>
              <a:pPr rtl="0"/>
              <a:t>219</a:t>
            </a:fld>
            <a:endParaRPr lang="it-IT" noProof="0"/>
          </a:p>
        </p:txBody>
      </p:sp>
      <p:pic>
        <p:nvPicPr>
          <p:cNvPr id="8" name="Immagine 7" descr="Immagine che contiene testo, schermata, Carattere, numero&#10;&#10;Il contenuto generato dall'IA potrebbe non essere corretto.">
            <a:extLst>
              <a:ext uri="{FF2B5EF4-FFF2-40B4-BE49-F238E27FC236}">
                <a16:creationId xmlns:a16="http://schemas.microsoft.com/office/drawing/2014/main" id="{A23FA68E-9BCB-7D68-3A78-CBD78A8AAD75}"/>
              </a:ext>
            </a:extLst>
          </p:cNvPr>
          <p:cNvPicPr>
            <a:picLocks noChangeAspect="1"/>
          </p:cNvPicPr>
          <p:nvPr/>
        </p:nvPicPr>
        <p:blipFill>
          <a:blip r:embed="rId3"/>
          <a:stretch>
            <a:fillRect/>
          </a:stretch>
        </p:blipFill>
        <p:spPr>
          <a:xfrm>
            <a:off x="487680" y="223521"/>
            <a:ext cx="11150600" cy="4450079"/>
          </a:xfrm>
          <a:prstGeom prst="rect">
            <a:avLst/>
          </a:prstGeom>
        </p:spPr>
      </p:pic>
      <p:sp>
        <p:nvSpPr>
          <p:cNvPr id="10" name="CasellaDiTesto 9">
            <a:extLst>
              <a:ext uri="{FF2B5EF4-FFF2-40B4-BE49-F238E27FC236}">
                <a16:creationId xmlns:a16="http://schemas.microsoft.com/office/drawing/2014/main" id="{3A271BB4-29EB-08C7-B5ED-466B28A227B6}"/>
              </a:ext>
            </a:extLst>
          </p:cNvPr>
          <p:cNvSpPr txBox="1"/>
          <p:nvPr/>
        </p:nvSpPr>
        <p:spPr>
          <a:xfrm>
            <a:off x="439188" y="4673600"/>
            <a:ext cx="11251046" cy="646331"/>
          </a:xfrm>
          <a:prstGeom prst="rect">
            <a:avLst/>
          </a:prstGeom>
          <a:noFill/>
        </p:spPr>
        <p:txBody>
          <a:bodyPr wrap="square">
            <a:spAutoFit/>
          </a:bodyPr>
          <a:lstStyle/>
          <a:p>
            <a:r>
              <a:rPr lang="it-IT" dirty="0"/>
              <a:t>La </a:t>
            </a:r>
            <a:r>
              <a:rPr lang="it-IT" b="1" dirty="0">
                <a:solidFill>
                  <a:schemeClr val="accent4"/>
                </a:solidFill>
              </a:rPr>
              <a:t>CSA</a:t>
            </a:r>
            <a:r>
              <a:rPr lang="it-IT" dirty="0"/>
              <a:t>, nel suo </a:t>
            </a:r>
            <a:r>
              <a:rPr lang="it-IT" b="1" dirty="0"/>
              <a:t>file Excel di mappatura ufficiale</a:t>
            </a:r>
            <a:r>
              <a:rPr lang="it-IT" dirty="0"/>
              <a:t>, fornisce una colonna chiamata  </a:t>
            </a:r>
            <a:r>
              <a:rPr lang="it-IT" b="1" dirty="0"/>
              <a:t>“Gap Level”</a:t>
            </a:r>
            <a:r>
              <a:rPr lang="it-IT" dirty="0"/>
              <a:t>, che classifica l’allineamento tra un controllo </a:t>
            </a:r>
            <a:r>
              <a:rPr lang="it-IT" b="1" dirty="0">
                <a:solidFill>
                  <a:schemeClr val="accent5">
                    <a:lumMod val="50000"/>
                  </a:schemeClr>
                </a:solidFill>
              </a:rPr>
              <a:t>CCM</a:t>
            </a:r>
            <a:r>
              <a:rPr lang="it-IT" dirty="0"/>
              <a:t> e il/i controllo/i </a:t>
            </a:r>
            <a:r>
              <a:rPr lang="it-IT" b="1" dirty="0">
                <a:solidFill>
                  <a:schemeClr val="accent1">
                    <a:lumMod val="50000"/>
                  </a:schemeClr>
                </a:solidFill>
              </a:rPr>
              <a:t>NIST SP 800-53 Rev. 5 </a:t>
            </a:r>
            <a:r>
              <a:rPr lang="it-IT" dirty="0"/>
              <a:t>mappati.</a:t>
            </a:r>
          </a:p>
        </p:txBody>
      </p:sp>
      <p:sp>
        <p:nvSpPr>
          <p:cNvPr id="12" name="CasellaDiTesto 11">
            <a:extLst>
              <a:ext uri="{FF2B5EF4-FFF2-40B4-BE49-F238E27FC236}">
                <a16:creationId xmlns:a16="http://schemas.microsoft.com/office/drawing/2014/main" id="{CF1A1174-59CC-384C-C59E-811193F0E238}"/>
              </a:ext>
            </a:extLst>
          </p:cNvPr>
          <p:cNvSpPr txBox="1"/>
          <p:nvPr/>
        </p:nvSpPr>
        <p:spPr>
          <a:xfrm>
            <a:off x="439188" y="5237976"/>
            <a:ext cx="10779760" cy="1477328"/>
          </a:xfrm>
          <a:prstGeom prst="rect">
            <a:avLst/>
          </a:prstGeom>
          <a:noFill/>
        </p:spPr>
        <p:txBody>
          <a:bodyPr wrap="square">
            <a:spAutoFit/>
          </a:bodyPr>
          <a:lstStyle/>
          <a:p>
            <a:pPr marL="285750" indent="-285750">
              <a:buFont typeface="Arial" panose="020B0604020202020204" pitchFamily="34" charset="0"/>
              <a:buChar char="•"/>
            </a:pPr>
            <a:r>
              <a:rPr lang="it-IT" b="1" dirty="0"/>
              <a:t>No Gap</a:t>
            </a:r>
            <a:r>
              <a:rPr lang="it-IT" dirty="0"/>
              <a:t>: Corrispondenza completa, i controlli </a:t>
            </a:r>
            <a:r>
              <a:rPr lang="it-IT" b="1" dirty="0">
                <a:solidFill>
                  <a:schemeClr val="accent1">
                    <a:lumMod val="50000"/>
                  </a:schemeClr>
                </a:solidFill>
              </a:rPr>
              <a:t>NIST</a:t>
            </a:r>
            <a:r>
              <a:rPr lang="it-IT" dirty="0"/>
              <a:t> </a:t>
            </a:r>
            <a:r>
              <a:rPr lang="it-IT" b="1" dirty="0"/>
              <a:t>coprono completamente</a:t>
            </a:r>
            <a:r>
              <a:rPr lang="it-IT" dirty="0"/>
              <a:t> i requisiti del controllo </a:t>
            </a:r>
            <a:r>
              <a:rPr lang="it-IT" b="1" dirty="0">
                <a:solidFill>
                  <a:schemeClr val="accent5">
                    <a:lumMod val="50000"/>
                  </a:schemeClr>
                </a:solidFill>
              </a:rPr>
              <a:t>CCM</a:t>
            </a:r>
            <a:r>
              <a:rPr lang="it-IT" dirty="0"/>
              <a:t>.</a:t>
            </a:r>
          </a:p>
          <a:p>
            <a:pPr marL="285750" indent="-285750">
              <a:buFont typeface="Arial" panose="020B0604020202020204" pitchFamily="34" charset="0"/>
              <a:buChar char="•"/>
            </a:pPr>
            <a:r>
              <a:rPr lang="it-IT" b="1" dirty="0" err="1"/>
              <a:t>Partial</a:t>
            </a:r>
            <a:r>
              <a:rPr lang="it-IT" b="1" dirty="0"/>
              <a:t> Gap</a:t>
            </a:r>
            <a:r>
              <a:rPr lang="it-IT" dirty="0"/>
              <a:t>: copertura parziale, i controlli </a:t>
            </a:r>
            <a:r>
              <a:rPr lang="it-IT" b="1" dirty="0">
                <a:solidFill>
                  <a:schemeClr val="accent1">
                    <a:lumMod val="50000"/>
                  </a:schemeClr>
                </a:solidFill>
              </a:rPr>
              <a:t>NIST</a:t>
            </a:r>
            <a:r>
              <a:rPr lang="it-IT" dirty="0"/>
              <a:t> </a:t>
            </a:r>
            <a:r>
              <a:rPr lang="it-IT" b="1" dirty="0"/>
              <a:t>coprono solo una parte</a:t>
            </a:r>
            <a:r>
              <a:rPr lang="it-IT" dirty="0"/>
              <a:t> del controllo </a:t>
            </a:r>
            <a:r>
              <a:rPr lang="it-IT" b="1" dirty="0">
                <a:solidFill>
                  <a:schemeClr val="accent5">
                    <a:lumMod val="50000"/>
                  </a:schemeClr>
                </a:solidFill>
              </a:rPr>
              <a:t>CCM</a:t>
            </a:r>
            <a:r>
              <a:rPr lang="it-IT" dirty="0"/>
              <a:t>, e servono integrazioni.</a:t>
            </a:r>
          </a:p>
          <a:p>
            <a:pPr marL="285750" indent="-285750">
              <a:buFont typeface="Arial" panose="020B0604020202020204" pitchFamily="34" charset="0"/>
              <a:buChar char="•"/>
            </a:pPr>
            <a:r>
              <a:rPr lang="it-IT" b="1" dirty="0"/>
              <a:t>Full Gap</a:t>
            </a:r>
            <a:r>
              <a:rPr lang="it-IT" dirty="0"/>
              <a:t>: nessuna copertura, il controllo </a:t>
            </a:r>
            <a:r>
              <a:rPr lang="it-IT" b="1" dirty="0">
                <a:solidFill>
                  <a:schemeClr val="accent5">
                    <a:lumMod val="50000"/>
                  </a:schemeClr>
                </a:solidFill>
              </a:rPr>
              <a:t>CCM</a:t>
            </a:r>
            <a:r>
              <a:rPr lang="it-IT" dirty="0"/>
              <a:t> </a:t>
            </a:r>
            <a:r>
              <a:rPr lang="it-IT" b="1" dirty="0"/>
              <a:t>non è soddisfatto</a:t>
            </a:r>
            <a:r>
              <a:rPr lang="it-IT" dirty="0"/>
              <a:t> dai controlli </a:t>
            </a:r>
            <a:r>
              <a:rPr lang="it-IT" b="1" dirty="0">
                <a:solidFill>
                  <a:schemeClr val="accent1">
                    <a:lumMod val="50000"/>
                  </a:schemeClr>
                </a:solidFill>
              </a:rPr>
              <a:t>NIST</a:t>
            </a:r>
            <a:r>
              <a:rPr lang="it-IT" dirty="0"/>
              <a:t>, e devono essere implementati </a:t>
            </a:r>
            <a:r>
              <a:rPr lang="it-IT" b="1" dirty="0"/>
              <a:t>controlli aggiuntivi </a:t>
            </a:r>
            <a:r>
              <a:rPr lang="it-IT" dirty="0"/>
              <a:t>per garantire la conformità.</a:t>
            </a:r>
          </a:p>
        </p:txBody>
      </p:sp>
    </p:spTree>
    <p:extLst>
      <p:ext uri="{BB962C8B-B14F-4D97-AF65-F5344CB8AC3E}">
        <p14:creationId xmlns:p14="http://schemas.microsoft.com/office/powerpoint/2010/main" val="1150397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B70B8-22E1-E1A2-C6DF-6DCE28C25582}"/>
            </a:ext>
          </a:extLst>
        </p:cNvPr>
        <p:cNvGrpSpPr/>
        <p:nvPr/>
      </p:nvGrpSpPr>
      <p:grpSpPr>
        <a:xfrm>
          <a:off x="0" y="0"/>
          <a:ext cx="0" cy="0"/>
          <a:chOff x="0" y="0"/>
          <a:chExt cx="0" cy="0"/>
        </a:xfrm>
      </p:grpSpPr>
      <p:sp>
        <p:nvSpPr>
          <p:cNvPr id="10" name="Titolo 9">
            <a:extLst>
              <a:ext uri="{FF2B5EF4-FFF2-40B4-BE49-F238E27FC236}">
                <a16:creationId xmlns:a16="http://schemas.microsoft.com/office/drawing/2014/main" id="{3347EFEB-FD61-18FF-5F3F-9F614F2CABE6}"/>
              </a:ext>
            </a:extLst>
          </p:cNvPr>
          <p:cNvSpPr>
            <a:spLocks noGrp="1"/>
          </p:cNvSpPr>
          <p:nvPr>
            <p:ph type="title"/>
          </p:nvPr>
        </p:nvSpPr>
        <p:spPr/>
        <p:txBody>
          <a:bodyPr/>
          <a:lstStyle/>
          <a:p>
            <a:r>
              <a:rPr lang="it-IT" b="1" err="1">
                <a:solidFill>
                  <a:schemeClr val="accent1">
                    <a:lumMod val="50000"/>
                  </a:schemeClr>
                </a:solidFill>
              </a:rPr>
              <a:t>Threat</a:t>
            </a:r>
            <a:r>
              <a:rPr lang="it-IT" b="1">
                <a:solidFill>
                  <a:schemeClr val="accent1">
                    <a:lumMod val="50000"/>
                  </a:schemeClr>
                </a:solidFill>
              </a:rPr>
              <a:t> </a:t>
            </a:r>
            <a:r>
              <a:rPr lang="it-IT" b="1" err="1">
                <a:solidFill>
                  <a:schemeClr val="accent1">
                    <a:lumMod val="50000"/>
                  </a:schemeClr>
                </a:solidFill>
              </a:rPr>
              <a:t>analysis</a:t>
            </a:r>
            <a:endParaRPr lang="it-IT" b="1">
              <a:solidFill>
                <a:schemeClr val="accent1">
                  <a:lumMod val="50000"/>
                </a:schemeClr>
              </a:solidFill>
            </a:endParaRPr>
          </a:p>
        </p:txBody>
      </p:sp>
      <p:sp>
        <p:nvSpPr>
          <p:cNvPr id="9" name="Segnaposto numero diapositiva 8">
            <a:extLst>
              <a:ext uri="{FF2B5EF4-FFF2-40B4-BE49-F238E27FC236}">
                <a16:creationId xmlns:a16="http://schemas.microsoft.com/office/drawing/2014/main" id="{F4E8A3AD-9B07-6EA8-2EB3-1CEFC27BF2C1}"/>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22</a:t>
            </a:fld>
            <a:endParaRPr lang="it-IT" noProof="0"/>
          </a:p>
        </p:txBody>
      </p:sp>
      <p:pic>
        <p:nvPicPr>
          <p:cNvPr id="4" name="Immagine 3" descr="Immagine che contiene testo, schermata, Parallelo, numero&#10;&#10;Il contenuto generato dall'IA potrebbe non essere corretto.">
            <a:extLst>
              <a:ext uri="{FF2B5EF4-FFF2-40B4-BE49-F238E27FC236}">
                <a16:creationId xmlns:a16="http://schemas.microsoft.com/office/drawing/2014/main" id="{D448993A-E1A0-8C78-BC8D-EB6E1137AC81}"/>
              </a:ext>
            </a:extLst>
          </p:cNvPr>
          <p:cNvPicPr>
            <a:picLocks noChangeAspect="1"/>
          </p:cNvPicPr>
          <p:nvPr/>
        </p:nvPicPr>
        <p:blipFill>
          <a:blip r:embed="rId2"/>
          <a:stretch>
            <a:fillRect/>
          </a:stretch>
        </p:blipFill>
        <p:spPr>
          <a:xfrm>
            <a:off x="0" y="1331981"/>
            <a:ext cx="12192000" cy="5024369"/>
          </a:xfrm>
          <a:prstGeom prst="rect">
            <a:avLst/>
          </a:prstGeom>
        </p:spPr>
      </p:pic>
      <p:sp>
        <p:nvSpPr>
          <p:cNvPr id="6" name="Rectangle 1">
            <a:extLst>
              <a:ext uri="{FF2B5EF4-FFF2-40B4-BE49-F238E27FC236}">
                <a16:creationId xmlns:a16="http://schemas.microsoft.com/office/drawing/2014/main" id="{863E58A2-17C3-1C79-D6A8-11C7940EC958}"/>
              </a:ext>
            </a:extLst>
          </p:cNvPr>
          <p:cNvSpPr>
            <a:spLocks noChangeArrowheads="1"/>
          </p:cNvSpPr>
          <p:nvPr/>
        </p:nvSpPr>
        <p:spPr bwMode="auto">
          <a:xfrm rot="10800000" flipV="1">
            <a:off x="8837251" y="926659"/>
            <a:ext cx="28163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accent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report-2-06-24-2025.xlsx</a:t>
            </a:r>
            <a:endParaRPr kumimoji="0" lang="it-IT" altLang="it-IT" sz="1800" b="0" i="0" u="none" strike="noStrike" cap="none" normalizeH="0" baseline="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561320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356DC1C-35C5-AA66-B842-98F65974894E}"/>
              </a:ext>
            </a:extLst>
          </p:cNvPr>
          <p:cNvSpPr>
            <a:spLocks noGrp="1"/>
          </p:cNvSpPr>
          <p:nvPr>
            <p:ph type="title"/>
          </p:nvPr>
        </p:nvSpPr>
        <p:spPr>
          <a:xfrm>
            <a:off x="996273" y="0"/>
            <a:ext cx="10515600" cy="729552"/>
          </a:xfrm>
        </p:spPr>
        <p:txBody>
          <a:bodyPr/>
          <a:lstStyle/>
          <a:p>
            <a:r>
              <a:rPr lang="en-US" b="1" dirty="0">
                <a:solidFill>
                  <a:schemeClr val="accent1">
                    <a:lumMod val="50000"/>
                  </a:schemeClr>
                </a:solidFill>
              </a:rPr>
              <a:t>Top Threats to Cloud Computing 2024 </a:t>
            </a:r>
            <a:endParaRPr lang="it-IT" b="1" dirty="0">
              <a:solidFill>
                <a:schemeClr val="accent1">
                  <a:lumMod val="50000"/>
                </a:schemeClr>
              </a:solidFill>
            </a:endParaRPr>
          </a:p>
        </p:txBody>
      </p:sp>
      <p:sp>
        <p:nvSpPr>
          <p:cNvPr id="4" name="Segnaposto numero diapositiva 3">
            <a:extLst>
              <a:ext uri="{FF2B5EF4-FFF2-40B4-BE49-F238E27FC236}">
                <a16:creationId xmlns:a16="http://schemas.microsoft.com/office/drawing/2014/main" id="{3F857673-9297-69E8-002E-E8C1B5D22487}"/>
              </a:ext>
            </a:extLst>
          </p:cNvPr>
          <p:cNvSpPr>
            <a:spLocks noGrp="1"/>
          </p:cNvSpPr>
          <p:nvPr>
            <p:ph type="sldNum" sz="quarter" idx="16"/>
          </p:nvPr>
        </p:nvSpPr>
        <p:spPr/>
        <p:txBody>
          <a:bodyPr/>
          <a:lstStyle/>
          <a:p>
            <a:pPr rtl="0"/>
            <a:fld id="{B5CEABB6-07DC-46E8-9B57-56EC44A396E5}" type="slidenum">
              <a:rPr lang="it-IT" noProof="0" smtClean="0"/>
              <a:pPr rtl="0"/>
              <a:t>220</a:t>
            </a:fld>
            <a:endParaRPr lang="it-IT" noProof="0"/>
          </a:p>
        </p:txBody>
      </p:sp>
      <p:sp>
        <p:nvSpPr>
          <p:cNvPr id="6" name="CasellaDiTesto 5">
            <a:extLst>
              <a:ext uri="{FF2B5EF4-FFF2-40B4-BE49-F238E27FC236}">
                <a16:creationId xmlns:a16="http://schemas.microsoft.com/office/drawing/2014/main" id="{FCD83203-F6AA-BA76-48B6-1894C0CAB3E0}"/>
              </a:ext>
            </a:extLst>
          </p:cNvPr>
          <p:cNvSpPr txBox="1"/>
          <p:nvPr/>
        </p:nvSpPr>
        <p:spPr>
          <a:xfrm>
            <a:off x="1075309" y="620969"/>
            <a:ext cx="10357527" cy="923330"/>
          </a:xfrm>
          <a:prstGeom prst="rect">
            <a:avLst/>
          </a:prstGeom>
          <a:noFill/>
        </p:spPr>
        <p:txBody>
          <a:bodyPr wrap="square">
            <a:spAutoFit/>
          </a:bodyPr>
          <a:lstStyle/>
          <a:p>
            <a:r>
              <a:rPr lang="it-IT" dirty="0"/>
              <a:t>Dai recenti report emerge una crescente fiducia nel cloud, con un progressivo calo delle preoccupazioni legate alle tradizionali minacce che coinvolgono i fornitori di </a:t>
            </a:r>
            <a:r>
              <a:rPr lang="it-IT" b="1" dirty="0"/>
              <a:t>servizi cloud </a:t>
            </a:r>
            <a:r>
              <a:rPr lang="it-IT" dirty="0"/>
              <a:t>(CSP), come attacchi </a:t>
            </a:r>
            <a:r>
              <a:rPr lang="it-IT" dirty="0" err="1"/>
              <a:t>DoS</a:t>
            </a:r>
            <a:r>
              <a:rPr lang="it-IT" dirty="0"/>
              <a:t>, vulnerabilità delle tecnologie condivise e perdita di dati, ormai considerate marginali.</a:t>
            </a:r>
          </a:p>
        </p:txBody>
      </p:sp>
      <p:pic>
        <p:nvPicPr>
          <p:cNvPr id="8" name="Immagine 7" descr="Immagine che contiene testo, schermata, Carattere, menu&#10;&#10;Il contenuto generato dall'IA potrebbe non essere corretto.">
            <a:extLst>
              <a:ext uri="{FF2B5EF4-FFF2-40B4-BE49-F238E27FC236}">
                <a16:creationId xmlns:a16="http://schemas.microsoft.com/office/drawing/2014/main" id="{FADB3A85-ABB1-744D-14C5-5FD24A51E772}"/>
              </a:ext>
            </a:extLst>
          </p:cNvPr>
          <p:cNvPicPr>
            <a:picLocks noChangeAspect="1"/>
          </p:cNvPicPr>
          <p:nvPr/>
        </p:nvPicPr>
        <p:blipFill>
          <a:blip r:embed="rId2"/>
          <a:stretch>
            <a:fillRect/>
          </a:stretch>
        </p:blipFill>
        <p:spPr>
          <a:xfrm>
            <a:off x="838199" y="1544299"/>
            <a:ext cx="6369997" cy="4701992"/>
          </a:xfrm>
          <a:prstGeom prst="rect">
            <a:avLst/>
          </a:prstGeom>
        </p:spPr>
      </p:pic>
      <p:sp>
        <p:nvSpPr>
          <p:cNvPr id="10" name="CasellaDiTesto 9">
            <a:extLst>
              <a:ext uri="{FF2B5EF4-FFF2-40B4-BE49-F238E27FC236}">
                <a16:creationId xmlns:a16="http://schemas.microsoft.com/office/drawing/2014/main" id="{501FB936-C609-ED48-D245-78DA3C3E892E}"/>
              </a:ext>
            </a:extLst>
          </p:cNvPr>
          <p:cNvSpPr txBox="1"/>
          <p:nvPr/>
        </p:nvSpPr>
        <p:spPr>
          <a:xfrm>
            <a:off x="7409559" y="1794842"/>
            <a:ext cx="4380364" cy="2308324"/>
          </a:xfrm>
          <a:prstGeom prst="rect">
            <a:avLst/>
          </a:prstGeom>
          <a:noFill/>
        </p:spPr>
        <p:txBody>
          <a:bodyPr wrap="square">
            <a:spAutoFit/>
          </a:bodyPr>
          <a:lstStyle/>
          <a:p>
            <a:r>
              <a:rPr lang="it-IT" dirty="0"/>
              <a:t>Parallelamente, le violazioni dei dati non sono più il timore principale, mentre l’attenzione si sposta su rischi più strategici come errori di configurazione, gestione delle identità e degli accessi (IAM), interfacce e API insicure e la mancanza di un’architettura di sicurezza cloud robusta.</a:t>
            </a:r>
          </a:p>
        </p:txBody>
      </p:sp>
      <p:pic>
        <p:nvPicPr>
          <p:cNvPr id="12" name="Immagine 11">
            <a:extLst>
              <a:ext uri="{FF2B5EF4-FFF2-40B4-BE49-F238E27FC236}">
                <a16:creationId xmlns:a16="http://schemas.microsoft.com/office/drawing/2014/main" id="{CCD27FE2-3170-C230-1CD6-2CE7FCAF587D}"/>
              </a:ext>
            </a:extLst>
          </p:cNvPr>
          <p:cNvPicPr>
            <a:picLocks noChangeAspect="1"/>
          </p:cNvPicPr>
          <p:nvPr/>
        </p:nvPicPr>
        <p:blipFill>
          <a:blip r:embed="rId3"/>
          <a:stretch>
            <a:fillRect/>
          </a:stretch>
        </p:blipFill>
        <p:spPr>
          <a:xfrm>
            <a:off x="7369189" y="4415370"/>
            <a:ext cx="4191000" cy="1628775"/>
          </a:xfrm>
          <a:prstGeom prst="rect">
            <a:avLst/>
          </a:prstGeom>
        </p:spPr>
      </p:pic>
    </p:spTree>
    <p:extLst>
      <p:ext uri="{BB962C8B-B14F-4D97-AF65-F5344CB8AC3E}">
        <p14:creationId xmlns:p14="http://schemas.microsoft.com/office/powerpoint/2010/main" val="15236790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52FCAEFD-1062-98B0-DFA1-4F9BA0706A60}"/>
              </a:ext>
            </a:extLst>
          </p:cNvPr>
          <p:cNvSpPr>
            <a:spLocks noGrp="1"/>
          </p:cNvSpPr>
          <p:nvPr>
            <p:ph type="dgm" sz="quarter" idx="15"/>
          </p:nvPr>
        </p:nvSpPr>
        <p:spPr>
          <a:xfrm>
            <a:off x="925749" y="1360237"/>
            <a:ext cx="10057211" cy="1096199"/>
          </a:xfrm>
        </p:spPr>
        <p:txBody>
          <a:bodyPr>
            <a:normAutofit/>
          </a:bodyPr>
          <a:lstStyle/>
          <a:p>
            <a:pPr marL="0" indent="0">
              <a:buNone/>
            </a:pPr>
            <a:r>
              <a:rPr lang="it-IT" sz="1800" dirty="0"/>
              <a:t>Le</a:t>
            </a:r>
            <a:r>
              <a:rPr lang="it-IT" sz="1800" b="1" dirty="0"/>
              <a:t> </a:t>
            </a:r>
            <a:r>
              <a:rPr lang="it-IT" sz="1800" b="1" dirty="0" err="1">
                <a:solidFill>
                  <a:srgbClr val="FF0000"/>
                </a:solidFill>
              </a:rPr>
              <a:t>Misconfiguration</a:t>
            </a:r>
            <a:r>
              <a:rPr lang="it-IT" sz="1800" b="1" dirty="0"/>
              <a:t> </a:t>
            </a:r>
            <a:r>
              <a:rPr lang="it-IT" sz="1800" dirty="0"/>
              <a:t>nel cloud sono configurazioni errate o subottimali delle risorse che possono esporre i sistemi a danni accidentali o ad attacchi interni/esterni. Spesso derivano da scarsa conoscenza delle impostazioni di sicurezza o da intenti malevoli. Tra gli errori più comuni:</a:t>
            </a:r>
          </a:p>
        </p:txBody>
      </p:sp>
      <p:sp>
        <p:nvSpPr>
          <p:cNvPr id="4" name="Segnaposto numero diapositiva 3">
            <a:extLst>
              <a:ext uri="{FF2B5EF4-FFF2-40B4-BE49-F238E27FC236}">
                <a16:creationId xmlns:a16="http://schemas.microsoft.com/office/drawing/2014/main" id="{3F06788E-D246-700C-8151-7EED22CEBF5F}"/>
              </a:ext>
            </a:extLst>
          </p:cNvPr>
          <p:cNvSpPr>
            <a:spLocks noGrp="1"/>
          </p:cNvSpPr>
          <p:nvPr>
            <p:ph type="sldNum" sz="quarter" idx="16"/>
          </p:nvPr>
        </p:nvSpPr>
        <p:spPr/>
        <p:txBody>
          <a:bodyPr/>
          <a:lstStyle/>
          <a:p>
            <a:pPr rtl="0"/>
            <a:fld id="{B5CEABB6-07DC-46E8-9B57-56EC44A396E5}" type="slidenum">
              <a:rPr lang="it-IT" noProof="0" smtClean="0"/>
              <a:pPr rtl="0"/>
              <a:t>221</a:t>
            </a:fld>
            <a:endParaRPr lang="it-IT" noProof="0"/>
          </a:p>
        </p:txBody>
      </p:sp>
      <p:graphicFrame>
        <p:nvGraphicFramePr>
          <p:cNvPr id="6" name="Diagramma 5">
            <a:extLst>
              <a:ext uri="{FF2B5EF4-FFF2-40B4-BE49-F238E27FC236}">
                <a16:creationId xmlns:a16="http://schemas.microsoft.com/office/drawing/2014/main" id="{4269CFE0-E0F4-1D8A-B3F3-8526D51E5A86}"/>
              </a:ext>
            </a:extLst>
          </p:cNvPr>
          <p:cNvGraphicFramePr/>
          <p:nvPr>
            <p:extLst>
              <p:ext uri="{D42A27DB-BD31-4B8C-83A1-F6EECF244321}">
                <p14:modId xmlns:p14="http://schemas.microsoft.com/office/powerpoint/2010/main" val="3288601464"/>
              </p:ext>
            </p:extLst>
          </p:nvPr>
        </p:nvGraphicFramePr>
        <p:xfrm>
          <a:off x="925749" y="2234457"/>
          <a:ext cx="10428051" cy="3759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asellaDiTesto 7">
            <a:extLst>
              <a:ext uri="{FF2B5EF4-FFF2-40B4-BE49-F238E27FC236}">
                <a16:creationId xmlns:a16="http://schemas.microsoft.com/office/drawing/2014/main" id="{91B5F38F-B93D-7C92-BFAF-69ADF565C6E0}"/>
              </a:ext>
            </a:extLst>
          </p:cNvPr>
          <p:cNvSpPr txBox="1"/>
          <p:nvPr/>
        </p:nvSpPr>
        <p:spPr>
          <a:xfrm>
            <a:off x="980244" y="5892581"/>
            <a:ext cx="10630711" cy="646331"/>
          </a:xfrm>
          <a:prstGeom prst="rect">
            <a:avLst/>
          </a:prstGeom>
          <a:noFill/>
        </p:spPr>
        <p:txBody>
          <a:bodyPr wrap="square">
            <a:spAutoFit/>
          </a:bodyPr>
          <a:lstStyle/>
          <a:p>
            <a:r>
              <a:rPr lang="it-IT" dirty="0"/>
              <a:t>I principali impatti di questa minaccia includono la compromissione della riservatezza e dell’integrità dei dati, oltre all’interruzione o al degrado dei servizi.</a:t>
            </a:r>
          </a:p>
        </p:txBody>
      </p:sp>
      <p:pic>
        <p:nvPicPr>
          <p:cNvPr id="12" name="Immagine 11" descr="Immagine che contiene testo, rosso, linea, Carminio&#10;&#10;Il contenuto generato dall'IA potrebbe non essere corretto.">
            <a:extLst>
              <a:ext uri="{FF2B5EF4-FFF2-40B4-BE49-F238E27FC236}">
                <a16:creationId xmlns:a16="http://schemas.microsoft.com/office/drawing/2014/main" id="{C4CCAFD3-4100-29B0-D046-B12CE8D9B104}"/>
              </a:ext>
            </a:extLst>
          </p:cNvPr>
          <p:cNvPicPr>
            <a:picLocks noChangeAspect="1"/>
          </p:cNvPicPr>
          <p:nvPr/>
        </p:nvPicPr>
        <p:blipFill>
          <a:blip r:embed="rId7"/>
          <a:stretch>
            <a:fillRect/>
          </a:stretch>
        </p:blipFill>
        <p:spPr>
          <a:xfrm>
            <a:off x="980244" y="523743"/>
            <a:ext cx="858716" cy="752163"/>
          </a:xfrm>
          <a:prstGeom prst="rect">
            <a:avLst/>
          </a:prstGeom>
        </p:spPr>
      </p:pic>
      <p:sp>
        <p:nvSpPr>
          <p:cNvPr id="18" name="Rettangolo con un angolo arrotondato 17">
            <a:extLst>
              <a:ext uri="{FF2B5EF4-FFF2-40B4-BE49-F238E27FC236}">
                <a16:creationId xmlns:a16="http://schemas.microsoft.com/office/drawing/2014/main" id="{15589E60-83FB-E74B-58C2-66CD1B7A3E55}"/>
              </a:ext>
            </a:extLst>
          </p:cNvPr>
          <p:cNvSpPr/>
          <p:nvPr/>
        </p:nvSpPr>
        <p:spPr>
          <a:xfrm>
            <a:off x="1838960" y="523743"/>
            <a:ext cx="9027356" cy="752163"/>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mj-lt"/>
              </a:rPr>
              <a:t>Security Issue 1: Misconfiguration &amp; Inadequate Change Control</a:t>
            </a:r>
          </a:p>
        </p:txBody>
      </p:sp>
    </p:spTree>
    <p:extLst>
      <p:ext uri="{BB962C8B-B14F-4D97-AF65-F5344CB8AC3E}">
        <p14:creationId xmlns:p14="http://schemas.microsoft.com/office/powerpoint/2010/main" val="11285607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7E322402-D0DF-E640-4E9F-29B055C99B09}"/>
              </a:ext>
            </a:extLst>
          </p:cNvPr>
          <p:cNvSpPr>
            <a:spLocks noGrp="1"/>
          </p:cNvSpPr>
          <p:nvPr>
            <p:ph type="sldNum" sz="quarter" idx="16"/>
          </p:nvPr>
        </p:nvSpPr>
        <p:spPr/>
        <p:txBody>
          <a:bodyPr/>
          <a:lstStyle/>
          <a:p>
            <a:pPr rtl="0"/>
            <a:fld id="{B5CEABB6-07DC-46E8-9B57-56EC44A396E5}" type="slidenum">
              <a:rPr lang="it-IT" noProof="0" smtClean="0"/>
              <a:pPr rtl="0"/>
              <a:t>222</a:t>
            </a:fld>
            <a:endParaRPr lang="it-IT" noProof="0"/>
          </a:p>
        </p:txBody>
      </p:sp>
      <p:graphicFrame>
        <p:nvGraphicFramePr>
          <p:cNvPr id="10" name="Tabella 9">
            <a:extLst>
              <a:ext uri="{FF2B5EF4-FFF2-40B4-BE49-F238E27FC236}">
                <a16:creationId xmlns:a16="http://schemas.microsoft.com/office/drawing/2014/main" id="{84C4223A-DB2D-1027-F5AF-2752B3DE74C9}"/>
              </a:ext>
            </a:extLst>
          </p:cNvPr>
          <p:cNvGraphicFramePr>
            <a:graphicFrameLocks noGrp="1"/>
          </p:cNvGraphicFramePr>
          <p:nvPr>
            <p:extLst>
              <p:ext uri="{D42A27DB-BD31-4B8C-83A1-F6EECF244321}">
                <p14:modId xmlns:p14="http://schemas.microsoft.com/office/powerpoint/2010/main" val="2034866265"/>
              </p:ext>
            </p:extLst>
          </p:nvPr>
        </p:nvGraphicFramePr>
        <p:xfrm>
          <a:off x="658437" y="609505"/>
          <a:ext cx="10875125" cy="5638990"/>
        </p:xfrm>
        <a:graphic>
          <a:graphicData uri="http://schemas.openxmlformats.org/drawingml/2006/table">
            <a:tbl>
              <a:tblPr firstRow="1" bandRow="1">
                <a:tableStyleId>{7DF18680-E054-41AD-8BC1-D1AEF772440D}</a:tableStyleId>
              </a:tblPr>
              <a:tblGrid>
                <a:gridCol w="1047515">
                  <a:extLst>
                    <a:ext uri="{9D8B030D-6E8A-4147-A177-3AD203B41FA5}">
                      <a16:colId xmlns:a16="http://schemas.microsoft.com/office/drawing/2014/main" val="1073805147"/>
                    </a:ext>
                  </a:extLst>
                </a:gridCol>
                <a:gridCol w="7435992">
                  <a:extLst>
                    <a:ext uri="{9D8B030D-6E8A-4147-A177-3AD203B41FA5}">
                      <a16:colId xmlns:a16="http://schemas.microsoft.com/office/drawing/2014/main" val="1450058913"/>
                    </a:ext>
                  </a:extLst>
                </a:gridCol>
                <a:gridCol w="2391618">
                  <a:extLst>
                    <a:ext uri="{9D8B030D-6E8A-4147-A177-3AD203B41FA5}">
                      <a16:colId xmlns:a16="http://schemas.microsoft.com/office/drawing/2014/main" val="607305776"/>
                    </a:ext>
                  </a:extLst>
                </a:gridCol>
              </a:tblGrid>
              <a:tr h="316295">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466972">
                <a:tc>
                  <a:txBody>
                    <a:bodyPr/>
                    <a:lstStyle/>
                    <a:p>
                      <a:pPr algn="ctr" fontAlgn="ctr"/>
                      <a:r>
                        <a:rPr lang="it-IT" sz="1400" b="1" i="0" u="none" strike="noStrike" dirty="0">
                          <a:effectLst/>
                          <a:latin typeface="+mn-lt"/>
                        </a:rPr>
                        <a:t>AIS-05</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Implementare test con criteri di accettazione, assicurando sicurezza, conformità e rapidità, automatizzando ove possibile.</a:t>
                      </a:r>
                    </a:p>
                  </a:txBody>
                  <a:tcPr/>
                </a:tc>
                <a:tc>
                  <a:txBody>
                    <a:bodyPr/>
                    <a:lstStyle/>
                    <a:p>
                      <a:r>
                        <a:rPr lang="it-IT" sz="1400" dirty="0">
                          <a:hlinkClick r:id="rId3" action="ppaction://hlinksldjump"/>
                        </a:rPr>
                        <a:t>SI-10</a:t>
                      </a:r>
                      <a:r>
                        <a:rPr lang="it-IT" sz="1400" dirty="0"/>
                        <a:t>, </a:t>
                      </a:r>
                      <a:r>
                        <a:rPr lang="it-IT" sz="1400" dirty="0">
                          <a:hlinkClick r:id="rId4" action="ppaction://hlinksldjump"/>
                        </a:rPr>
                        <a:t>SI-10(6)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466972">
                <a:tc>
                  <a:txBody>
                    <a:bodyPr/>
                    <a:lstStyle/>
                    <a:p>
                      <a:pPr algn="ctr" fontAlgn="ctr"/>
                      <a:r>
                        <a:rPr lang="it-IT" sz="1400" b="1" i="0" u="none" strike="noStrike" dirty="0">
                          <a:effectLst/>
                          <a:latin typeface="+mn-lt"/>
                        </a:rPr>
                        <a:t>BCR-08</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Eseguire backup cloud periodici garantendo riservatezza, integrità, disponibilità e verificandone il ripristino per la resilienza.</a:t>
                      </a:r>
                    </a:p>
                  </a:txBody>
                  <a:tcPr/>
                </a:tc>
                <a:tc>
                  <a:txBody>
                    <a:bodyPr/>
                    <a:lstStyle/>
                    <a:p>
                      <a:r>
                        <a:rPr lang="it-IT" sz="1400" dirty="0">
                          <a:hlinkClick r:id="rId5" action="ppaction://hlinksldjump"/>
                        </a:rPr>
                        <a:t>CP-9</a:t>
                      </a:r>
                      <a:r>
                        <a:rPr lang="it-IT" sz="1400" dirty="0"/>
                        <a:t>, </a:t>
                      </a:r>
                      <a:r>
                        <a:rPr lang="it-IT" sz="1400" dirty="0">
                          <a:hlinkClick r:id="rId6" action="ppaction://hlinksldjump"/>
                        </a:rPr>
                        <a:t>CP-10</a:t>
                      </a:r>
                      <a:r>
                        <a:rPr lang="it-IT" sz="1400" dirty="0"/>
                        <a:t>, </a:t>
                      </a:r>
                      <a:r>
                        <a:rPr lang="it-IT" sz="1400" dirty="0">
                          <a:hlinkClick r:id="rId7" action="ppaction://hlinksldjump"/>
                        </a:rPr>
                        <a:t>CP-10(2)</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99670667"/>
                  </a:ext>
                </a:extLst>
              </a:tr>
              <a:tr h="659255">
                <a:tc>
                  <a:txBody>
                    <a:bodyPr/>
                    <a:lstStyle/>
                    <a:p>
                      <a:pPr algn="ctr" fontAlgn="ctr"/>
                      <a:r>
                        <a:rPr lang="it-IT" sz="1400" b="1" i="0" u="none" strike="noStrike" dirty="0">
                          <a:effectLst/>
                          <a:latin typeface="+mn-lt"/>
                        </a:rPr>
                        <a:t>CEK-03</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Fornire protezione crittografica ai dati a riposo e in transito, utilizzando librerie crittografiche certificate secondo standard approvati.</a:t>
                      </a:r>
                    </a:p>
                  </a:txBody>
                  <a:tcPr/>
                </a:tc>
                <a:tc>
                  <a:txBody>
                    <a:bodyPr/>
                    <a:lstStyle/>
                    <a:p>
                      <a:r>
                        <a:rPr lang="fr-FR" sz="1400" dirty="0">
                          <a:hlinkClick r:id="rId8" action="ppaction://hlinksldjump"/>
                        </a:rPr>
                        <a:t>SC-8</a:t>
                      </a:r>
                      <a:r>
                        <a:rPr lang="fr-FR" sz="1400" dirty="0"/>
                        <a:t>, </a:t>
                      </a:r>
                      <a:r>
                        <a:rPr lang="fr-FR" sz="1400" dirty="0">
                          <a:hlinkClick r:id="rId9" action="ppaction://hlinksldjump"/>
                        </a:rPr>
                        <a:t>SC-12</a:t>
                      </a:r>
                      <a:r>
                        <a:rPr lang="fr-FR" sz="1400" dirty="0"/>
                        <a:t>, </a:t>
                      </a:r>
                      <a:r>
                        <a:rPr lang="fr-FR" sz="1400" dirty="0">
                          <a:hlinkClick r:id="rId10" action="ppaction://hlinksldjump"/>
                        </a:rPr>
                        <a:t>SC-28</a:t>
                      </a:r>
                      <a:r>
                        <a:rPr lang="fr-FR" sz="1400" dirty="0"/>
                        <a:t>,</a:t>
                      </a:r>
                      <a:r>
                        <a:rPr lang="fr-FR" sz="1400" dirty="0">
                          <a:hlinkClick r:id="rId10" action="ppaction://hlinksldjump"/>
                        </a:rPr>
                        <a:t>SC-28(1)</a:t>
                      </a:r>
                      <a:r>
                        <a:rPr lang="fr-FR" sz="1400" dirty="0"/>
                        <a:t>, </a:t>
                      </a:r>
                      <a:r>
                        <a:rPr lang="fr-FR" sz="1400" dirty="0">
                          <a:hlinkClick r:id="rId11" action="ppaction://hlinksldjump"/>
                        </a:rPr>
                        <a:t>SC-28(2)</a:t>
                      </a:r>
                      <a:r>
                        <a:rPr lang="fr-FR" sz="1400" dirty="0"/>
                        <a:t>, </a:t>
                      </a:r>
                      <a:r>
                        <a:rPr lang="fr-FR" sz="1400" dirty="0">
                          <a:hlinkClick r:id="rId12" action="ppaction://hlinksldjump"/>
                        </a:rPr>
                        <a:t>SI-4</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466972">
                <a:tc>
                  <a:txBody>
                    <a:bodyPr/>
                    <a:lstStyle/>
                    <a:p>
                      <a:pPr algn="ctr" fontAlgn="ctr"/>
                      <a:r>
                        <a:rPr lang="it-IT" sz="1400" b="1" i="0" u="none" strike="noStrike" dirty="0">
                          <a:effectLst/>
                          <a:latin typeface="+mn-lt"/>
                        </a:rPr>
                        <a:t>DSP-07</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Sviluppare sistemi, prodotti e processi aziendali basati sul principio di sicurezza by design e sulle migliori pratiche di settore.</a:t>
                      </a:r>
                    </a:p>
                  </a:txBody>
                  <a:tcPr/>
                </a:tc>
                <a:tc>
                  <a:txBody>
                    <a:bodyPr/>
                    <a:lstStyle/>
                    <a:p>
                      <a:r>
                        <a:rPr lang="it-IT" sz="1400" dirty="0">
                          <a:hlinkClick r:id="rId13" action="ppaction://hlinksldjump"/>
                        </a:rPr>
                        <a:t>SC-7</a:t>
                      </a:r>
                      <a:r>
                        <a:rPr lang="it-IT" sz="1400" dirty="0"/>
                        <a:t>, </a:t>
                      </a:r>
                      <a:r>
                        <a:rPr lang="it-IT" sz="1400" dirty="0">
                          <a:hlinkClick r:id="rId8" action="ppaction://hlinksldjump"/>
                        </a:rPr>
                        <a:t>SC-8</a:t>
                      </a:r>
                      <a:r>
                        <a:rPr lang="it-IT" sz="1400" dirty="0"/>
                        <a:t>, </a:t>
                      </a:r>
                      <a:r>
                        <a:rPr lang="it-IT" sz="1400" dirty="0">
                          <a:hlinkClick r:id="rId10" action="ppaction://hlinksldjump"/>
                        </a:rPr>
                        <a:t>SC-28</a:t>
                      </a:r>
                      <a:r>
                        <a:rPr lang="it-IT" sz="1400" dirty="0"/>
                        <a:t>, </a:t>
                      </a:r>
                      <a:r>
                        <a:rPr lang="it-IT" sz="1400" dirty="0">
                          <a:hlinkClick r:id="rId10"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466972">
                <a:tc>
                  <a:txBody>
                    <a:bodyPr/>
                    <a:lstStyle/>
                    <a:p>
                      <a:pPr algn="ctr" fontAlgn="ctr"/>
                      <a:r>
                        <a:rPr lang="it-IT" sz="1400" b="1" dirty="0">
                          <a:latin typeface="+mn-lt"/>
                        </a:rPr>
                        <a:t>IAM-03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Gestire, archiviare e revisionare le informazioni sulle identità di sistema e i relativi livelli di accesso.</a:t>
                      </a:r>
                    </a:p>
                  </a:txBody>
                  <a:tcPr/>
                </a:tc>
                <a:tc>
                  <a:txBody>
                    <a:bodyPr/>
                    <a:lstStyle/>
                    <a:p>
                      <a:r>
                        <a:rPr lang="it-IT" sz="1400" dirty="0">
                          <a:hlinkClick r:id="rId14" action="ppaction://hlinksldjump"/>
                        </a:rPr>
                        <a:t>IA-4</a:t>
                      </a:r>
                      <a:r>
                        <a:rPr lang="it-IT" sz="1400" dirty="0"/>
                        <a:t>, </a:t>
                      </a:r>
                      <a:r>
                        <a:rPr lang="it-IT" sz="1400" dirty="0">
                          <a:hlinkClick r:id="rId15" action="ppaction://hlinksldjump"/>
                        </a:rPr>
                        <a:t>IA-4(9)</a:t>
                      </a:r>
                      <a:r>
                        <a:rPr lang="it-IT" sz="1400" dirty="0"/>
                        <a:t>, </a:t>
                      </a:r>
                      <a:r>
                        <a:rPr lang="it-IT" sz="1400" dirty="0">
                          <a:hlinkClick r:id="rId16"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466972">
                <a:tc>
                  <a:txBody>
                    <a:bodyPr/>
                    <a:lstStyle/>
                    <a:p>
                      <a:pPr algn="ctr" fontAlgn="ctr"/>
                      <a:r>
                        <a:rPr lang="it-IT" sz="1400" b="1" dirty="0">
                          <a:latin typeface="+mn-lt"/>
                        </a:rPr>
                        <a:t>IAM-08</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Revisionare periodicamente gli accessi in base al minimo privilegio e alla separazione dei compiti, secondo il livello di rischio tollerato.</a:t>
                      </a:r>
                    </a:p>
                  </a:txBody>
                  <a:tcPr/>
                </a:tc>
                <a:tc>
                  <a:txBody>
                    <a:bodyPr/>
                    <a:lstStyle/>
                    <a:p>
                      <a:r>
                        <a:rPr lang="it-IT" sz="1400" dirty="0">
                          <a:hlinkClick r:id="rId17" action="ppaction://hlinksldjump"/>
                        </a:rPr>
                        <a:t>AC-6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4690069"/>
                  </a:ext>
                </a:extLst>
              </a:tr>
              <a:tr h="466972">
                <a:tc>
                  <a:txBody>
                    <a:bodyPr/>
                    <a:lstStyle/>
                    <a:p>
                      <a:pPr algn="ctr" fontAlgn="ctr"/>
                      <a:r>
                        <a:rPr lang="it-IT" sz="1400" b="1" dirty="0">
                          <a:latin typeface="+mn-lt"/>
                        </a:rPr>
                        <a:t>IVS-02</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Pianificare e monitorare disponibilità, qualità e capacità delle risorse per garantire le performance di sistema richieste dal business.</a:t>
                      </a:r>
                    </a:p>
                  </a:txBody>
                  <a:tcPr/>
                </a:tc>
                <a:tc>
                  <a:txBody>
                    <a:bodyPr/>
                    <a:lstStyle/>
                    <a:p>
                      <a:r>
                        <a:rPr lang="it-IT" sz="1400" dirty="0">
                          <a:hlinkClick r:id="rId18" action="ppaction://hlinksldjump"/>
                        </a:rPr>
                        <a:t>SC-4</a:t>
                      </a:r>
                      <a:r>
                        <a:rPr lang="it-IT" sz="1400" dirty="0"/>
                        <a:t>, </a:t>
                      </a:r>
                      <a:r>
                        <a:rPr lang="it-IT" sz="1400" dirty="0">
                          <a:hlinkClick r:id="rId19" action="ppaction://hlinksldjump"/>
                        </a:rPr>
                        <a:t>SC-5</a:t>
                      </a:r>
                      <a:r>
                        <a:rPr lang="it-IT" sz="1400" dirty="0"/>
                        <a:t>, </a:t>
                      </a:r>
                      <a:r>
                        <a:rPr lang="it-IT" sz="1400" dirty="0">
                          <a:hlinkClick r:id="rId12" action="ppaction://hlinksldjump"/>
                        </a:rPr>
                        <a:t>SI-4</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14248835"/>
                  </a:ext>
                </a:extLst>
              </a:tr>
              <a:tr h="49066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dirty="0">
                          <a:latin typeface="+mn-lt"/>
                        </a:rPr>
                        <a:t>IVS-03</a:t>
                      </a:r>
                      <a:endParaRPr lang="it-IT" sz="1400" b="1" i="0" u="none" strike="noStrike" dirty="0">
                        <a:effectLst/>
                        <a:latin typeface="+mn-lt"/>
                      </a:endParaRPr>
                    </a:p>
                    <a:p>
                      <a:pPr algn="ctr" fontAlgn="ct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Monitorare, criptare e limitare le comunicazioni tra ambienti a connessioni autorizzate, con revisione e documentazione annuale.</a:t>
                      </a:r>
                    </a:p>
                  </a:txBody>
                  <a:tcPr/>
                </a:tc>
                <a:tc>
                  <a:txBody>
                    <a:bodyPr/>
                    <a:lstStyle/>
                    <a:p>
                      <a:r>
                        <a:rPr lang="it-IT" sz="1400" dirty="0">
                          <a:hlinkClick r:id="rId18" action="ppaction://hlinksldjump"/>
                        </a:rPr>
                        <a:t>SC-4</a:t>
                      </a:r>
                      <a:r>
                        <a:rPr lang="it-IT" sz="1400" dirty="0"/>
                        <a:t>, </a:t>
                      </a:r>
                      <a:r>
                        <a:rPr lang="it-IT" sz="1400" dirty="0">
                          <a:hlinkClick r:id="rId13" action="ppaction://hlinksldjump"/>
                        </a:rPr>
                        <a:t>SC-7</a:t>
                      </a:r>
                      <a:r>
                        <a:rPr lang="it-IT" sz="1400" dirty="0"/>
                        <a:t>, </a:t>
                      </a:r>
                      <a:r>
                        <a:rPr lang="it-IT" sz="1400" dirty="0">
                          <a:hlinkClick r:id="rId20" action="ppaction://hlinksldjump"/>
                        </a:rPr>
                        <a:t>SC-7(5)</a:t>
                      </a:r>
                      <a:r>
                        <a:rPr lang="it-IT" sz="1400" dirty="0"/>
                        <a:t>,</a:t>
                      </a:r>
                      <a:r>
                        <a:rPr lang="it-IT" sz="1400" dirty="0">
                          <a:hlinkClick r:id="rId21" action="ppaction://hlinksldjump"/>
                        </a:rPr>
                        <a:t>SC-7(8)</a:t>
                      </a:r>
                      <a:r>
                        <a:rPr lang="it-IT" sz="1400" dirty="0"/>
                        <a:t>, </a:t>
                      </a:r>
                      <a:r>
                        <a:rPr lang="it-IT" sz="1400" dirty="0">
                          <a:hlinkClick r:id="rId8" action="ppaction://hlinksldjump"/>
                        </a:rPr>
                        <a:t>SC-8</a:t>
                      </a:r>
                      <a:r>
                        <a:rPr lang="it-IT" sz="1400" dirty="0"/>
                        <a:t>,</a:t>
                      </a:r>
                      <a:r>
                        <a:rPr lang="it-IT" sz="1400" dirty="0">
                          <a:hlinkClick r:id="rId9" action="ppaction://hlinksldjump"/>
                        </a:rPr>
                        <a:t>SC-12</a:t>
                      </a:r>
                      <a:r>
                        <a:rPr lang="it-IT" sz="1400" dirty="0"/>
                        <a:t>, </a:t>
                      </a:r>
                      <a:r>
                        <a:rPr lang="it-IT" sz="1400" dirty="0">
                          <a:hlinkClick r:id="rId22" action="ppaction://hlinksldjump"/>
                        </a:rPr>
                        <a:t>SC-23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22927858"/>
                  </a:ext>
                </a:extLst>
              </a:tr>
              <a:tr h="466972">
                <a:tc>
                  <a:txBody>
                    <a:bodyPr/>
                    <a:lstStyle/>
                    <a:p>
                      <a:pPr algn="ctr" fontAlgn="ctr"/>
                      <a:r>
                        <a:rPr lang="it-IT" sz="1400" b="1" dirty="0">
                          <a:latin typeface="+mn-lt"/>
                        </a:rPr>
                        <a:t>IVS-04</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Rafforzare sistemi operativi, </a:t>
                      </a:r>
                      <a:r>
                        <a:rPr lang="it-IT" sz="1400" dirty="0" err="1"/>
                        <a:t>hypervisor</a:t>
                      </a:r>
                      <a:r>
                        <a:rPr lang="it-IT" sz="1400" dirty="0"/>
                        <a:t> e control </a:t>
                      </a:r>
                      <a:r>
                        <a:rPr lang="it-IT" sz="1400" dirty="0" err="1"/>
                        <a:t>plane</a:t>
                      </a:r>
                      <a:r>
                        <a:rPr lang="it-IT" sz="1400" dirty="0"/>
                        <a:t> seguendo le best practice e controlli tecnici, come parte della baseline di sicurezza.</a:t>
                      </a:r>
                    </a:p>
                  </a:txBody>
                  <a:tcPr/>
                </a:tc>
                <a:tc>
                  <a:txBody>
                    <a:bodyPr/>
                    <a:lstStyle/>
                    <a:p>
                      <a:r>
                        <a:rPr lang="it-IT" sz="1400" dirty="0">
                          <a:hlinkClick r:id="rId23" action="ppaction://hlinksldjump"/>
                        </a:rPr>
                        <a:t>SC-2</a:t>
                      </a:r>
                      <a:r>
                        <a:rPr lang="it-IT" sz="1400" dirty="0"/>
                        <a:t>, </a:t>
                      </a:r>
                      <a:r>
                        <a:rPr lang="it-IT" sz="1400" dirty="0">
                          <a:hlinkClick r:id="rId13" action="ppaction://hlinksldjump"/>
                        </a:rPr>
                        <a:t>SC-7</a:t>
                      </a:r>
                      <a:r>
                        <a:rPr lang="it-IT" sz="1400" dirty="0"/>
                        <a:t>, </a:t>
                      </a:r>
                      <a:r>
                        <a:rPr lang="it-IT" sz="1400" dirty="0">
                          <a:hlinkClick r:id="rId21" action="ppaction://hlinksldjump"/>
                        </a:rPr>
                        <a:t>SC-7(12)</a:t>
                      </a:r>
                      <a:r>
                        <a:rPr lang="it-IT" sz="1400" dirty="0"/>
                        <a:t>, </a:t>
                      </a:r>
                      <a:r>
                        <a:rPr lang="it-IT" sz="1400" dirty="0">
                          <a:hlinkClick r:id="rId24" action="ppaction://hlinksldjump"/>
                        </a:rPr>
                        <a:t>SC-39</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7421336"/>
                  </a:ext>
                </a:extLst>
              </a:tr>
              <a:tr h="466972">
                <a:tc>
                  <a:txBody>
                    <a:bodyPr/>
                    <a:lstStyle/>
                    <a:p>
                      <a:pPr algn="ctr" fontAlgn="ctr"/>
                      <a:r>
                        <a:rPr lang="it-IT" sz="1400" b="1" dirty="0">
                          <a:latin typeface="+mn-lt"/>
                        </a:rPr>
                        <a:t>TVM-08</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it-IT" sz="1400" dirty="0"/>
                        <a:t>Prioritizzare vulnerabilità secondo rischio, impatto, valore asset e urgenza (CVSS, minacce, mitigazione).</a:t>
                      </a:r>
                    </a:p>
                  </a:txBody>
                  <a:tcPr>
                    <a:lnB w="12700" cap="flat" cmpd="sng" algn="ctr">
                      <a:solidFill>
                        <a:schemeClr val="tx1"/>
                      </a:solidFill>
                      <a:prstDash val="solid"/>
                      <a:round/>
                      <a:headEnd type="none" w="med" len="med"/>
                      <a:tailEnd type="none" w="med" len="med"/>
                    </a:lnB>
                  </a:tcPr>
                </a:tc>
                <a:tc>
                  <a:txBody>
                    <a:bodyPr/>
                    <a:lstStyle/>
                    <a:p>
                      <a:r>
                        <a:rPr lang="it-IT" sz="1400" dirty="0">
                          <a:hlinkClick r:id="rId25" action="ppaction://hlinksldjump"/>
                        </a:rPr>
                        <a:t>SI-2</a:t>
                      </a:r>
                      <a:r>
                        <a:rPr lang="it-IT" sz="1400" dirty="0"/>
                        <a:t>, </a:t>
                      </a:r>
                      <a:r>
                        <a:rPr lang="it-IT" sz="1400" dirty="0">
                          <a:hlinkClick r:id="rId26" action="ppaction://hlinksldjump"/>
                        </a:rPr>
                        <a:t>SI-3</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7629962"/>
                  </a:ext>
                </a:extLst>
              </a:tr>
            </a:tbl>
          </a:graphicData>
        </a:graphic>
      </p:graphicFrame>
    </p:spTree>
    <p:extLst>
      <p:ext uri="{BB962C8B-B14F-4D97-AF65-F5344CB8AC3E}">
        <p14:creationId xmlns:p14="http://schemas.microsoft.com/office/powerpoint/2010/main" val="25474455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C90D7EBE-DC0E-7852-0D5B-CF5D96FD95CC}"/>
              </a:ext>
            </a:extLst>
          </p:cNvPr>
          <p:cNvSpPr>
            <a:spLocks noGrp="1"/>
          </p:cNvSpPr>
          <p:nvPr>
            <p:ph type="dgm" sz="quarter" idx="15"/>
          </p:nvPr>
        </p:nvSpPr>
        <p:spPr>
          <a:xfrm>
            <a:off x="1320800" y="1147352"/>
            <a:ext cx="9527309" cy="2055845"/>
          </a:xfrm>
        </p:spPr>
        <p:txBody>
          <a:bodyPr>
            <a:normAutofit/>
          </a:bodyPr>
          <a:lstStyle/>
          <a:p>
            <a:pPr marL="0" indent="0">
              <a:buNone/>
            </a:pPr>
            <a:r>
              <a:rPr lang="it-IT" sz="1800" dirty="0"/>
              <a:t>L’</a:t>
            </a:r>
            <a:r>
              <a:rPr lang="it-IT" sz="1800" b="1" dirty="0">
                <a:solidFill>
                  <a:srgbClr val="FF0000"/>
                </a:solidFill>
              </a:rPr>
              <a:t>Identity &amp; Access Management </a:t>
            </a:r>
            <a:r>
              <a:rPr lang="it-IT" sz="1800" dirty="0"/>
              <a:t>(IAM) garantisce che solo utenti autorizzati accedano alle risorse, gestendo ruoli e privilegi in modo sicuro. Tuttavia, la sua complessità può generare vulnerabilità che espongono l’organizzazione a accessi non autorizzati, violazioni e rischi normativi con gravi danni economici e reputazionali. Autenticazioni deboli, vulnerabilità nelle comunicazioni e riutilizzo delle credenziali favoriscono l’accesso illecito e la divulgazione di dati sensibili. Perciò, è essenziale implementare strategie IAM efficaci per proteggere le informazioni e mantenere una solida sicurezza.</a:t>
            </a:r>
          </a:p>
        </p:txBody>
      </p:sp>
      <p:sp>
        <p:nvSpPr>
          <p:cNvPr id="4" name="Segnaposto numero diapositiva 3">
            <a:extLst>
              <a:ext uri="{FF2B5EF4-FFF2-40B4-BE49-F238E27FC236}">
                <a16:creationId xmlns:a16="http://schemas.microsoft.com/office/drawing/2014/main" id="{C7B3FD75-7491-1EF9-059B-641D613F320F}"/>
              </a:ext>
            </a:extLst>
          </p:cNvPr>
          <p:cNvSpPr>
            <a:spLocks noGrp="1"/>
          </p:cNvSpPr>
          <p:nvPr>
            <p:ph type="sldNum" sz="quarter" idx="16"/>
          </p:nvPr>
        </p:nvSpPr>
        <p:spPr/>
        <p:txBody>
          <a:bodyPr/>
          <a:lstStyle/>
          <a:p>
            <a:pPr rtl="0"/>
            <a:fld id="{B5CEABB6-07DC-46E8-9B57-56EC44A396E5}" type="slidenum">
              <a:rPr lang="it-IT" noProof="0" smtClean="0"/>
              <a:pPr rtl="0"/>
              <a:t>223</a:t>
            </a:fld>
            <a:endParaRPr lang="it-IT" noProof="0"/>
          </a:p>
        </p:txBody>
      </p:sp>
      <p:graphicFrame>
        <p:nvGraphicFramePr>
          <p:cNvPr id="7" name="Diagramma 6">
            <a:extLst>
              <a:ext uri="{FF2B5EF4-FFF2-40B4-BE49-F238E27FC236}">
                <a16:creationId xmlns:a16="http://schemas.microsoft.com/office/drawing/2014/main" id="{E790DEB2-E669-F251-BA58-6955548CA5E3}"/>
              </a:ext>
            </a:extLst>
          </p:cNvPr>
          <p:cNvGraphicFramePr/>
          <p:nvPr>
            <p:extLst>
              <p:ext uri="{D42A27DB-BD31-4B8C-83A1-F6EECF244321}">
                <p14:modId xmlns:p14="http://schemas.microsoft.com/office/powerpoint/2010/main" val="1870405758"/>
              </p:ext>
            </p:extLst>
          </p:nvPr>
        </p:nvGraphicFramePr>
        <p:xfrm>
          <a:off x="838201" y="2799641"/>
          <a:ext cx="10124440" cy="4058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ttangolo con un angolo arrotondato 8">
            <a:extLst>
              <a:ext uri="{FF2B5EF4-FFF2-40B4-BE49-F238E27FC236}">
                <a16:creationId xmlns:a16="http://schemas.microsoft.com/office/drawing/2014/main" id="{317BC30B-0A8E-A7B5-9268-A1785003E94B}"/>
              </a:ext>
            </a:extLst>
          </p:cNvPr>
          <p:cNvSpPr/>
          <p:nvPr/>
        </p:nvSpPr>
        <p:spPr>
          <a:xfrm>
            <a:off x="2438400" y="371475"/>
            <a:ext cx="8409710" cy="775877"/>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800" b="1" dirty="0">
                <a:solidFill>
                  <a:srgbClr val="FF0000"/>
                </a:solidFill>
                <a:latin typeface="+mj-lt"/>
              </a:rPr>
              <a:t>Security </a:t>
            </a:r>
            <a:r>
              <a:rPr lang="it-IT" sz="2800" b="1" dirty="0" err="1">
                <a:solidFill>
                  <a:srgbClr val="FF0000"/>
                </a:solidFill>
                <a:latin typeface="+mj-lt"/>
              </a:rPr>
              <a:t>Issue</a:t>
            </a:r>
            <a:r>
              <a:rPr lang="it-IT" sz="2800" b="1" dirty="0">
                <a:solidFill>
                  <a:srgbClr val="FF0000"/>
                </a:solidFill>
                <a:latin typeface="+mj-lt"/>
              </a:rPr>
              <a:t> 2: Identity &amp; access Management</a:t>
            </a:r>
            <a:endParaRPr lang="en-US" sz="2800" b="1" dirty="0">
              <a:solidFill>
                <a:srgbClr val="FF0000"/>
              </a:solidFill>
              <a:latin typeface="+mj-lt"/>
            </a:endParaRPr>
          </a:p>
        </p:txBody>
      </p:sp>
      <p:pic>
        <p:nvPicPr>
          <p:cNvPr id="13" name="Immagine 12" descr="Immagine che contiene testo, Rettangolo, lettera, rosso&#10;&#10;Il contenuto generato dall'IA potrebbe non essere corretto.">
            <a:extLst>
              <a:ext uri="{FF2B5EF4-FFF2-40B4-BE49-F238E27FC236}">
                <a16:creationId xmlns:a16="http://schemas.microsoft.com/office/drawing/2014/main" id="{2A3543F7-5A3C-EE38-10AD-1B1894EDAC13}"/>
              </a:ext>
            </a:extLst>
          </p:cNvPr>
          <p:cNvPicPr>
            <a:picLocks noChangeAspect="1"/>
          </p:cNvPicPr>
          <p:nvPr/>
        </p:nvPicPr>
        <p:blipFill>
          <a:blip r:embed="rId7"/>
          <a:stretch>
            <a:fillRect/>
          </a:stretch>
        </p:blipFill>
        <p:spPr>
          <a:xfrm>
            <a:off x="1395824" y="371475"/>
            <a:ext cx="1042576" cy="775877"/>
          </a:xfrm>
          <a:prstGeom prst="rect">
            <a:avLst/>
          </a:prstGeom>
        </p:spPr>
      </p:pic>
    </p:spTree>
    <p:extLst>
      <p:ext uri="{BB962C8B-B14F-4D97-AF65-F5344CB8AC3E}">
        <p14:creationId xmlns:p14="http://schemas.microsoft.com/office/powerpoint/2010/main" val="33546173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27CA71BB-8A9A-21CE-B5B6-29A0EE101A0B}"/>
              </a:ext>
            </a:extLst>
          </p:cNvPr>
          <p:cNvSpPr>
            <a:spLocks noGrp="1"/>
          </p:cNvSpPr>
          <p:nvPr>
            <p:ph type="sldNum" sz="quarter" idx="16"/>
          </p:nvPr>
        </p:nvSpPr>
        <p:spPr/>
        <p:txBody>
          <a:bodyPr/>
          <a:lstStyle/>
          <a:p>
            <a:pPr rtl="0"/>
            <a:fld id="{B5CEABB6-07DC-46E8-9B57-56EC44A396E5}" type="slidenum">
              <a:rPr lang="it-IT" noProof="0" smtClean="0"/>
              <a:pPr rtl="0"/>
              <a:t>224</a:t>
            </a:fld>
            <a:endParaRPr lang="it-IT" noProof="0"/>
          </a:p>
        </p:txBody>
      </p:sp>
      <p:graphicFrame>
        <p:nvGraphicFramePr>
          <p:cNvPr id="5" name="Tabella 4">
            <a:extLst>
              <a:ext uri="{FF2B5EF4-FFF2-40B4-BE49-F238E27FC236}">
                <a16:creationId xmlns:a16="http://schemas.microsoft.com/office/drawing/2014/main" id="{CADA8BB8-B035-5738-F886-FFF8A3D0670F}"/>
              </a:ext>
            </a:extLst>
          </p:cNvPr>
          <p:cNvGraphicFramePr>
            <a:graphicFrameLocks noGrp="1"/>
          </p:cNvGraphicFramePr>
          <p:nvPr>
            <p:extLst>
              <p:ext uri="{D42A27DB-BD31-4B8C-83A1-F6EECF244321}">
                <p14:modId xmlns:p14="http://schemas.microsoft.com/office/powerpoint/2010/main" val="2626326953"/>
              </p:ext>
            </p:extLst>
          </p:nvPr>
        </p:nvGraphicFramePr>
        <p:xfrm>
          <a:off x="471458" y="533732"/>
          <a:ext cx="11249083" cy="5822618"/>
        </p:xfrm>
        <a:graphic>
          <a:graphicData uri="http://schemas.openxmlformats.org/drawingml/2006/table">
            <a:tbl>
              <a:tblPr firstRow="1" bandRow="1">
                <a:tableStyleId>{7DF18680-E054-41AD-8BC1-D1AEF772440D}</a:tableStyleId>
              </a:tblPr>
              <a:tblGrid>
                <a:gridCol w="905837">
                  <a:extLst>
                    <a:ext uri="{9D8B030D-6E8A-4147-A177-3AD203B41FA5}">
                      <a16:colId xmlns:a16="http://schemas.microsoft.com/office/drawing/2014/main" val="1073805147"/>
                    </a:ext>
                  </a:extLst>
                </a:gridCol>
                <a:gridCol w="7882025">
                  <a:extLst>
                    <a:ext uri="{9D8B030D-6E8A-4147-A177-3AD203B41FA5}">
                      <a16:colId xmlns:a16="http://schemas.microsoft.com/office/drawing/2014/main" val="1450058913"/>
                    </a:ext>
                  </a:extLst>
                </a:gridCol>
                <a:gridCol w="2461221">
                  <a:extLst>
                    <a:ext uri="{9D8B030D-6E8A-4147-A177-3AD203B41FA5}">
                      <a16:colId xmlns:a16="http://schemas.microsoft.com/office/drawing/2014/main" val="607305776"/>
                    </a:ext>
                  </a:extLst>
                </a:gridCol>
              </a:tblGrid>
              <a:tr h="293258">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480420">
                <a:tc>
                  <a:txBody>
                    <a:bodyPr/>
                    <a:lstStyle/>
                    <a:p>
                      <a:pPr algn="ctr"/>
                      <a:r>
                        <a:rPr lang="it-IT" sz="1400" b="1" i="0" kern="1200" dirty="0">
                          <a:solidFill>
                            <a:schemeClr val="dk1"/>
                          </a:solidFill>
                          <a:effectLst/>
                          <a:latin typeface="+mn-lt"/>
                          <a:ea typeface="+mn-ea"/>
                          <a:cs typeface="+mn-cs"/>
                        </a:rPr>
                        <a:t>CCC-03</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Gestire i rischi legati alle modifiche di asset organizzativi, interni o esterni, inclusi applicazioni, sistemi, infrastrutture e configurazioni.</a:t>
                      </a:r>
                    </a:p>
                  </a:txBody>
                  <a:tcPr/>
                </a:tc>
                <a:tc>
                  <a:txBody>
                    <a:bodyPr/>
                    <a:lstStyle/>
                    <a:p>
                      <a:pPr algn="l"/>
                      <a:r>
                        <a:rPr lang="it-IT" sz="1400" dirty="0">
                          <a:hlinkClick r:id="rId2" action="ppaction://hlinksldjump"/>
                        </a:rPr>
                        <a:t>SI-2</a:t>
                      </a:r>
                      <a:r>
                        <a:rPr lang="it-IT" sz="1400" dirty="0"/>
                        <a:t>, </a:t>
                      </a:r>
                      <a:r>
                        <a:rPr lang="it-IT" sz="1400" dirty="0">
                          <a:hlinkClick r:id="rId2" action="ppaction://hlinksldjump"/>
                        </a:rPr>
                        <a:t>SI-2(5)</a:t>
                      </a:r>
                      <a:endParaRPr lang="it-IT" sz="14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480420">
                <a:tc>
                  <a:txBody>
                    <a:bodyPr/>
                    <a:lstStyle/>
                    <a:p>
                      <a:pPr algn="ctr" fontAlgn="ctr"/>
                      <a:r>
                        <a:rPr lang="it-IT" sz="1400" b="1" i="0" u="none" strike="noStrike" dirty="0">
                          <a:effectLst/>
                          <a:latin typeface="+mn-lt"/>
                        </a:rPr>
                        <a:t>DSP-07</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Sviluppare sistemi, prodotti e processi aziendali basati sul principio di sicurezza by design e sulle migliori pratiche di settore.</a:t>
                      </a:r>
                    </a:p>
                  </a:txBody>
                  <a:tcPr/>
                </a:tc>
                <a:tc>
                  <a:txBody>
                    <a:bodyPr/>
                    <a:lstStyle/>
                    <a:p>
                      <a:r>
                        <a:rPr lang="it-IT" sz="1400" dirty="0">
                          <a:hlinkClick r:id="rId3" action="ppaction://hlinksldjump"/>
                        </a:rPr>
                        <a:t>SC-7</a:t>
                      </a:r>
                      <a:r>
                        <a:rPr lang="it-IT" sz="1400" dirty="0"/>
                        <a:t>, </a:t>
                      </a:r>
                      <a:r>
                        <a:rPr lang="it-IT" sz="1400" dirty="0">
                          <a:hlinkClick r:id="rId4" action="ppaction://hlinksldjump"/>
                        </a:rPr>
                        <a:t>SC-8</a:t>
                      </a:r>
                      <a:r>
                        <a:rPr lang="it-IT" sz="1400" dirty="0"/>
                        <a:t>, </a:t>
                      </a:r>
                      <a:r>
                        <a:rPr lang="it-IT" sz="1400" dirty="0">
                          <a:hlinkClick r:id="rId5" action="ppaction://hlinksldjump"/>
                        </a:rPr>
                        <a:t>SC-28</a:t>
                      </a:r>
                      <a:r>
                        <a:rPr lang="it-IT" sz="1400" dirty="0"/>
                        <a:t>, </a:t>
                      </a:r>
                      <a:r>
                        <a:rPr lang="it-IT" sz="1400" dirty="0">
                          <a:hlinkClick r:id="rId5"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480420">
                <a:tc>
                  <a:txBody>
                    <a:bodyPr/>
                    <a:lstStyle/>
                    <a:p>
                      <a:pPr algn="ctr" fontAlgn="ctr"/>
                      <a:r>
                        <a:rPr lang="it-IT" sz="1400" b="1" dirty="0"/>
                        <a:t>DSP-17</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e implementare processi, procedure e misure tecniche per proteggere i dati sensibili durante tutto il loro ciclo di vita.</a:t>
                      </a:r>
                    </a:p>
                  </a:txBody>
                  <a:tcPr/>
                </a:tc>
                <a:tc>
                  <a:txBody>
                    <a:bodyPr/>
                    <a:lstStyle/>
                    <a:p>
                      <a:pPr algn="l"/>
                      <a:r>
                        <a:rPr lang="it-IT" sz="1400" dirty="0">
                          <a:hlinkClick r:id="rId4" action="ppaction://hlinksldjump"/>
                        </a:rPr>
                        <a:t>SC-8</a:t>
                      </a:r>
                      <a:r>
                        <a:rPr lang="it-IT" sz="1400" dirty="0"/>
                        <a:t>, </a:t>
                      </a:r>
                      <a:r>
                        <a:rPr lang="it-IT" sz="1400" dirty="0">
                          <a:hlinkClick r:id="rId5" action="ppaction://hlinksldjump"/>
                        </a:rPr>
                        <a:t>SC-28</a:t>
                      </a:r>
                      <a:r>
                        <a:rPr lang="it-IT" sz="1400" dirty="0"/>
                        <a:t>, </a:t>
                      </a:r>
                      <a:r>
                        <a:rPr lang="it-IT" sz="1400" dirty="0">
                          <a:hlinkClick r:id="rId5"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480420">
                <a:tc>
                  <a:txBody>
                    <a:bodyPr/>
                    <a:lstStyle/>
                    <a:p>
                      <a:pPr algn="ctr" fontAlgn="ctr"/>
                      <a:r>
                        <a:rPr lang="it-IT" sz="1400" b="1"/>
                        <a:t>IAM-01</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documentare, approvare, comunicare, implementare, applicare, valutare e mantenere politiche e procedure per la gestione delle identità e degli accessi , revisionandole annualmente.</a:t>
                      </a:r>
                    </a:p>
                  </a:txBody>
                  <a:tcPr/>
                </a:tc>
                <a:tc>
                  <a:txBody>
                    <a:bodyPr/>
                    <a:lstStyle/>
                    <a:p>
                      <a:pPr algn="l"/>
                      <a:r>
                        <a:rPr lang="pt-BR" sz="1400" dirty="0">
                          <a:hlinkClick r:id="rId6" action="ppaction://hlinksldjump"/>
                        </a:rPr>
                        <a:t>AC-2(3)</a:t>
                      </a:r>
                      <a:r>
                        <a:rPr lang="pt-BR" sz="1400" dirty="0"/>
                        <a:t>, </a:t>
                      </a:r>
                      <a:r>
                        <a:rPr lang="pt-BR" sz="1400" dirty="0">
                          <a:hlinkClick r:id="rId7" action="ppaction://hlinksldjump"/>
                        </a:rPr>
                        <a:t>IA-4</a:t>
                      </a:r>
                      <a:r>
                        <a:rPr lang="pt-BR" sz="1400" dirty="0"/>
                        <a:t>, </a:t>
                      </a:r>
                      <a:r>
                        <a:rPr lang="pt-BR" sz="1400" dirty="0">
                          <a:hlinkClick r:id="rId8" action="ppaction://hlinksldjump"/>
                        </a:rPr>
                        <a:t>IA-4(5)</a:t>
                      </a:r>
                      <a:r>
                        <a:rPr lang="pt-BR" sz="1400" dirty="0"/>
                        <a:t>, </a:t>
                      </a:r>
                      <a:r>
                        <a:rPr lang="pt-BR" sz="1400" dirty="0">
                          <a:hlinkClick r:id="rId9" action="ppaction://hlinksldjump"/>
                        </a:rPr>
                        <a:t>IA-4(6)</a:t>
                      </a:r>
                      <a:r>
                        <a:rPr lang="pt-BR" sz="1400" dirty="0"/>
                        <a:t>, </a:t>
                      </a:r>
                      <a:r>
                        <a:rPr lang="pt-BR" sz="1400" dirty="0">
                          <a:hlinkClick r:id="rId10"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432960">
                <a:tc>
                  <a:txBody>
                    <a:bodyPr/>
                    <a:lstStyle/>
                    <a:p>
                      <a:pPr algn="ctr" fontAlgn="ctr"/>
                      <a:r>
                        <a:rPr lang="it-IT" sz="1400" b="1" dirty="0">
                          <a:latin typeface="+mn-lt"/>
                        </a:rPr>
                        <a:t>IAM-03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Gestire, archiviare e revisionare le informazioni sulle identità di sistema e i relativi livelli di accesso.</a:t>
                      </a:r>
                    </a:p>
                  </a:txBody>
                  <a:tcPr/>
                </a:tc>
                <a:tc>
                  <a:txBody>
                    <a:bodyPr/>
                    <a:lstStyle/>
                    <a:p>
                      <a:r>
                        <a:rPr lang="it-IT" sz="1400" dirty="0">
                          <a:hlinkClick r:id="rId7" action="ppaction://hlinksldjump"/>
                        </a:rPr>
                        <a:t>IA-4</a:t>
                      </a:r>
                      <a:r>
                        <a:rPr lang="it-IT" sz="1400" dirty="0"/>
                        <a:t>, </a:t>
                      </a:r>
                      <a:r>
                        <a:rPr lang="it-IT" sz="1400" dirty="0">
                          <a:hlinkClick r:id="rId9" action="ppaction://hlinksldjump"/>
                        </a:rPr>
                        <a:t>IA-4(9)</a:t>
                      </a:r>
                      <a:r>
                        <a:rPr lang="it-IT" sz="1400" dirty="0"/>
                        <a:t>, </a:t>
                      </a:r>
                      <a:r>
                        <a:rPr lang="it-IT" sz="1400" dirty="0">
                          <a:hlinkClick r:id="rId10"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4690069"/>
                  </a:ext>
                </a:extLst>
              </a:tr>
              <a:tr h="432960">
                <a:tc>
                  <a:txBody>
                    <a:bodyPr/>
                    <a:lstStyle/>
                    <a:p>
                      <a:pPr algn="ctr" fontAlgn="ctr"/>
                      <a:r>
                        <a:rPr lang="it-IT" sz="1400" b="1" dirty="0"/>
                        <a:t>IAM-05</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l"/>
                      <a:r>
                        <a:rPr lang="it-IT" sz="1400" dirty="0"/>
                        <a:t>Applicare il principio del minimo privilegio nell’implementazione degli accessi ai sistemi informativi.</a:t>
                      </a:r>
                    </a:p>
                  </a:txBody>
                  <a:tcPr/>
                </a:tc>
                <a:tc>
                  <a:txBody>
                    <a:bodyPr/>
                    <a:lstStyle/>
                    <a:p>
                      <a:r>
                        <a:rPr lang="it-IT" sz="1400" dirty="0">
                          <a:hlinkClick r:id="rId11" action="ppaction://hlinksldjump"/>
                        </a:rPr>
                        <a:t>AC-6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14248835"/>
                  </a:ext>
                </a:extLst>
              </a:tr>
              <a:tr h="480420">
                <a:tc>
                  <a:txBody>
                    <a:bodyPr/>
                    <a:lstStyle/>
                    <a:p>
                      <a:pPr algn="ctr" fontAlgn="ctr"/>
                      <a:r>
                        <a:rPr lang="it-IT" sz="1400" b="1" dirty="0">
                          <a:latin typeface="+mn-lt"/>
                        </a:rPr>
                        <a:t>IAM-08</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Revisionare periodicamente gli accessi in base al minimo privilegio e alla separazione dei compiti, secondo il livello di rischio tollerato.</a:t>
                      </a:r>
                    </a:p>
                  </a:txBody>
                  <a:tcPr/>
                </a:tc>
                <a:tc>
                  <a:txBody>
                    <a:bodyPr/>
                    <a:lstStyle/>
                    <a:p>
                      <a:r>
                        <a:rPr lang="it-IT" sz="1400" dirty="0">
                          <a:hlinkClick r:id="rId11" action="ppaction://hlinksldjump"/>
                        </a:rPr>
                        <a:t>AC-6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38310733"/>
                  </a:ext>
                </a:extLst>
              </a:tr>
              <a:tr h="480420">
                <a:tc>
                  <a:txBody>
                    <a:bodyPr/>
                    <a:lstStyle/>
                    <a:p>
                      <a:pPr algn="ctr"/>
                      <a:r>
                        <a:rPr lang="it-IT" sz="1400" b="1" dirty="0"/>
                        <a:t>LOG-10</a:t>
                      </a:r>
                    </a:p>
                  </a:txBody>
                  <a:tcPr anchor="ctr">
                    <a:lnL w="12700" cap="flat" cmpd="sng" algn="ctr">
                      <a:solidFill>
                        <a:schemeClr val="tx1"/>
                      </a:solidFill>
                      <a:prstDash val="solid"/>
                      <a:round/>
                      <a:headEnd type="none" w="med" len="med"/>
                      <a:tailEnd type="none" w="med" len="med"/>
                    </a:lnL>
                  </a:tcPr>
                </a:tc>
                <a:tc>
                  <a:txBody>
                    <a:bodyPr/>
                    <a:lstStyle/>
                    <a:p>
                      <a:pPr algn="just"/>
                      <a:r>
                        <a:rPr lang="it-IT" sz="1400" dirty="0"/>
                        <a:t>Stabilire e mantenere un sistema di monitoraggio e report interno sulle operazioni relative a politiche, processi, procedure e controlli di crittografia, cifratura e gestione delle chiavi.</a:t>
                      </a:r>
                    </a:p>
                  </a:txBody>
                  <a:tcPr/>
                </a:tc>
                <a:tc>
                  <a:txBody>
                    <a:bodyPr/>
                    <a:lstStyle/>
                    <a:p>
                      <a:pPr algn="l"/>
                      <a:r>
                        <a:rPr lang="it-IT" sz="1400" dirty="0">
                          <a:hlinkClick r:id="rId12" action="ppaction://hlinksldjump"/>
                        </a:rPr>
                        <a:t>AU-9</a:t>
                      </a:r>
                      <a:r>
                        <a:rPr lang="it-IT" sz="1400" dirty="0"/>
                        <a:t>, </a:t>
                      </a:r>
                      <a:r>
                        <a:rPr lang="it-IT" sz="1400" dirty="0">
                          <a:hlinkClick r:id="rId13" action="ppaction://hlinksldjump"/>
                        </a:rPr>
                        <a:t>AU-9(3)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22927858"/>
                  </a:ext>
                </a:extLst>
              </a:tr>
              <a:tr h="48042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dirty="0">
                          <a:latin typeface="+mn-lt"/>
                        </a:rPr>
                        <a:t>IVS-03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Monitorare, criptare e limitare le comunicazioni tra ambienti a connessioni autorizzate, con revisione e documentazione annuale.</a:t>
                      </a:r>
                    </a:p>
                  </a:txBody>
                  <a:tcPr/>
                </a:tc>
                <a:tc>
                  <a:txBody>
                    <a:bodyPr/>
                    <a:lstStyle/>
                    <a:p>
                      <a:r>
                        <a:rPr lang="it-IT" sz="1400" dirty="0">
                          <a:hlinkClick r:id="rId14" action="ppaction://hlinksldjump"/>
                        </a:rPr>
                        <a:t>SC-4</a:t>
                      </a:r>
                      <a:r>
                        <a:rPr lang="it-IT" sz="1400" dirty="0"/>
                        <a:t>, </a:t>
                      </a:r>
                      <a:r>
                        <a:rPr lang="it-IT" sz="1400" dirty="0">
                          <a:hlinkClick r:id="rId3" action="ppaction://hlinksldjump"/>
                        </a:rPr>
                        <a:t>SC-7</a:t>
                      </a:r>
                      <a:r>
                        <a:rPr lang="it-IT" sz="1400" dirty="0"/>
                        <a:t>, </a:t>
                      </a:r>
                      <a:r>
                        <a:rPr lang="it-IT" sz="1400" dirty="0">
                          <a:hlinkClick r:id="rId15" action="ppaction://hlinksldjump"/>
                        </a:rPr>
                        <a:t>SC-7(5)</a:t>
                      </a:r>
                      <a:r>
                        <a:rPr lang="it-IT" sz="1400" dirty="0"/>
                        <a:t>,</a:t>
                      </a:r>
                      <a:r>
                        <a:rPr lang="it-IT" sz="1400" dirty="0">
                          <a:hlinkClick r:id="rId16" action="ppaction://hlinksldjump"/>
                        </a:rPr>
                        <a:t>SC-7(8)</a:t>
                      </a:r>
                      <a:r>
                        <a:rPr lang="it-IT" sz="1400" dirty="0"/>
                        <a:t>, </a:t>
                      </a:r>
                      <a:r>
                        <a:rPr lang="it-IT" sz="1400" dirty="0">
                          <a:hlinkClick r:id="rId4" action="ppaction://hlinksldjump"/>
                        </a:rPr>
                        <a:t>SC-8</a:t>
                      </a:r>
                      <a:r>
                        <a:rPr lang="it-IT" sz="1400" dirty="0"/>
                        <a:t>,</a:t>
                      </a:r>
                      <a:r>
                        <a:rPr lang="it-IT" sz="1400" dirty="0">
                          <a:hlinkClick r:id="rId17" action="ppaction://hlinksldjump"/>
                        </a:rPr>
                        <a:t>SC-12</a:t>
                      </a:r>
                      <a:r>
                        <a:rPr lang="it-IT" sz="1400" dirty="0"/>
                        <a:t>, </a:t>
                      </a:r>
                      <a:r>
                        <a:rPr lang="it-IT" sz="1400" dirty="0">
                          <a:hlinkClick r:id="rId18" action="ppaction://hlinksldjump"/>
                        </a:rPr>
                        <a:t>SC-23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7421336"/>
                  </a:ext>
                </a:extLst>
              </a:tr>
              <a:tr h="480420">
                <a:tc>
                  <a:txBody>
                    <a:bodyPr/>
                    <a:lstStyle/>
                    <a:p>
                      <a:pPr algn="ctr" fontAlgn="ctr"/>
                      <a:r>
                        <a:rPr lang="it-IT" sz="1400" b="1" dirty="0"/>
                        <a:t>IVS-06</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Progettare applicazioni e infrastrutture per separare, controllare e limitare gli accessi tra utenti CSP, </a:t>
                      </a:r>
                      <a:r>
                        <a:rPr lang="it-IT" sz="1400" dirty="0" err="1"/>
                        <a:t>tenant</a:t>
                      </a:r>
                      <a:r>
                        <a:rPr lang="it-IT" sz="1400" dirty="0"/>
                        <a:t> e all’interno di ogni </a:t>
                      </a:r>
                      <a:r>
                        <a:rPr lang="it-IT" sz="1400" dirty="0" err="1"/>
                        <a:t>tenant</a:t>
                      </a:r>
                      <a:r>
                        <a:rPr lang="it-IT" sz="1400" dirty="0"/>
                        <a:t>.</a:t>
                      </a:r>
                    </a:p>
                  </a:txBody>
                  <a:tcPr/>
                </a:tc>
                <a:tc>
                  <a:txBody>
                    <a:bodyPr/>
                    <a:lstStyle/>
                    <a:p>
                      <a:pPr algn="l"/>
                      <a:r>
                        <a:rPr lang="it-IT" sz="1400" dirty="0">
                          <a:hlinkClick r:id="rId3" action="ppaction://hlinksldjump"/>
                        </a:rPr>
                        <a:t>SC-7</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87629962"/>
                  </a:ext>
                </a:extLst>
              </a:tr>
              <a:tr h="480420">
                <a:tc>
                  <a:txBody>
                    <a:bodyPr/>
                    <a:lstStyle/>
                    <a:p>
                      <a:pPr algn="ctr"/>
                      <a:r>
                        <a:rPr lang="it-IT" sz="1400" b="1" dirty="0"/>
                        <a:t>TVM-08</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r>
                        <a:rPr lang="it-IT" sz="1400" dirty="0"/>
                        <a:t>Prioritizzare vulnerabilità secondo rischio, impatto, importanza e urgenza (CVSS, minacce, sforzo di mitigazione).</a:t>
                      </a:r>
                    </a:p>
                  </a:txBody>
                  <a:tcPr>
                    <a:lnB w="12700" cap="flat" cmpd="sng" algn="ctr">
                      <a:solidFill>
                        <a:schemeClr val="tx1"/>
                      </a:solidFill>
                      <a:prstDash val="solid"/>
                      <a:round/>
                      <a:headEnd type="none" w="med" len="med"/>
                      <a:tailEnd type="none" w="med" len="med"/>
                    </a:lnB>
                  </a:tcPr>
                </a:tc>
                <a:tc>
                  <a:txBody>
                    <a:bodyPr/>
                    <a:lstStyle/>
                    <a:p>
                      <a:pPr algn="l"/>
                      <a:r>
                        <a:rPr lang="it-IT" sz="1400" dirty="0">
                          <a:hlinkClick r:id="rId2" action="ppaction://hlinksldjump"/>
                        </a:rPr>
                        <a:t>SI-2</a:t>
                      </a:r>
                      <a:r>
                        <a:rPr lang="it-IT" sz="1400" dirty="0"/>
                        <a:t>, </a:t>
                      </a:r>
                      <a:r>
                        <a:rPr lang="it-IT" sz="1400" dirty="0">
                          <a:hlinkClick r:id="rId19" action="ppaction://hlinksldjump"/>
                        </a:rPr>
                        <a:t>SI-3</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921802"/>
                  </a:ext>
                </a:extLst>
              </a:tr>
            </a:tbl>
          </a:graphicData>
        </a:graphic>
      </p:graphicFrame>
    </p:spTree>
    <p:extLst>
      <p:ext uri="{BB962C8B-B14F-4D97-AF65-F5344CB8AC3E}">
        <p14:creationId xmlns:p14="http://schemas.microsoft.com/office/powerpoint/2010/main" val="66328712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2671D964-8845-936C-8DED-D1B5DAAE28E0}"/>
              </a:ext>
            </a:extLst>
          </p:cNvPr>
          <p:cNvSpPr>
            <a:spLocks noGrp="1"/>
          </p:cNvSpPr>
          <p:nvPr>
            <p:ph type="dgm" sz="quarter" idx="15"/>
          </p:nvPr>
        </p:nvSpPr>
        <p:spPr>
          <a:xfrm>
            <a:off x="1341120" y="1160904"/>
            <a:ext cx="10346806" cy="1764015"/>
          </a:xfrm>
        </p:spPr>
        <p:txBody>
          <a:bodyPr>
            <a:normAutofit/>
          </a:bodyPr>
          <a:lstStyle/>
          <a:p>
            <a:pPr marL="0" indent="0">
              <a:buNone/>
            </a:pPr>
            <a:r>
              <a:rPr lang="it-IT" sz="1800" dirty="0"/>
              <a:t>Le </a:t>
            </a:r>
            <a:r>
              <a:rPr lang="it-IT" sz="1800" b="1" dirty="0">
                <a:solidFill>
                  <a:srgbClr val="FF0000"/>
                </a:solidFill>
              </a:rPr>
              <a:t>API</a:t>
            </a:r>
            <a:r>
              <a:rPr lang="it-IT" sz="1800" dirty="0"/>
              <a:t>, fondamentali per la gestione e l’automazione nei cloud pubblici, possono rappresentare un serio punto di vulnerabilità se non protette adeguatamente. Rischi come accessi non autorizzati, injection o </a:t>
            </a:r>
            <a:r>
              <a:rPr lang="it-IT" sz="1800" dirty="0" err="1"/>
              <a:t>hijacking</a:t>
            </a:r>
            <a:r>
              <a:rPr lang="it-IT" sz="1800" dirty="0"/>
              <a:t> derivano spesso da autenticazione debole, assenza di crittografia, gestione impropria delle sessioni, input non validati, monitoraggio insufficiente, software obsoleto e mancanza di limitazione delle richieste. Anche le </a:t>
            </a:r>
            <a:r>
              <a:rPr lang="it-IT" sz="1800" b="1" dirty="0">
                <a:solidFill>
                  <a:srgbClr val="FF0000"/>
                </a:solidFill>
              </a:rPr>
              <a:t>interfacce</a:t>
            </a:r>
            <a:r>
              <a:rPr lang="it-IT" sz="1800" dirty="0"/>
              <a:t> utente condividono queste criticità, rendendo indispensabile un approccio alla sicurezza solido e continuo.</a:t>
            </a:r>
          </a:p>
        </p:txBody>
      </p:sp>
      <p:sp>
        <p:nvSpPr>
          <p:cNvPr id="4" name="Segnaposto numero diapositiva 3">
            <a:extLst>
              <a:ext uri="{FF2B5EF4-FFF2-40B4-BE49-F238E27FC236}">
                <a16:creationId xmlns:a16="http://schemas.microsoft.com/office/drawing/2014/main" id="{478067B1-6085-3636-1691-BB5E64C6561B}"/>
              </a:ext>
            </a:extLst>
          </p:cNvPr>
          <p:cNvSpPr>
            <a:spLocks noGrp="1"/>
          </p:cNvSpPr>
          <p:nvPr>
            <p:ph type="sldNum" sz="quarter" idx="16"/>
          </p:nvPr>
        </p:nvSpPr>
        <p:spPr/>
        <p:txBody>
          <a:bodyPr/>
          <a:lstStyle/>
          <a:p>
            <a:pPr rtl="0"/>
            <a:fld id="{B5CEABB6-07DC-46E8-9B57-56EC44A396E5}" type="slidenum">
              <a:rPr lang="it-IT" noProof="0" smtClean="0"/>
              <a:pPr rtl="0"/>
              <a:t>225</a:t>
            </a:fld>
            <a:endParaRPr lang="it-IT" noProof="0"/>
          </a:p>
        </p:txBody>
      </p:sp>
      <p:graphicFrame>
        <p:nvGraphicFramePr>
          <p:cNvPr id="6" name="Diagramma 5">
            <a:extLst>
              <a:ext uri="{FF2B5EF4-FFF2-40B4-BE49-F238E27FC236}">
                <a16:creationId xmlns:a16="http://schemas.microsoft.com/office/drawing/2014/main" id="{E2449E29-25D5-0E89-B8F4-B9DBB2B78751}"/>
              </a:ext>
            </a:extLst>
          </p:cNvPr>
          <p:cNvGraphicFramePr/>
          <p:nvPr>
            <p:extLst>
              <p:ext uri="{D42A27DB-BD31-4B8C-83A1-F6EECF244321}">
                <p14:modId xmlns:p14="http://schemas.microsoft.com/office/powerpoint/2010/main" val="1647648692"/>
              </p:ext>
            </p:extLst>
          </p:nvPr>
        </p:nvGraphicFramePr>
        <p:xfrm>
          <a:off x="1341120" y="2909679"/>
          <a:ext cx="9845040" cy="3348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ttangolo con un angolo arrotondato 9">
            <a:extLst>
              <a:ext uri="{FF2B5EF4-FFF2-40B4-BE49-F238E27FC236}">
                <a16:creationId xmlns:a16="http://schemas.microsoft.com/office/drawing/2014/main" id="{A5C48F89-9FCD-C158-4514-BAD219C17921}"/>
              </a:ext>
            </a:extLst>
          </p:cNvPr>
          <p:cNvSpPr/>
          <p:nvPr/>
        </p:nvSpPr>
        <p:spPr>
          <a:xfrm>
            <a:off x="2286000" y="344639"/>
            <a:ext cx="8900160" cy="712002"/>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800" b="1" dirty="0">
                <a:solidFill>
                  <a:srgbClr val="FF0000"/>
                </a:solidFill>
                <a:latin typeface="+mj-lt"/>
              </a:rPr>
              <a:t>Security </a:t>
            </a:r>
            <a:r>
              <a:rPr lang="it-IT" sz="2800" b="1" dirty="0" err="1">
                <a:solidFill>
                  <a:srgbClr val="FF0000"/>
                </a:solidFill>
                <a:latin typeface="+mj-lt"/>
              </a:rPr>
              <a:t>Issue</a:t>
            </a:r>
            <a:r>
              <a:rPr lang="it-IT" sz="2800" b="1" dirty="0">
                <a:solidFill>
                  <a:srgbClr val="FF0000"/>
                </a:solidFill>
                <a:latin typeface="+mj-lt"/>
              </a:rPr>
              <a:t> 3: </a:t>
            </a:r>
            <a:r>
              <a:rPr lang="it-IT" sz="2800" b="1" dirty="0" err="1">
                <a:solidFill>
                  <a:srgbClr val="FF0000"/>
                </a:solidFill>
                <a:latin typeface="+mj-lt"/>
              </a:rPr>
              <a:t>Insecure</a:t>
            </a:r>
            <a:r>
              <a:rPr lang="it-IT" sz="2800" b="1" dirty="0">
                <a:solidFill>
                  <a:srgbClr val="FF0000"/>
                </a:solidFill>
                <a:latin typeface="+mj-lt"/>
              </a:rPr>
              <a:t> </a:t>
            </a:r>
            <a:r>
              <a:rPr lang="it-IT" sz="2800" b="1" dirty="0" err="1">
                <a:solidFill>
                  <a:srgbClr val="FF0000"/>
                </a:solidFill>
                <a:latin typeface="+mj-lt"/>
              </a:rPr>
              <a:t>Interfaces</a:t>
            </a:r>
            <a:r>
              <a:rPr lang="it-IT" sz="2800" b="1" dirty="0">
                <a:solidFill>
                  <a:srgbClr val="FF0000"/>
                </a:solidFill>
                <a:latin typeface="+mj-lt"/>
              </a:rPr>
              <a:t> &amp; API</a:t>
            </a:r>
            <a:endParaRPr lang="en-US" sz="2800" b="1" dirty="0">
              <a:solidFill>
                <a:srgbClr val="FF0000"/>
              </a:solidFill>
              <a:latin typeface="+mj-lt"/>
            </a:endParaRPr>
          </a:p>
        </p:txBody>
      </p:sp>
      <p:pic>
        <p:nvPicPr>
          <p:cNvPr id="16" name="Immagine 15" descr="Immagine che contiene testo, schermata&#10;&#10;Il contenuto generato dall'IA potrebbe non essere corretto.">
            <a:extLst>
              <a:ext uri="{FF2B5EF4-FFF2-40B4-BE49-F238E27FC236}">
                <a16:creationId xmlns:a16="http://schemas.microsoft.com/office/drawing/2014/main" id="{86F6FF95-2C14-8CF0-5DEB-472874141816}"/>
              </a:ext>
            </a:extLst>
          </p:cNvPr>
          <p:cNvPicPr>
            <a:picLocks noChangeAspect="1"/>
          </p:cNvPicPr>
          <p:nvPr/>
        </p:nvPicPr>
        <p:blipFill>
          <a:blip r:embed="rId7"/>
          <a:stretch>
            <a:fillRect/>
          </a:stretch>
        </p:blipFill>
        <p:spPr>
          <a:xfrm>
            <a:off x="1341120" y="359879"/>
            <a:ext cx="944880" cy="712002"/>
          </a:xfrm>
          <a:prstGeom prst="rect">
            <a:avLst/>
          </a:prstGeom>
        </p:spPr>
      </p:pic>
    </p:spTree>
    <p:extLst>
      <p:ext uri="{BB962C8B-B14F-4D97-AF65-F5344CB8AC3E}">
        <p14:creationId xmlns:p14="http://schemas.microsoft.com/office/powerpoint/2010/main" val="346184872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529FEFC-5D62-8FA2-53E9-C6CF6682B4C1}"/>
              </a:ext>
            </a:extLst>
          </p:cNvPr>
          <p:cNvSpPr>
            <a:spLocks noGrp="1"/>
          </p:cNvSpPr>
          <p:nvPr>
            <p:ph type="sldNum" sz="quarter" idx="16"/>
          </p:nvPr>
        </p:nvSpPr>
        <p:spPr/>
        <p:txBody>
          <a:bodyPr/>
          <a:lstStyle/>
          <a:p>
            <a:pPr rtl="0"/>
            <a:fld id="{B5CEABB6-07DC-46E8-9B57-56EC44A396E5}" type="slidenum">
              <a:rPr lang="it-IT" noProof="0" smtClean="0"/>
              <a:pPr rtl="0"/>
              <a:t>226</a:t>
            </a:fld>
            <a:endParaRPr lang="it-IT" noProof="0"/>
          </a:p>
        </p:txBody>
      </p:sp>
      <p:graphicFrame>
        <p:nvGraphicFramePr>
          <p:cNvPr id="5" name="Tabella 4">
            <a:extLst>
              <a:ext uri="{FF2B5EF4-FFF2-40B4-BE49-F238E27FC236}">
                <a16:creationId xmlns:a16="http://schemas.microsoft.com/office/drawing/2014/main" id="{58BB594B-24D0-B6DB-6FE9-5B2BA2E6A184}"/>
              </a:ext>
            </a:extLst>
          </p:cNvPr>
          <p:cNvGraphicFramePr>
            <a:graphicFrameLocks noGrp="1"/>
          </p:cNvGraphicFramePr>
          <p:nvPr>
            <p:extLst>
              <p:ext uri="{D42A27DB-BD31-4B8C-83A1-F6EECF244321}">
                <p14:modId xmlns:p14="http://schemas.microsoft.com/office/powerpoint/2010/main" val="1029719724"/>
              </p:ext>
            </p:extLst>
          </p:nvPr>
        </p:nvGraphicFramePr>
        <p:xfrm>
          <a:off x="471458" y="1001092"/>
          <a:ext cx="11249083" cy="3615578"/>
        </p:xfrm>
        <a:graphic>
          <a:graphicData uri="http://schemas.openxmlformats.org/drawingml/2006/table">
            <a:tbl>
              <a:tblPr firstRow="1" bandRow="1">
                <a:tableStyleId>{7DF18680-E054-41AD-8BC1-D1AEF772440D}</a:tableStyleId>
              </a:tblPr>
              <a:tblGrid>
                <a:gridCol w="905837">
                  <a:extLst>
                    <a:ext uri="{9D8B030D-6E8A-4147-A177-3AD203B41FA5}">
                      <a16:colId xmlns:a16="http://schemas.microsoft.com/office/drawing/2014/main" val="1073805147"/>
                    </a:ext>
                  </a:extLst>
                </a:gridCol>
                <a:gridCol w="7882025">
                  <a:extLst>
                    <a:ext uri="{9D8B030D-6E8A-4147-A177-3AD203B41FA5}">
                      <a16:colId xmlns:a16="http://schemas.microsoft.com/office/drawing/2014/main" val="1450058913"/>
                    </a:ext>
                  </a:extLst>
                </a:gridCol>
                <a:gridCol w="2461221">
                  <a:extLst>
                    <a:ext uri="{9D8B030D-6E8A-4147-A177-3AD203B41FA5}">
                      <a16:colId xmlns:a16="http://schemas.microsoft.com/office/drawing/2014/main" val="607305776"/>
                    </a:ext>
                  </a:extLst>
                </a:gridCol>
              </a:tblGrid>
              <a:tr h="293258">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480420">
                <a:tc>
                  <a:txBody>
                    <a:bodyPr/>
                    <a:lstStyle/>
                    <a:p>
                      <a:pPr algn="ctr" fontAlgn="ctr"/>
                      <a:r>
                        <a:rPr lang="it-IT" sz="1400" b="1" i="0" u="none" strike="noStrike" dirty="0">
                          <a:effectLst/>
                          <a:latin typeface="+mn-lt"/>
                        </a:rPr>
                        <a:t>CEK-03</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Fornire protezione crittografica ai dati a riposo e in transito, utilizzando librerie crittografiche certificate secondo standard approvati.</a:t>
                      </a:r>
                    </a:p>
                  </a:txBody>
                  <a:tcPr/>
                </a:tc>
                <a:tc>
                  <a:txBody>
                    <a:bodyPr/>
                    <a:lstStyle/>
                    <a:p>
                      <a:r>
                        <a:rPr lang="fr-FR" sz="1400" dirty="0">
                          <a:hlinkClick r:id="rId2" action="ppaction://hlinksldjump"/>
                        </a:rPr>
                        <a:t>SC-8</a:t>
                      </a:r>
                      <a:r>
                        <a:rPr lang="fr-FR" sz="1400" dirty="0"/>
                        <a:t>, </a:t>
                      </a:r>
                      <a:r>
                        <a:rPr lang="fr-FR" sz="1400" dirty="0">
                          <a:hlinkClick r:id="rId3" action="ppaction://hlinksldjump"/>
                        </a:rPr>
                        <a:t>SC-12</a:t>
                      </a:r>
                      <a:r>
                        <a:rPr lang="fr-FR" sz="1400" dirty="0"/>
                        <a:t>, </a:t>
                      </a:r>
                      <a:r>
                        <a:rPr lang="fr-FR" sz="1400" dirty="0">
                          <a:hlinkClick r:id="rId4" action="ppaction://hlinksldjump"/>
                        </a:rPr>
                        <a:t>SC-28</a:t>
                      </a:r>
                      <a:r>
                        <a:rPr lang="fr-FR" sz="1400" dirty="0"/>
                        <a:t>,</a:t>
                      </a:r>
                      <a:r>
                        <a:rPr lang="fr-FR" sz="1400" dirty="0">
                          <a:hlinkClick r:id="rId4" action="ppaction://hlinksldjump"/>
                        </a:rPr>
                        <a:t>SC-28(1)</a:t>
                      </a:r>
                      <a:r>
                        <a:rPr lang="fr-FR" sz="1400" dirty="0"/>
                        <a:t>, </a:t>
                      </a:r>
                      <a:r>
                        <a:rPr lang="fr-FR" sz="1400" dirty="0">
                          <a:hlinkClick r:id="rId5" action="ppaction://hlinksldjump"/>
                        </a:rPr>
                        <a:t>SC-28(2)</a:t>
                      </a:r>
                      <a:r>
                        <a:rPr lang="fr-FR" sz="1400" dirty="0"/>
                        <a:t>, </a:t>
                      </a:r>
                      <a:r>
                        <a:rPr lang="fr-FR" sz="1400" dirty="0">
                          <a:hlinkClick r:id="rId6" action="ppaction://hlinksldjump"/>
                        </a:rPr>
                        <a:t>SI-4</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48042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i="0" u="none" strike="noStrike" dirty="0">
                          <a:effectLst/>
                          <a:latin typeface="+mn-lt"/>
                        </a:rPr>
                        <a:t>CEK-04</a:t>
                      </a:r>
                    </a:p>
                    <a:p>
                      <a:pPr algn="ctr" fontAlgn="ct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Utilizzare algoritmi di crittografia adeguati alla protezione dei dati, tenendo conto della classificazione delle informazioni, dei rischi associati e dell'usabilità della tecnologia crittografica.</a:t>
                      </a:r>
                    </a:p>
                  </a:txBody>
                  <a:tcPr/>
                </a:tc>
                <a:tc>
                  <a:txBody>
                    <a:bodyPr/>
                    <a:lstStyle/>
                    <a:p>
                      <a:r>
                        <a:rPr lang="fr-FR" sz="1400" dirty="0">
                          <a:hlinkClick r:id="rId3" action="ppaction://hlinksldjump"/>
                        </a:rPr>
                        <a:t>SC-12</a:t>
                      </a:r>
                      <a:r>
                        <a:rPr lang="fr-FR" sz="1400" dirty="0"/>
                        <a:t>, </a:t>
                      </a:r>
                      <a:r>
                        <a:rPr lang="fr-FR" sz="1400" dirty="0">
                          <a:hlinkClick r:id="rId4" action="ppaction://hlinksldjump"/>
                        </a:rPr>
                        <a:t>SC-28</a:t>
                      </a:r>
                      <a:r>
                        <a:rPr lang="fr-FR" sz="1400" dirty="0"/>
                        <a:t>,</a:t>
                      </a:r>
                      <a:r>
                        <a:rPr lang="fr-FR" sz="1400" dirty="0">
                          <a:hlinkClick r:id="rId4"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480420">
                <a:tc>
                  <a:txBody>
                    <a:bodyPr/>
                    <a:lstStyle/>
                    <a:p>
                      <a:pPr algn="ctr" fontAlgn="ctr"/>
                      <a:r>
                        <a:rPr lang="it-IT" sz="1400" b="1" i="0" u="none" strike="noStrike" dirty="0">
                          <a:effectLst/>
                          <a:latin typeface="+mn-lt"/>
                        </a:rPr>
                        <a:t>DSP-05</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Creare una documentazione dei flussi di dati per identificare quali dati vengono elaborati, archiviati o trasmessi e dove. Rivedere la documentazione dei flussi di dati a intervalli definiti, almeno una volta all’anno e dopo ogni modifica.</a:t>
                      </a:r>
                    </a:p>
                  </a:txBody>
                  <a:tcPr/>
                </a:tc>
                <a:tc>
                  <a:txBody>
                    <a:bodyPr/>
                    <a:lstStyle/>
                    <a:p>
                      <a:pPr algn="l"/>
                      <a:r>
                        <a:rPr lang="it-IT" sz="1400" dirty="0">
                          <a:hlinkClick r:id="rId7" action="ppaction://hlinksldjump"/>
                        </a:rPr>
                        <a:t>AC-4</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48042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dirty="0">
                          <a:latin typeface="+mn-lt"/>
                        </a:rPr>
                        <a:t>IVS-03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Monitorare, criptare e limitare le comunicazioni tra ambienti a connessioni autorizzate, con revisione e documentazione annuale.</a:t>
                      </a:r>
                    </a:p>
                  </a:txBody>
                  <a:tcPr/>
                </a:tc>
                <a:tc>
                  <a:txBody>
                    <a:bodyPr/>
                    <a:lstStyle/>
                    <a:p>
                      <a:r>
                        <a:rPr lang="it-IT" sz="1400" dirty="0">
                          <a:hlinkClick r:id="rId8" action="ppaction://hlinksldjump"/>
                        </a:rPr>
                        <a:t>SC-4</a:t>
                      </a:r>
                      <a:r>
                        <a:rPr lang="it-IT" sz="1400" dirty="0"/>
                        <a:t>, </a:t>
                      </a:r>
                      <a:r>
                        <a:rPr lang="it-IT" sz="1400" dirty="0">
                          <a:hlinkClick r:id="rId9" action="ppaction://hlinksldjump"/>
                        </a:rPr>
                        <a:t>SC-7</a:t>
                      </a:r>
                      <a:r>
                        <a:rPr lang="it-IT" sz="1400" dirty="0"/>
                        <a:t>, </a:t>
                      </a:r>
                      <a:r>
                        <a:rPr lang="it-IT" sz="1400" dirty="0">
                          <a:hlinkClick r:id="rId10" action="ppaction://hlinksldjump"/>
                        </a:rPr>
                        <a:t>SC-7(5)</a:t>
                      </a:r>
                      <a:r>
                        <a:rPr lang="it-IT" sz="1400" dirty="0"/>
                        <a:t>,</a:t>
                      </a:r>
                      <a:r>
                        <a:rPr lang="it-IT" sz="1400" dirty="0">
                          <a:hlinkClick r:id="rId11" action="ppaction://hlinksldjump"/>
                        </a:rPr>
                        <a:t>SC-7(8)</a:t>
                      </a:r>
                      <a:r>
                        <a:rPr lang="it-IT" sz="1400" dirty="0"/>
                        <a:t>, </a:t>
                      </a:r>
                      <a:r>
                        <a:rPr lang="it-IT" sz="1400" dirty="0">
                          <a:hlinkClick r:id="rId2" action="ppaction://hlinksldjump"/>
                        </a:rPr>
                        <a:t>SC-8</a:t>
                      </a:r>
                      <a:r>
                        <a:rPr lang="it-IT" sz="1400" dirty="0"/>
                        <a:t>,</a:t>
                      </a:r>
                      <a:r>
                        <a:rPr lang="it-IT" sz="1400" dirty="0">
                          <a:hlinkClick r:id="rId3" action="ppaction://hlinksldjump"/>
                        </a:rPr>
                        <a:t>SC-12</a:t>
                      </a:r>
                      <a:r>
                        <a:rPr lang="it-IT" sz="1400" dirty="0"/>
                        <a:t>, </a:t>
                      </a:r>
                      <a:r>
                        <a:rPr lang="it-IT" sz="1400" dirty="0">
                          <a:hlinkClick r:id="rId12" action="ppaction://hlinksldjump"/>
                        </a:rPr>
                        <a:t>SC-23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432960">
                <a:tc>
                  <a:txBody>
                    <a:bodyPr/>
                    <a:lstStyle/>
                    <a:p>
                      <a:pPr algn="ctr" fontAlgn="ctr"/>
                      <a:r>
                        <a:rPr lang="it-IT" sz="1400" b="1" dirty="0">
                          <a:latin typeface="+mn-lt"/>
                        </a:rPr>
                        <a:t>IVS-04</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Rafforzare sistemi operativi, </a:t>
                      </a:r>
                      <a:r>
                        <a:rPr lang="it-IT" sz="1400" dirty="0" err="1"/>
                        <a:t>hypervisor</a:t>
                      </a:r>
                      <a:r>
                        <a:rPr lang="it-IT" sz="1400" dirty="0"/>
                        <a:t> e control </a:t>
                      </a:r>
                      <a:r>
                        <a:rPr lang="it-IT" sz="1400" dirty="0" err="1"/>
                        <a:t>plane</a:t>
                      </a:r>
                      <a:r>
                        <a:rPr lang="it-IT" sz="1400" dirty="0"/>
                        <a:t> seguendo le best practice e controlli tecnici, come parte della baseline di sicurezza.</a:t>
                      </a:r>
                    </a:p>
                  </a:txBody>
                  <a:tcPr/>
                </a:tc>
                <a:tc>
                  <a:txBody>
                    <a:bodyPr/>
                    <a:lstStyle/>
                    <a:p>
                      <a:r>
                        <a:rPr lang="it-IT" sz="1400" dirty="0">
                          <a:hlinkClick r:id="rId13" action="ppaction://hlinksldjump"/>
                        </a:rPr>
                        <a:t>SC-2</a:t>
                      </a:r>
                      <a:r>
                        <a:rPr lang="it-IT" sz="1400" dirty="0"/>
                        <a:t>, </a:t>
                      </a:r>
                      <a:r>
                        <a:rPr lang="it-IT" sz="1400" dirty="0">
                          <a:hlinkClick r:id="rId9" action="ppaction://hlinksldjump"/>
                        </a:rPr>
                        <a:t>SC-7</a:t>
                      </a:r>
                      <a:r>
                        <a:rPr lang="it-IT" sz="1400" dirty="0"/>
                        <a:t>, </a:t>
                      </a:r>
                      <a:r>
                        <a:rPr lang="it-IT" sz="1400" dirty="0">
                          <a:hlinkClick r:id="rId11" action="ppaction://hlinksldjump"/>
                        </a:rPr>
                        <a:t>SC-7(12)</a:t>
                      </a:r>
                      <a:r>
                        <a:rPr lang="it-IT" sz="1400" dirty="0"/>
                        <a:t>, </a:t>
                      </a:r>
                      <a:r>
                        <a:rPr lang="it-IT" sz="1400" dirty="0">
                          <a:hlinkClick r:id="rId14" action="ppaction://hlinksldjump"/>
                        </a:rPr>
                        <a:t>SC-39</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4690069"/>
                  </a:ext>
                </a:extLst>
              </a:tr>
              <a:tr h="480420">
                <a:tc>
                  <a:txBody>
                    <a:bodyPr/>
                    <a:lstStyle/>
                    <a:p>
                      <a:pPr algn="ctr" fontAlgn="ctr"/>
                      <a:r>
                        <a:rPr lang="it-IT" sz="1400" b="1" i="0" u="none" strike="noStrike" dirty="0">
                          <a:effectLst/>
                          <a:latin typeface="+mn-lt"/>
                        </a:rPr>
                        <a:t>IVS-09</a:t>
                      </a: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0" dirty="0"/>
                        <a:t>Definire, implementare e valutare processi, procedure e tecniche di difesa stratificata (defense-in-</a:t>
                      </a:r>
                      <a:r>
                        <a:rPr lang="it-IT" sz="1400" b="0" dirty="0" err="1"/>
                        <a:t>depth</a:t>
                      </a:r>
                      <a:r>
                        <a:rPr lang="it-IT" sz="1400" b="0" dirty="0"/>
                        <a:t>) per la protezione, il rilevamento e la risposta tempestiva ad attacchi basati sulla rete.</a:t>
                      </a:r>
                    </a:p>
                  </a:txBody>
                  <a:tcPr>
                    <a:lnB w="12700" cap="flat" cmpd="sng" algn="ctr">
                      <a:solidFill>
                        <a:schemeClr val="tx1"/>
                      </a:solidFill>
                      <a:prstDash val="solid"/>
                      <a:round/>
                      <a:headEnd type="none" w="med" len="med"/>
                      <a:tailEnd type="none" w="med" len="med"/>
                    </a:lnB>
                  </a:tcPr>
                </a:tc>
                <a:tc>
                  <a:txBody>
                    <a:bodyPr/>
                    <a:lstStyle/>
                    <a:p>
                      <a:r>
                        <a:rPr lang="it-IT" sz="1400" dirty="0">
                          <a:hlinkClick r:id="rId15" action="ppaction://hlinksldjump"/>
                        </a:rPr>
                        <a:t>SC-05</a:t>
                      </a:r>
                      <a:r>
                        <a:rPr lang="it-IT" sz="1400" dirty="0"/>
                        <a:t>,</a:t>
                      </a:r>
                      <a:r>
                        <a:rPr lang="it-IT" sz="1400" dirty="0">
                          <a:hlinkClick r:id="rId9" action="ppaction://hlinksldjump"/>
                        </a:rPr>
                        <a:t>SC-7</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921802"/>
                  </a:ext>
                </a:extLst>
              </a:tr>
            </a:tbl>
          </a:graphicData>
        </a:graphic>
      </p:graphicFrame>
    </p:spTree>
    <p:extLst>
      <p:ext uri="{BB962C8B-B14F-4D97-AF65-F5344CB8AC3E}">
        <p14:creationId xmlns:p14="http://schemas.microsoft.com/office/powerpoint/2010/main" val="11704236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1B4EDCE2-7CC7-755D-1418-32F77535F50B}"/>
              </a:ext>
            </a:extLst>
          </p:cNvPr>
          <p:cNvSpPr>
            <a:spLocks noGrp="1"/>
          </p:cNvSpPr>
          <p:nvPr>
            <p:ph type="dgm" sz="quarter" idx="15"/>
          </p:nvPr>
        </p:nvSpPr>
        <p:spPr>
          <a:xfrm>
            <a:off x="1187565" y="1384186"/>
            <a:ext cx="9794239" cy="1324174"/>
          </a:xfrm>
        </p:spPr>
        <p:txBody>
          <a:bodyPr>
            <a:noAutofit/>
          </a:bodyPr>
          <a:lstStyle/>
          <a:p>
            <a:pPr marL="0" indent="0">
              <a:buNone/>
            </a:pPr>
            <a:r>
              <a:rPr lang="it-IT" sz="1800" dirty="0"/>
              <a:t>L’assenza di una strategia e di un’architettura di sicurezza nel cloud compromette la creazione di infrastrutture sicure ed efficienti, causando frequenti fallimenti legati a progettazioni inadeguate. Questi si traducono in gravi rischi tecnici, come la divulgazione non autorizzata di dati sensibili, e in impatti operativi, quali spreco di risorse, difficoltà nel deployment, lavoro duplicato, soluzioni ridondanti e patch inefficaci, quando invece interventi progettuali mirati potrebbero prevenire tali problemi.</a:t>
            </a:r>
          </a:p>
        </p:txBody>
      </p:sp>
      <p:sp>
        <p:nvSpPr>
          <p:cNvPr id="4" name="Segnaposto numero diapositiva 3">
            <a:extLst>
              <a:ext uri="{FF2B5EF4-FFF2-40B4-BE49-F238E27FC236}">
                <a16:creationId xmlns:a16="http://schemas.microsoft.com/office/drawing/2014/main" id="{4A30F757-3597-6C7F-E267-2BAB4EB5102C}"/>
              </a:ext>
            </a:extLst>
          </p:cNvPr>
          <p:cNvSpPr>
            <a:spLocks noGrp="1"/>
          </p:cNvSpPr>
          <p:nvPr>
            <p:ph type="sldNum" sz="quarter" idx="16"/>
          </p:nvPr>
        </p:nvSpPr>
        <p:spPr/>
        <p:txBody>
          <a:bodyPr/>
          <a:lstStyle/>
          <a:p>
            <a:pPr rtl="0"/>
            <a:fld id="{B5CEABB6-07DC-46E8-9B57-56EC44A396E5}" type="slidenum">
              <a:rPr lang="it-IT" noProof="0" smtClean="0"/>
              <a:pPr rtl="0"/>
              <a:t>227</a:t>
            </a:fld>
            <a:endParaRPr lang="it-IT" noProof="0"/>
          </a:p>
        </p:txBody>
      </p:sp>
      <p:graphicFrame>
        <p:nvGraphicFramePr>
          <p:cNvPr id="5" name="Diagramma 4">
            <a:extLst>
              <a:ext uri="{FF2B5EF4-FFF2-40B4-BE49-F238E27FC236}">
                <a16:creationId xmlns:a16="http://schemas.microsoft.com/office/drawing/2014/main" id="{BE371D26-54B9-E19E-1CCD-635EFD26CFF6}"/>
              </a:ext>
            </a:extLst>
          </p:cNvPr>
          <p:cNvGraphicFramePr/>
          <p:nvPr>
            <p:extLst>
              <p:ext uri="{D42A27DB-BD31-4B8C-83A1-F6EECF244321}">
                <p14:modId xmlns:p14="http://schemas.microsoft.com/office/powerpoint/2010/main" val="327884273"/>
              </p:ext>
            </p:extLst>
          </p:nvPr>
        </p:nvGraphicFramePr>
        <p:xfrm>
          <a:off x="1125449" y="2932112"/>
          <a:ext cx="9918469" cy="360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ttangolo con un angolo arrotondato 9">
            <a:extLst>
              <a:ext uri="{FF2B5EF4-FFF2-40B4-BE49-F238E27FC236}">
                <a16:creationId xmlns:a16="http://schemas.microsoft.com/office/drawing/2014/main" id="{F8128F18-416D-CE6E-3509-8A1E5BA5568F}"/>
              </a:ext>
            </a:extLst>
          </p:cNvPr>
          <p:cNvSpPr/>
          <p:nvPr/>
        </p:nvSpPr>
        <p:spPr>
          <a:xfrm>
            <a:off x="1991360" y="450293"/>
            <a:ext cx="9052558" cy="751330"/>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mj-lt"/>
              </a:rPr>
              <a:t>Security Issue 4: Inadequate Cloud Security </a:t>
            </a:r>
            <a:br>
              <a:rPr lang="en-US" sz="2800" b="1" dirty="0">
                <a:solidFill>
                  <a:srgbClr val="FF0000"/>
                </a:solidFill>
                <a:latin typeface="+mj-lt"/>
              </a:rPr>
            </a:br>
            <a:r>
              <a:rPr lang="en-US" sz="2800" b="1" dirty="0">
                <a:solidFill>
                  <a:srgbClr val="FF0000"/>
                </a:solidFill>
                <a:latin typeface="+mj-lt"/>
              </a:rPr>
              <a:t>Strategy</a:t>
            </a:r>
            <a:endParaRPr lang="it-IT" sz="2800" b="1" dirty="0">
              <a:solidFill>
                <a:srgbClr val="FF0000"/>
              </a:solidFill>
              <a:latin typeface="+mj-lt"/>
            </a:endParaRPr>
          </a:p>
        </p:txBody>
      </p:sp>
      <p:pic>
        <p:nvPicPr>
          <p:cNvPr id="12" name="Immagine 11" descr="Immagine che contiene clipart, Elementi grafici, simbolo, Carattere&#10;&#10;Il contenuto generato dall'IA potrebbe non essere corretto.">
            <a:extLst>
              <a:ext uri="{FF2B5EF4-FFF2-40B4-BE49-F238E27FC236}">
                <a16:creationId xmlns:a16="http://schemas.microsoft.com/office/drawing/2014/main" id="{06CFCF11-153D-E763-C779-688B6C7E7E91}"/>
              </a:ext>
            </a:extLst>
          </p:cNvPr>
          <p:cNvPicPr>
            <a:picLocks noChangeAspect="1"/>
          </p:cNvPicPr>
          <p:nvPr/>
        </p:nvPicPr>
        <p:blipFill>
          <a:blip r:embed="rId7"/>
          <a:stretch>
            <a:fillRect/>
          </a:stretch>
        </p:blipFill>
        <p:spPr>
          <a:xfrm>
            <a:off x="1282700" y="450293"/>
            <a:ext cx="708660" cy="751329"/>
          </a:xfrm>
          <a:prstGeom prst="rect">
            <a:avLst/>
          </a:prstGeom>
        </p:spPr>
      </p:pic>
    </p:spTree>
    <p:extLst>
      <p:ext uri="{BB962C8B-B14F-4D97-AF65-F5344CB8AC3E}">
        <p14:creationId xmlns:p14="http://schemas.microsoft.com/office/powerpoint/2010/main" val="39897040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4CC88-D798-FA69-1DB0-CACA286FD02C}"/>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0E3358EB-F400-4D31-DDAC-B1CEFF9E1DB6}"/>
              </a:ext>
            </a:extLst>
          </p:cNvPr>
          <p:cNvSpPr>
            <a:spLocks noGrp="1"/>
          </p:cNvSpPr>
          <p:nvPr>
            <p:ph type="sldNum" sz="quarter" idx="16"/>
          </p:nvPr>
        </p:nvSpPr>
        <p:spPr/>
        <p:txBody>
          <a:bodyPr/>
          <a:lstStyle/>
          <a:p>
            <a:pPr rtl="0"/>
            <a:fld id="{B5CEABB6-07DC-46E8-9B57-56EC44A396E5}" type="slidenum">
              <a:rPr lang="it-IT" noProof="0" smtClean="0"/>
              <a:pPr rtl="0"/>
              <a:t>228</a:t>
            </a:fld>
            <a:endParaRPr lang="it-IT" noProof="0"/>
          </a:p>
        </p:txBody>
      </p:sp>
      <p:graphicFrame>
        <p:nvGraphicFramePr>
          <p:cNvPr id="5" name="Tabella 4">
            <a:extLst>
              <a:ext uri="{FF2B5EF4-FFF2-40B4-BE49-F238E27FC236}">
                <a16:creationId xmlns:a16="http://schemas.microsoft.com/office/drawing/2014/main" id="{A03D45D7-9BA8-F6F7-B269-2FB06CBA49ED}"/>
              </a:ext>
            </a:extLst>
          </p:cNvPr>
          <p:cNvGraphicFramePr>
            <a:graphicFrameLocks noGrp="1"/>
          </p:cNvGraphicFramePr>
          <p:nvPr>
            <p:extLst>
              <p:ext uri="{D42A27DB-BD31-4B8C-83A1-F6EECF244321}">
                <p14:modId xmlns:p14="http://schemas.microsoft.com/office/powerpoint/2010/main" val="336741874"/>
              </p:ext>
            </p:extLst>
          </p:nvPr>
        </p:nvGraphicFramePr>
        <p:xfrm>
          <a:off x="475908" y="848621"/>
          <a:ext cx="11240183" cy="3402218"/>
        </p:xfrm>
        <a:graphic>
          <a:graphicData uri="http://schemas.openxmlformats.org/drawingml/2006/table">
            <a:tbl>
              <a:tblPr firstRow="1" bandRow="1">
                <a:tableStyleId>{7DF18680-E054-41AD-8BC1-D1AEF772440D}</a:tableStyleId>
              </a:tblPr>
              <a:tblGrid>
                <a:gridCol w="896937">
                  <a:extLst>
                    <a:ext uri="{9D8B030D-6E8A-4147-A177-3AD203B41FA5}">
                      <a16:colId xmlns:a16="http://schemas.microsoft.com/office/drawing/2014/main" val="1073805147"/>
                    </a:ext>
                  </a:extLst>
                </a:gridCol>
                <a:gridCol w="7882025">
                  <a:extLst>
                    <a:ext uri="{9D8B030D-6E8A-4147-A177-3AD203B41FA5}">
                      <a16:colId xmlns:a16="http://schemas.microsoft.com/office/drawing/2014/main" val="1450058913"/>
                    </a:ext>
                  </a:extLst>
                </a:gridCol>
                <a:gridCol w="2461221">
                  <a:extLst>
                    <a:ext uri="{9D8B030D-6E8A-4147-A177-3AD203B41FA5}">
                      <a16:colId xmlns:a16="http://schemas.microsoft.com/office/drawing/2014/main" val="607305776"/>
                    </a:ext>
                  </a:extLst>
                </a:gridCol>
              </a:tblGrid>
              <a:tr h="293258">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480420">
                <a:tc>
                  <a:txBody>
                    <a:bodyPr/>
                    <a:lstStyle/>
                    <a:p>
                      <a:pPr algn="ctr" fontAlgn="ctr"/>
                      <a:r>
                        <a:rPr lang="it-IT" sz="1400" b="1" i="0" u="none" strike="noStrike" dirty="0">
                          <a:effectLst/>
                          <a:latin typeface="+mn-lt"/>
                        </a:rPr>
                        <a:t>DSP-07</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Sviluppare sistemi, prodotti e processi aziendali basati sul principio di sicurezza by design e sulle migliori pratiche di settore.</a:t>
                      </a:r>
                    </a:p>
                  </a:txBody>
                  <a:tcPr/>
                </a:tc>
                <a:tc>
                  <a:txBody>
                    <a:bodyPr/>
                    <a:lstStyle/>
                    <a:p>
                      <a:r>
                        <a:rPr lang="it-IT" sz="1400" dirty="0">
                          <a:hlinkClick r:id="rId2" action="ppaction://hlinksldjump"/>
                        </a:rPr>
                        <a:t>SC-7</a:t>
                      </a:r>
                      <a:r>
                        <a:rPr lang="it-IT" sz="1400" dirty="0"/>
                        <a:t>, </a:t>
                      </a:r>
                      <a:r>
                        <a:rPr lang="it-IT" sz="1400" dirty="0">
                          <a:hlinkClick r:id="rId3" action="ppaction://hlinksldjump"/>
                        </a:rPr>
                        <a:t>SC-8</a:t>
                      </a:r>
                      <a:r>
                        <a:rPr lang="it-IT" sz="1400" dirty="0"/>
                        <a:t>, </a:t>
                      </a:r>
                      <a:r>
                        <a:rPr lang="it-IT" sz="1400" dirty="0">
                          <a:hlinkClick r:id="rId4" action="ppaction://hlinksldjump"/>
                        </a:rPr>
                        <a:t>SC-28</a:t>
                      </a:r>
                      <a:r>
                        <a:rPr lang="it-IT" sz="1400" dirty="0"/>
                        <a:t>, </a:t>
                      </a:r>
                      <a:r>
                        <a:rPr lang="it-IT" sz="1400" dirty="0">
                          <a:hlinkClick r:id="rId4"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480420">
                <a:tc>
                  <a:txBody>
                    <a:bodyPr/>
                    <a:lstStyle/>
                    <a:p>
                      <a:pPr algn="ctr" fontAlgn="ctr"/>
                      <a:r>
                        <a:rPr lang="it-IT" sz="1400" b="1" dirty="0"/>
                        <a:t>IAM-01</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documentare, approvare, comunicare, implementare, applicare, valutare e mantenere politiche e procedure per la gestione delle identità e degli accessi , revisionandole annualmente.</a:t>
                      </a:r>
                    </a:p>
                  </a:txBody>
                  <a:tcPr/>
                </a:tc>
                <a:tc>
                  <a:txBody>
                    <a:bodyPr/>
                    <a:lstStyle/>
                    <a:p>
                      <a:pPr algn="l"/>
                      <a:r>
                        <a:rPr lang="pt-BR" sz="1400" dirty="0">
                          <a:hlinkClick r:id="rId5" action="ppaction://hlinksldjump"/>
                        </a:rPr>
                        <a:t>AC-2(3)</a:t>
                      </a:r>
                      <a:r>
                        <a:rPr lang="pt-BR" sz="1400" dirty="0"/>
                        <a:t>, </a:t>
                      </a:r>
                      <a:r>
                        <a:rPr lang="pt-BR" sz="1400" dirty="0">
                          <a:hlinkClick r:id="rId6" action="ppaction://hlinksldjump"/>
                        </a:rPr>
                        <a:t>IA-4</a:t>
                      </a:r>
                      <a:r>
                        <a:rPr lang="pt-BR" sz="1400" dirty="0"/>
                        <a:t>, </a:t>
                      </a:r>
                      <a:r>
                        <a:rPr lang="pt-BR" sz="1400" dirty="0">
                          <a:hlinkClick r:id="rId7" action="ppaction://hlinksldjump"/>
                        </a:rPr>
                        <a:t>IA-4(5)</a:t>
                      </a:r>
                      <a:r>
                        <a:rPr lang="pt-BR" sz="1400" dirty="0"/>
                        <a:t>, </a:t>
                      </a:r>
                      <a:r>
                        <a:rPr lang="pt-BR" sz="1400" dirty="0">
                          <a:hlinkClick r:id="rId8" action="ppaction://hlinksldjump"/>
                        </a:rPr>
                        <a:t>IA-4(6)</a:t>
                      </a:r>
                      <a:r>
                        <a:rPr lang="pt-BR" sz="1400" dirty="0"/>
                        <a:t>, </a:t>
                      </a:r>
                      <a:r>
                        <a:rPr lang="pt-BR" sz="1400" dirty="0">
                          <a:hlinkClick r:id="rId9"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480420">
                <a:tc>
                  <a:txBody>
                    <a:bodyPr/>
                    <a:lstStyle/>
                    <a:p>
                      <a:pPr algn="ctr" fontAlgn="ctr"/>
                      <a:r>
                        <a:rPr lang="it-IT" sz="1400" b="1" i="0" u="none" strike="noStrike" dirty="0">
                          <a:effectLst/>
                          <a:latin typeface="+mn-lt"/>
                        </a:rPr>
                        <a:t>IAM-04</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l"/>
                      <a:r>
                        <a:rPr lang="it-IT" sz="1400" dirty="0"/>
                        <a:t>Applicare il principio di separazione dei compiti nell’assegnazione degli accessi ai sistemi informativi.</a:t>
                      </a:r>
                    </a:p>
                  </a:txBody>
                  <a:tcPr/>
                </a:tc>
                <a:tc>
                  <a:txBody>
                    <a:bodyPr/>
                    <a:lstStyle/>
                    <a:p>
                      <a:pPr algn="l"/>
                      <a:r>
                        <a:rPr lang="pt-BR" sz="1400" dirty="0">
                          <a:hlinkClick r:id="rId5" action="ppaction://hlinksldjump"/>
                        </a:rPr>
                        <a:t> AC-2(3)</a:t>
                      </a:r>
                      <a:r>
                        <a:rPr lang="it-IT" sz="1400" dirty="0"/>
                        <a:t>,</a:t>
                      </a:r>
                      <a:r>
                        <a:rPr lang="it-IT" sz="1400" dirty="0">
                          <a:hlinkClick r:id="rId10" action="ppaction://hlinksldjump"/>
                        </a:rPr>
                        <a:t>AC-6</a:t>
                      </a:r>
                      <a:r>
                        <a:rPr lang="it-IT" sz="1400" dirty="0"/>
                        <a:t>,</a:t>
                      </a:r>
                      <a:r>
                        <a:rPr lang="it-IT" sz="1400" dirty="0">
                          <a:hlinkClick r:id="rId11" action="ppaction://hlinksldjump"/>
                        </a:rPr>
                        <a:t>AC-6(2)</a:t>
                      </a:r>
                      <a:r>
                        <a:rPr lang="it-IT" sz="1400" dirty="0"/>
                        <a:t>,</a:t>
                      </a:r>
                      <a:r>
                        <a:rPr lang="it-IT" sz="1400" dirty="0">
                          <a:hlinkClick r:id="rId12" action="ppaction://hlinksldjump"/>
                        </a:rPr>
                        <a:t>AC-6(5)</a:t>
                      </a:r>
                      <a:r>
                        <a:rPr lang="it-IT" sz="1400" dirty="0"/>
                        <a:t>,</a:t>
                      </a:r>
                      <a:r>
                        <a:rPr lang="it-IT" sz="1400" dirty="0">
                          <a:hlinkClick r:id="rId12" action="ppaction://hlinksldjump"/>
                        </a:rPr>
                        <a:t>AC-6(9)</a:t>
                      </a:r>
                      <a:r>
                        <a:rPr lang="it-IT" sz="1400" dirty="0"/>
                        <a:t>,</a:t>
                      </a:r>
                      <a:r>
                        <a:rPr lang="it-IT" sz="1400" dirty="0">
                          <a:hlinkClick r:id="rId13" action="ppaction://hlinksldjump"/>
                        </a:rPr>
                        <a:t>AC-6(10)</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480420">
                <a:tc>
                  <a:txBody>
                    <a:bodyPr/>
                    <a:lstStyle/>
                    <a:p>
                      <a:pPr algn="ctr" fontAlgn="ctr"/>
                      <a:r>
                        <a:rPr lang="it-IT" sz="1400" b="1" dirty="0"/>
                        <a:t>IAM-09</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implementare e valutare misure tecniche e procedurali per separare i ruoli con accessi privilegiati, distinguendo l'accesso ai dati, alla crittografia, alla gestione delle chiavi e ai log.</a:t>
                      </a:r>
                    </a:p>
                  </a:txBody>
                  <a:tcPr/>
                </a:tc>
                <a:tc>
                  <a:txBody>
                    <a:bodyPr/>
                    <a:lstStyle/>
                    <a:p>
                      <a:pPr algn="l"/>
                      <a:r>
                        <a:rPr lang="pt-BR" sz="1400" dirty="0">
                          <a:hlinkClick r:id="rId14" action="ppaction://hlinksldjump"/>
                        </a:rPr>
                        <a:t>AC-3(7)</a:t>
                      </a:r>
                      <a:r>
                        <a:rPr lang="pt-BR" sz="1400" dirty="0"/>
                        <a:t>,</a:t>
                      </a:r>
                      <a:r>
                        <a:rPr lang="it-IT" sz="1400" dirty="0">
                          <a:hlinkClick r:id="rId10" action="ppaction://hlinksldjump"/>
                        </a:rPr>
                        <a:t> AC-6</a:t>
                      </a:r>
                      <a:r>
                        <a:rPr lang="pt-BR" sz="1400" dirty="0"/>
                        <a:t>,</a:t>
                      </a:r>
                      <a:r>
                        <a:rPr lang="pt-BR" sz="1400" dirty="0">
                          <a:hlinkClick r:id="rId15" action="ppaction://hlinksldjump"/>
                        </a:rPr>
                        <a:t>IA-5</a:t>
                      </a:r>
                      <a:r>
                        <a:rPr lang="pt-BR" sz="1400" dirty="0"/>
                        <a:t>,</a:t>
                      </a:r>
                      <a:r>
                        <a:rPr lang="pt-BR" sz="1400" dirty="0">
                          <a:hlinkClick r:id="rId16" action="ppaction://hlinksldjump"/>
                        </a:rPr>
                        <a:t>IA-5(6)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432960">
                <a:tc>
                  <a:txBody>
                    <a:bodyPr/>
                    <a:lstStyle/>
                    <a:p>
                      <a:pPr algn="ctr" fontAlgn="ctr"/>
                      <a:r>
                        <a:rPr lang="it-IT" sz="1400" b="1" dirty="0"/>
                        <a:t>IVS-06</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Progettare applicazioni e infrastrutture per separare, controllare e limitare gli accessi tra utenti CSP, </a:t>
                      </a:r>
                      <a:r>
                        <a:rPr lang="it-IT" sz="1400" dirty="0" err="1"/>
                        <a:t>tenant</a:t>
                      </a:r>
                      <a:r>
                        <a:rPr lang="it-IT" sz="1400" dirty="0"/>
                        <a:t> e all’interno di ogni </a:t>
                      </a:r>
                      <a:r>
                        <a:rPr lang="it-IT" sz="1400" dirty="0" err="1"/>
                        <a:t>tenant</a:t>
                      </a:r>
                      <a:r>
                        <a:rPr lang="it-IT" sz="1400" dirty="0"/>
                        <a:t>.</a:t>
                      </a:r>
                    </a:p>
                  </a:txBody>
                  <a:tcPr/>
                </a:tc>
                <a:tc>
                  <a:txBody>
                    <a:bodyPr/>
                    <a:lstStyle/>
                    <a:p>
                      <a:pPr algn="l"/>
                      <a:r>
                        <a:rPr lang="it-IT" sz="1400" dirty="0">
                          <a:hlinkClick r:id="rId2" action="ppaction://hlinksldjump"/>
                        </a:rPr>
                        <a:t>SC-7</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4690069"/>
                  </a:ext>
                </a:extLst>
              </a:tr>
              <a:tr h="480420">
                <a:tc>
                  <a:txBody>
                    <a:bodyPr/>
                    <a:lstStyle/>
                    <a:p>
                      <a:pPr algn="ctr" fontAlgn="ctr"/>
                      <a:r>
                        <a:rPr lang="it-IT" sz="1400" b="1" i="0" u="none" strike="noStrike" dirty="0">
                          <a:effectLst/>
                          <a:latin typeface="+mn-lt"/>
                        </a:rPr>
                        <a:t>IVS-07</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r>
                        <a:rPr lang="it-IT" sz="1400" dirty="0"/>
                        <a:t>Usare canali sicuri e cifrati per migrare server, servizi, applicazioni o dati nel cloud, con protocolli aggiornati e approvati.</a:t>
                      </a:r>
                    </a:p>
                  </a:txBody>
                  <a:tcPr>
                    <a:lnB w="12700" cap="flat" cmpd="sng" algn="ctr">
                      <a:solidFill>
                        <a:schemeClr val="tx1"/>
                      </a:solidFill>
                      <a:prstDash val="solid"/>
                      <a:round/>
                      <a:headEnd type="none" w="med" len="med"/>
                      <a:tailEnd type="none" w="med" len="med"/>
                    </a:lnB>
                  </a:tcPr>
                </a:tc>
                <a:tc>
                  <a:txBody>
                    <a:bodyPr/>
                    <a:lstStyle/>
                    <a:p>
                      <a:pPr algn="l"/>
                      <a:r>
                        <a:rPr lang="it-IT" sz="1400" dirty="0">
                          <a:hlinkClick r:id="rId17" action="ppaction://hlinksldjump"/>
                        </a:rPr>
                        <a:t>AC-17</a:t>
                      </a:r>
                      <a:r>
                        <a:rPr lang="it-IT" sz="1400" dirty="0"/>
                        <a:t>,</a:t>
                      </a:r>
                      <a:r>
                        <a:rPr lang="it-IT" sz="1400" dirty="0">
                          <a:hlinkClick r:id="rId2" action="ppaction://hlinksldjump"/>
                        </a:rPr>
                        <a:t>SC-7</a:t>
                      </a:r>
                      <a:r>
                        <a:rPr lang="it-IT" sz="1400" dirty="0"/>
                        <a:t>,</a:t>
                      </a:r>
                      <a:r>
                        <a:rPr lang="it-IT" sz="1400" dirty="0">
                          <a:hlinkClick r:id="rId3" action="ppaction://hlinksldjump"/>
                        </a:rPr>
                        <a:t>SC-8</a:t>
                      </a:r>
                      <a:r>
                        <a:rPr lang="it-IT" sz="1400" dirty="0"/>
                        <a:t>,</a:t>
                      </a:r>
                      <a:r>
                        <a:rPr lang="it-IT" sz="1400" dirty="0">
                          <a:hlinkClick r:id="rId18" action="ppaction://hlinksldjump"/>
                        </a:rPr>
                        <a:t>SC-12</a:t>
                      </a:r>
                      <a:r>
                        <a:rPr lang="it-IT" sz="1400" dirty="0"/>
                        <a:t>,</a:t>
                      </a:r>
                      <a:r>
                        <a:rPr lang="it-IT" sz="1400" dirty="0">
                          <a:hlinkClick r:id="rId19" action="ppaction://hlinksldjump"/>
                        </a:rPr>
                        <a:t>SC-23</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921802"/>
                  </a:ext>
                </a:extLst>
              </a:tr>
            </a:tbl>
          </a:graphicData>
        </a:graphic>
      </p:graphicFrame>
    </p:spTree>
    <p:extLst>
      <p:ext uri="{BB962C8B-B14F-4D97-AF65-F5344CB8AC3E}">
        <p14:creationId xmlns:p14="http://schemas.microsoft.com/office/powerpoint/2010/main" val="305127891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1AC151E1-EF82-8E37-F606-BF1A3272D38D}"/>
              </a:ext>
            </a:extLst>
          </p:cNvPr>
          <p:cNvSpPr>
            <a:spLocks noGrp="1"/>
          </p:cNvSpPr>
          <p:nvPr>
            <p:ph type="dgm" sz="quarter" idx="15"/>
          </p:nvPr>
        </p:nvSpPr>
        <p:spPr>
          <a:xfrm>
            <a:off x="1187564" y="1209041"/>
            <a:ext cx="10515600" cy="1876424"/>
          </a:xfrm>
        </p:spPr>
        <p:txBody>
          <a:bodyPr>
            <a:noAutofit/>
          </a:bodyPr>
          <a:lstStyle/>
          <a:p>
            <a:pPr marL="0" indent="0">
              <a:buNone/>
            </a:pPr>
            <a:r>
              <a:rPr lang="it-IT" sz="1800" dirty="0"/>
              <a:t>Con la diffusione del cloud computing, l’uso di librerie open source, servizi SaaS e API di terze parti rende fondamentale il </a:t>
            </a:r>
            <a:r>
              <a:rPr lang="it-IT" sz="1800" b="1" dirty="0"/>
              <a:t>Cybersecurity Supply Chain Risk Management</a:t>
            </a:r>
            <a:r>
              <a:rPr lang="it-IT" sz="1800" dirty="0"/>
              <a:t>. Secondo la Colorado State University, due terzi delle violazioni coinvolgono fornitori esterni, e anche una singola riga di codice compromessa può mettere a rischio l’intero sistema. Accessi compromessi o errori nelle modifiche al codice possono violare la riservatezza dei dati e favorire accessi non autorizzati, mentre vulnerabilità nelle risorse esterne possono causare interruzioni operative .Per questo è essenziale utilizzare </a:t>
            </a:r>
            <a:r>
              <a:rPr lang="it-IT" sz="1800" b="1" dirty="0"/>
              <a:t>risorse certificate</a:t>
            </a:r>
            <a:r>
              <a:rPr lang="it-IT" sz="1800" dirty="0"/>
              <a:t>, trasparenti e costantemente monitorate, gestendo con rigore le vulnerabilità per garantire la sicurezza della supply chain.</a:t>
            </a:r>
          </a:p>
        </p:txBody>
      </p:sp>
      <p:sp>
        <p:nvSpPr>
          <p:cNvPr id="4" name="Segnaposto numero diapositiva 3">
            <a:extLst>
              <a:ext uri="{FF2B5EF4-FFF2-40B4-BE49-F238E27FC236}">
                <a16:creationId xmlns:a16="http://schemas.microsoft.com/office/drawing/2014/main" id="{ED1A0799-9793-A646-689F-12E1C5BA6EF0}"/>
              </a:ext>
            </a:extLst>
          </p:cNvPr>
          <p:cNvSpPr>
            <a:spLocks noGrp="1"/>
          </p:cNvSpPr>
          <p:nvPr>
            <p:ph type="sldNum" sz="quarter" idx="16"/>
          </p:nvPr>
        </p:nvSpPr>
        <p:spPr/>
        <p:txBody>
          <a:bodyPr/>
          <a:lstStyle/>
          <a:p>
            <a:pPr rtl="0"/>
            <a:fld id="{B5CEABB6-07DC-46E8-9B57-56EC44A396E5}" type="slidenum">
              <a:rPr lang="it-IT" noProof="0" smtClean="0"/>
              <a:pPr rtl="0"/>
              <a:t>229</a:t>
            </a:fld>
            <a:endParaRPr lang="it-IT" noProof="0"/>
          </a:p>
        </p:txBody>
      </p:sp>
      <p:pic>
        <p:nvPicPr>
          <p:cNvPr id="5" name="Immagine 4" descr="Immagine che contiene testo, clipart, illustrazione, Elementi grafici&#10;&#10;Il contenuto generato dall'IA potrebbe non essere corretto.">
            <a:extLst>
              <a:ext uri="{FF2B5EF4-FFF2-40B4-BE49-F238E27FC236}">
                <a16:creationId xmlns:a16="http://schemas.microsoft.com/office/drawing/2014/main" id="{CA47D138-6364-D61D-C073-BC929F2AF33F}"/>
              </a:ext>
            </a:extLst>
          </p:cNvPr>
          <p:cNvPicPr>
            <a:picLocks noChangeAspect="1"/>
          </p:cNvPicPr>
          <p:nvPr/>
        </p:nvPicPr>
        <p:blipFill>
          <a:blip r:embed="rId2"/>
          <a:stretch>
            <a:fillRect/>
          </a:stretch>
        </p:blipFill>
        <p:spPr>
          <a:xfrm>
            <a:off x="1187565" y="445995"/>
            <a:ext cx="834275" cy="763046"/>
          </a:xfrm>
          <a:prstGeom prst="rect">
            <a:avLst/>
          </a:prstGeom>
        </p:spPr>
      </p:pic>
      <p:sp>
        <p:nvSpPr>
          <p:cNvPr id="6" name="Rettangolo con un angolo arrotondato 5">
            <a:extLst>
              <a:ext uri="{FF2B5EF4-FFF2-40B4-BE49-F238E27FC236}">
                <a16:creationId xmlns:a16="http://schemas.microsoft.com/office/drawing/2014/main" id="{4B7212E1-FC51-C0ED-CAAC-B6B9D2C3F35F}"/>
              </a:ext>
            </a:extLst>
          </p:cNvPr>
          <p:cNvSpPr/>
          <p:nvPr/>
        </p:nvSpPr>
        <p:spPr>
          <a:xfrm>
            <a:off x="2021840" y="450292"/>
            <a:ext cx="9169596" cy="758749"/>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mj-lt"/>
              </a:rPr>
              <a:t>Security Issue 5: </a:t>
            </a:r>
            <a:r>
              <a:rPr lang="it-IT" sz="2800" b="1" dirty="0" err="1">
                <a:solidFill>
                  <a:srgbClr val="FF0000"/>
                </a:solidFill>
                <a:latin typeface="+mj-lt"/>
              </a:rPr>
              <a:t>Insecure</a:t>
            </a:r>
            <a:r>
              <a:rPr lang="it-IT" sz="2800" b="1" dirty="0">
                <a:solidFill>
                  <a:srgbClr val="FF0000"/>
                </a:solidFill>
                <a:latin typeface="+mj-lt"/>
              </a:rPr>
              <a:t> Third-Party </a:t>
            </a:r>
            <a:r>
              <a:rPr lang="it-IT" sz="2800" b="1" dirty="0" err="1">
                <a:solidFill>
                  <a:srgbClr val="FF0000"/>
                </a:solidFill>
                <a:latin typeface="+mj-lt"/>
              </a:rPr>
              <a:t>Resources</a:t>
            </a:r>
            <a:endParaRPr lang="it-IT" sz="2800" b="1" dirty="0">
              <a:solidFill>
                <a:srgbClr val="FF0000"/>
              </a:solidFill>
              <a:latin typeface="+mj-lt"/>
            </a:endParaRPr>
          </a:p>
        </p:txBody>
      </p:sp>
      <p:graphicFrame>
        <p:nvGraphicFramePr>
          <p:cNvPr id="11" name="Diagramma 10">
            <a:extLst>
              <a:ext uri="{FF2B5EF4-FFF2-40B4-BE49-F238E27FC236}">
                <a16:creationId xmlns:a16="http://schemas.microsoft.com/office/drawing/2014/main" id="{72FB9354-1136-D8A6-E103-78AE9E70D1D3}"/>
              </a:ext>
            </a:extLst>
          </p:cNvPr>
          <p:cNvGraphicFramePr/>
          <p:nvPr>
            <p:extLst>
              <p:ext uri="{D42A27DB-BD31-4B8C-83A1-F6EECF244321}">
                <p14:modId xmlns:p14="http://schemas.microsoft.com/office/powerpoint/2010/main" val="3179944121"/>
              </p:ext>
            </p:extLst>
          </p:nvPr>
        </p:nvGraphicFramePr>
        <p:xfrm>
          <a:off x="1187564" y="3332480"/>
          <a:ext cx="10003872" cy="3075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315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A3E3E3-455A-36BC-E01C-9484E52C5D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DA84FD7-3453-2137-478E-05A6DC8B9C23}"/>
              </a:ext>
            </a:extLst>
          </p:cNvPr>
          <p:cNvSpPr>
            <a:spLocks noGrp="1"/>
          </p:cNvSpPr>
          <p:nvPr>
            <p:ph type="title"/>
          </p:nvPr>
        </p:nvSpPr>
        <p:spPr/>
        <p:txBody>
          <a:bodyPr rtlCol="0"/>
          <a:lstStyle/>
          <a:p>
            <a:pPr rtl="0"/>
            <a:r>
              <a:rPr lang="it-IT" b="1">
                <a:solidFill>
                  <a:schemeClr val="accent1">
                    <a:lumMod val="50000"/>
                  </a:schemeClr>
                </a:solidFill>
              </a:rPr>
              <a:t>Diagramma di deployment</a:t>
            </a:r>
          </a:p>
        </p:txBody>
      </p:sp>
      <p:sp>
        <p:nvSpPr>
          <p:cNvPr id="3" name="Segnaposto testo 2">
            <a:extLst>
              <a:ext uri="{FF2B5EF4-FFF2-40B4-BE49-F238E27FC236}">
                <a16:creationId xmlns:a16="http://schemas.microsoft.com/office/drawing/2014/main" id="{04C72C2F-F6EF-B415-E4AB-0E64A712ED3C}"/>
              </a:ext>
            </a:extLst>
          </p:cNvPr>
          <p:cNvSpPr>
            <a:spLocks noGrp="1"/>
          </p:cNvSpPr>
          <p:nvPr>
            <p:ph type="body" sz="quarter" idx="13"/>
          </p:nvPr>
        </p:nvSpPr>
        <p:spPr/>
        <p:txBody>
          <a:bodyPr>
            <a:normAutofit lnSpcReduction="10000"/>
          </a:bodyPr>
          <a:lstStyle/>
          <a:p>
            <a:endParaRPr lang="it-IT"/>
          </a:p>
        </p:txBody>
      </p:sp>
      <p:sp>
        <p:nvSpPr>
          <p:cNvPr id="4" name="Segnaposto testo 3">
            <a:extLst>
              <a:ext uri="{FF2B5EF4-FFF2-40B4-BE49-F238E27FC236}">
                <a16:creationId xmlns:a16="http://schemas.microsoft.com/office/drawing/2014/main" id="{E333CB19-3032-A3E0-F60A-AADC515DBF2E}"/>
              </a:ext>
            </a:extLst>
          </p:cNvPr>
          <p:cNvSpPr>
            <a:spLocks noGrp="1"/>
          </p:cNvSpPr>
          <p:nvPr>
            <p:ph type="body" sz="quarter" idx="15"/>
          </p:nvPr>
        </p:nvSpPr>
        <p:spPr/>
        <p:txBody>
          <a:bodyPr/>
          <a:lstStyle/>
          <a:p>
            <a:endParaRPr lang="it-IT"/>
          </a:p>
        </p:txBody>
      </p:sp>
      <p:sp>
        <p:nvSpPr>
          <p:cNvPr id="6" name="Segnaposto testo 5">
            <a:extLst>
              <a:ext uri="{FF2B5EF4-FFF2-40B4-BE49-F238E27FC236}">
                <a16:creationId xmlns:a16="http://schemas.microsoft.com/office/drawing/2014/main" id="{45147CC7-0035-94FC-F9E6-B1E41E59C30C}"/>
              </a:ext>
            </a:extLst>
          </p:cNvPr>
          <p:cNvSpPr>
            <a:spLocks noGrp="1"/>
          </p:cNvSpPr>
          <p:nvPr>
            <p:ph type="body" sz="quarter" idx="16"/>
          </p:nvPr>
        </p:nvSpPr>
        <p:spPr/>
        <p:txBody>
          <a:bodyPr>
            <a:normAutofit lnSpcReduction="10000"/>
          </a:bodyPr>
          <a:lstStyle/>
          <a:p>
            <a:endParaRPr lang="it-IT"/>
          </a:p>
        </p:txBody>
      </p:sp>
      <p:sp>
        <p:nvSpPr>
          <p:cNvPr id="7" name="Segnaposto testo 6">
            <a:extLst>
              <a:ext uri="{FF2B5EF4-FFF2-40B4-BE49-F238E27FC236}">
                <a16:creationId xmlns:a16="http://schemas.microsoft.com/office/drawing/2014/main" id="{EFE7FFCF-6689-C3B8-193C-F1E8B22D56F3}"/>
              </a:ext>
            </a:extLst>
          </p:cNvPr>
          <p:cNvSpPr>
            <a:spLocks noGrp="1"/>
          </p:cNvSpPr>
          <p:nvPr>
            <p:ph type="body" sz="quarter" idx="17"/>
          </p:nvPr>
        </p:nvSpPr>
        <p:spPr/>
        <p:txBody>
          <a:bodyPr/>
          <a:lstStyle/>
          <a:p>
            <a:endParaRPr lang="it-IT"/>
          </a:p>
        </p:txBody>
      </p:sp>
      <p:sp>
        <p:nvSpPr>
          <p:cNvPr id="8" name="Segnaposto testo 7">
            <a:extLst>
              <a:ext uri="{FF2B5EF4-FFF2-40B4-BE49-F238E27FC236}">
                <a16:creationId xmlns:a16="http://schemas.microsoft.com/office/drawing/2014/main" id="{7B56B56D-E88B-74D0-089A-AD55944CB8AB}"/>
              </a:ext>
            </a:extLst>
          </p:cNvPr>
          <p:cNvSpPr>
            <a:spLocks noGrp="1"/>
          </p:cNvSpPr>
          <p:nvPr>
            <p:ph type="body" sz="quarter" idx="18"/>
          </p:nvPr>
        </p:nvSpPr>
        <p:spPr/>
        <p:txBody>
          <a:bodyPr>
            <a:normAutofit lnSpcReduction="10000"/>
          </a:bodyPr>
          <a:lstStyle/>
          <a:p>
            <a:endParaRPr lang="it-IT"/>
          </a:p>
        </p:txBody>
      </p:sp>
      <p:sp>
        <p:nvSpPr>
          <p:cNvPr id="9" name="Segnaposto testo 8">
            <a:extLst>
              <a:ext uri="{FF2B5EF4-FFF2-40B4-BE49-F238E27FC236}">
                <a16:creationId xmlns:a16="http://schemas.microsoft.com/office/drawing/2014/main" id="{434FBD3D-E7BE-A7BB-3192-F95E5BB2245B}"/>
              </a:ext>
            </a:extLst>
          </p:cNvPr>
          <p:cNvSpPr>
            <a:spLocks noGrp="1"/>
          </p:cNvSpPr>
          <p:nvPr>
            <p:ph type="body" sz="quarter" idx="19"/>
          </p:nvPr>
        </p:nvSpPr>
        <p:spPr/>
        <p:txBody>
          <a:bodyPr/>
          <a:lstStyle/>
          <a:p>
            <a:endParaRPr lang="it-IT"/>
          </a:p>
        </p:txBody>
      </p:sp>
      <p:sp>
        <p:nvSpPr>
          <p:cNvPr id="10" name="Segnaposto testo 9">
            <a:extLst>
              <a:ext uri="{FF2B5EF4-FFF2-40B4-BE49-F238E27FC236}">
                <a16:creationId xmlns:a16="http://schemas.microsoft.com/office/drawing/2014/main" id="{B4906427-3278-B4E7-6A15-6195E2A53F4F}"/>
              </a:ext>
            </a:extLst>
          </p:cNvPr>
          <p:cNvSpPr>
            <a:spLocks noGrp="1"/>
          </p:cNvSpPr>
          <p:nvPr>
            <p:ph type="body" sz="quarter" idx="23"/>
          </p:nvPr>
        </p:nvSpPr>
        <p:spPr/>
        <p:txBody>
          <a:bodyPr>
            <a:normAutofit lnSpcReduction="10000"/>
          </a:bodyPr>
          <a:lstStyle/>
          <a:p>
            <a:endParaRPr lang="it-IT"/>
          </a:p>
        </p:txBody>
      </p:sp>
      <p:sp>
        <p:nvSpPr>
          <p:cNvPr id="11" name="Segnaposto testo 10">
            <a:extLst>
              <a:ext uri="{FF2B5EF4-FFF2-40B4-BE49-F238E27FC236}">
                <a16:creationId xmlns:a16="http://schemas.microsoft.com/office/drawing/2014/main" id="{9EC0959E-2400-4338-8559-587A72F1952C}"/>
              </a:ext>
            </a:extLst>
          </p:cNvPr>
          <p:cNvSpPr>
            <a:spLocks noGrp="1"/>
          </p:cNvSpPr>
          <p:nvPr>
            <p:ph type="body" sz="quarter" idx="24"/>
          </p:nvPr>
        </p:nvSpPr>
        <p:spPr/>
        <p:txBody>
          <a:bodyPr/>
          <a:lstStyle/>
          <a:p>
            <a:endParaRPr lang="it-IT"/>
          </a:p>
        </p:txBody>
      </p:sp>
      <p:sp>
        <p:nvSpPr>
          <p:cNvPr id="82" name="Segnaposto numero diapositiva 81">
            <a:extLst>
              <a:ext uri="{FF2B5EF4-FFF2-40B4-BE49-F238E27FC236}">
                <a16:creationId xmlns:a16="http://schemas.microsoft.com/office/drawing/2014/main" id="{36E29F0E-082E-6699-3C38-4CA788F1A6F1}"/>
              </a:ext>
            </a:extLst>
          </p:cNvPr>
          <p:cNvSpPr>
            <a:spLocks noGrp="1"/>
          </p:cNvSpPr>
          <p:nvPr>
            <p:ph type="sldNum" sz="quarter" idx="25"/>
          </p:nvPr>
        </p:nvSpPr>
        <p:spPr/>
        <p:txBody>
          <a:bodyPr rtlCol="0"/>
          <a:lstStyle/>
          <a:p>
            <a:pPr rtl="0"/>
            <a:fld id="{B5CEABB6-07DC-46E8-9B57-56EC44A396E5}" type="slidenum">
              <a:rPr lang="it-IT" smtClean="0"/>
              <a:pPr rtl="0"/>
              <a:t>23</a:t>
            </a:fld>
            <a:endParaRPr lang="it-IT"/>
          </a:p>
        </p:txBody>
      </p:sp>
      <p:pic>
        <p:nvPicPr>
          <p:cNvPr id="5" name="Immagine 4">
            <a:extLst>
              <a:ext uri="{FF2B5EF4-FFF2-40B4-BE49-F238E27FC236}">
                <a16:creationId xmlns:a16="http://schemas.microsoft.com/office/drawing/2014/main" id="{32744904-6B72-042F-D3F7-47BE67E03A68}"/>
              </a:ext>
            </a:extLst>
          </p:cNvPr>
          <p:cNvPicPr>
            <a:picLocks noChangeAspect="1"/>
          </p:cNvPicPr>
          <p:nvPr/>
        </p:nvPicPr>
        <p:blipFill>
          <a:blip r:embed="rId3"/>
          <a:srcRect/>
          <a:stretch/>
        </p:blipFill>
        <p:spPr>
          <a:xfrm>
            <a:off x="1290822" y="1123394"/>
            <a:ext cx="9610354" cy="5535852"/>
          </a:xfrm>
          <a:prstGeom prst="rect">
            <a:avLst/>
          </a:prstGeom>
        </p:spPr>
      </p:pic>
    </p:spTree>
    <p:extLst>
      <p:ext uri="{BB962C8B-B14F-4D97-AF65-F5344CB8AC3E}">
        <p14:creationId xmlns:p14="http://schemas.microsoft.com/office/powerpoint/2010/main" val="65542245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E3D6-D2E1-F4F1-A083-61B467CE4782}"/>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7B03E4AE-C96F-C0AD-8BBF-18981E7DA8ED}"/>
              </a:ext>
            </a:extLst>
          </p:cNvPr>
          <p:cNvSpPr>
            <a:spLocks noGrp="1"/>
          </p:cNvSpPr>
          <p:nvPr>
            <p:ph type="sldNum" sz="quarter" idx="16"/>
          </p:nvPr>
        </p:nvSpPr>
        <p:spPr/>
        <p:txBody>
          <a:bodyPr/>
          <a:lstStyle/>
          <a:p>
            <a:pPr rtl="0"/>
            <a:fld id="{B5CEABB6-07DC-46E8-9B57-56EC44A396E5}" type="slidenum">
              <a:rPr lang="it-IT" noProof="0" smtClean="0"/>
              <a:pPr rtl="0"/>
              <a:t>230</a:t>
            </a:fld>
            <a:endParaRPr lang="it-IT" noProof="0"/>
          </a:p>
        </p:txBody>
      </p:sp>
      <p:graphicFrame>
        <p:nvGraphicFramePr>
          <p:cNvPr id="10" name="Tabella 9">
            <a:extLst>
              <a:ext uri="{FF2B5EF4-FFF2-40B4-BE49-F238E27FC236}">
                <a16:creationId xmlns:a16="http://schemas.microsoft.com/office/drawing/2014/main" id="{43F79C97-7DBD-A5E0-02B1-ED6199AAA204}"/>
              </a:ext>
            </a:extLst>
          </p:cNvPr>
          <p:cNvGraphicFramePr>
            <a:graphicFrameLocks noGrp="1"/>
          </p:cNvGraphicFramePr>
          <p:nvPr>
            <p:extLst>
              <p:ext uri="{D42A27DB-BD31-4B8C-83A1-F6EECF244321}">
                <p14:modId xmlns:p14="http://schemas.microsoft.com/office/powerpoint/2010/main" val="3730551335"/>
              </p:ext>
            </p:extLst>
          </p:nvPr>
        </p:nvGraphicFramePr>
        <p:xfrm>
          <a:off x="658437" y="523175"/>
          <a:ext cx="10875125" cy="5833175"/>
        </p:xfrm>
        <a:graphic>
          <a:graphicData uri="http://schemas.openxmlformats.org/drawingml/2006/table">
            <a:tbl>
              <a:tblPr firstRow="1" bandRow="1">
                <a:tableStyleId>{7DF18680-E054-41AD-8BC1-D1AEF772440D}</a:tableStyleId>
              </a:tblPr>
              <a:tblGrid>
                <a:gridCol w="1047515">
                  <a:extLst>
                    <a:ext uri="{9D8B030D-6E8A-4147-A177-3AD203B41FA5}">
                      <a16:colId xmlns:a16="http://schemas.microsoft.com/office/drawing/2014/main" val="1073805147"/>
                    </a:ext>
                  </a:extLst>
                </a:gridCol>
                <a:gridCol w="7435992">
                  <a:extLst>
                    <a:ext uri="{9D8B030D-6E8A-4147-A177-3AD203B41FA5}">
                      <a16:colId xmlns:a16="http://schemas.microsoft.com/office/drawing/2014/main" val="1450058913"/>
                    </a:ext>
                  </a:extLst>
                </a:gridCol>
                <a:gridCol w="2391618">
                  <a:extLst>
                    <a:ext uri="{9D8B030D-6E8A-4147-A177-3AD203B41FA5}">
                      <a16:colId xmlns:a16="http://schemas.microsoft.com/office/drawing/2014/main" val="607305776"/>
                    </a:ext>
                  </a:extLst>
                </a:gridCol>
              </a:tblGrid>
              <a:tr h="316295">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466972">
                <a:tc>
                  <a:txBody>
                    <a:bodyPr/>
                    <a:lstStyle/>
                    <a:p>
                      <a:pPr algn="ctr" fontAlgn="ctr"/>
                      <a:r>
                        <a:rPr lang="it-IT" sz="1400" b="1" i="0" u="none" strike="noStrike" dirty="0">
                          <a:effectLst/>
                          <a:latin typeface="+mn-lt"/>
                        </a:rPr>
                        <a:t>CCC-04</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Limitare aggiunta, rimozione, aggiornamento e gestione non autorizzate degli asset dell’organizzazione.</a:t>
                      </a:r>
                    </a:p>
                  </a:txBody>
                  <a:tcPr/>
                </a:tc>
                <a:tc>
                  <a:txBody>
                    <a:bodyPr/>
                    <a:lstStyle/>
                    <a:p>
                      <a:r>
                        <a:rPr lang="it-IT" sz="1400" dirty="0">
                          <a:hlinkClick r:id="rId3" action="ppaction://hlinksldjump"/>
                        </a:rPr>
                        <a:t>CM-5</a:t>
                      </a:r>
                      <a:r>
                        <a:rPr lang="it-IT" sz="1400" dirty="0"/>
                        <a:t>,</a:t>
                      </a:r>
                      <a:r>
                        <a:rPr lang="it-IT" sz="1400" dirty="0">
                          <a:hlinkClick r:id="rId4" action="ppaction://hlinksldjump"/>
                        </a:rPr>
                        <a:t>CM-7</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466972">
                <a:tc>
                  <a:txBody>
                    <a:bodyPr/>
                    <a:lstStyle/>
                    <a:p>
                      <a:pPr algn="ctr" fontAlgn="ctr"/>
                      <a:r>
                        <a:rPr lang="it-IT" sz="1400" b="1" i="0" u="none" strike="noStrike" dirty="0">
                          <a:effectLst/>
                          <a:latin typeface="+mn-lt"/>
                        </a:rPr>
                        <a:t>DSP-05</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Creare documentazione dei flussi di dati per identificare dove vengono trattati, archiviati o trasmessi. Revisionarla periodicamente, almeno ogni anno e dopo ogni modifica.</a:t>
                      </a:r>
                    </a:p>
                  </a:txBody>
                  <a:tcPr/>
                </a:tc>
                <a:tc>
                  <a:txBody>
                    <a:bodyPr/>
                    <a:lstStyle/>
                    <a:p>
                      <a:r>
                        <a:rPr lang="it-IT" sz="1400" dirty="0">
                          <a:hlinkClick r:id="rId5" action="ppaction://hlinksldjump"/>
                        </a:rPr>
                        <a:t>AC-4</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99670667"/>
                  </a:ext>
                </a:extLst>
              </a:tr>
              <a:tr h="659255">
                <a:tc>
                  <a:txBody>
                    <a:bodyPr/>
                    <a:lstStyle/>
                    <a:p>
                      <a:pPr algn="ctr" fontAlgn="ctr"/>
                      <a:r>
                        <a:rPr lang="it-IT" sz="1400" b="1" i="0" u="none" strike="noStrike" dirty="0">
                          <a:effectLst/>
                          <a:latin typeface="+mn-lt"/>
                        </a:rPr>
                        <a:t>DSP-10</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Definire, implementare e valutare misure tecniche e procedurali che proteggano i trasferimenti di dati personali o sensibili da accessi non autorizzati e ne garantiscano il trattamento solo nei limiti consentiti da leggi e regolamenti.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hlinkClick r:id="rId5" action="ppaction://hlinksldjump"/>
                        </a:rPr>
                        <a:t>AC-4</a:t>
                      </a:r>
                      <a:r>
                        <a:rPr lang="it-IT" sz="1400" dirty="0"/>
                        <a:t>,</a:t>
                      </a:r>
                      <a:r>
                        <a:rPr lang="it-IT" sz="1400" dirty="0">
                          <a:hlinkClick r:id="rId6" action="ppaction://hlinksldjump"/>
                        </a:rPr>
                        <a:t>CA-3</a:t>
                      </a:r>
                      <a:r>
                        <a:rPr lang="it-IT" sz="1400" dirty="0"/>
                        <a:t>,</a:t>
                      </a:r>
                      <a:r>
                        <a:rPr lang="it-IT" sz="1400" dirty="0">
                          <a:hlinkClick r:id="rId7" action="ppaction://hlinksldjump"/>
                        </a:rPr>
                        <a:t>SC-4</a:t>
                      </a:r>
                      <a:r>
                        <a:rPr lang="it-IT" sz="1400" dirty="0"/>
                        <a:t>,</a:t>
                      </a:r>
                      <a:r>
                        <a:rPr lang="it-IT" sz="1400" dirty="0">
                          <a:hlinkClick r:id="rId8" action="ppaction://hlinksldjump"/>
                        </a:rPr>
                        <a:t>SC-7</a:t>
                      </a:r>
                      <a:r>
                        <a:rPr lang="it-IT" sz="1400" dirty="0"/>
                        <a:t>,</a:t>
                      </a:r>
                      <a:r>
                        <a:rPr lang="it-IT" sz="1400" dirty="0">
                          <a:hlinkClick r:id="rId9" action="ppaction://hlinksldjump"/>
                        </a:rPr>
                        <a:t>SC-8</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466972">
                <a:tc>
                  <a:txBody>
                    <a:bodyPr/>
                    <a:lstStyle/>
                    <a:p>
                      <a:pPr algn="ctr" fontAlgn="ctr"/>
                      <a:r>
                        <a:rPr lang="it-IT" sz="1400" b="1" dirty="0"/>
                        <a:t>IAM-05</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l"/>
                      <a:r>
                        <a:rPr lang="it-IT" sz="1400" dirty="0"/>
                        <a:t>Applicare il principio del minimo privilegio nell’implementazione degli accessi ai sistemi informativi.</a:t>
                      </a:r>
                    </a:p>
                  </a:txBody>
                  <a:tcPr/>
                </a:tc>
                <a:tc>
                  <a:txBody>
                    <a:bodyPr/>
                    <a:lstStyle/>
                    <a:p>
                      <a:r>
                        <a:rPr lang="it-IT" sz="1400" dirty="0">
                          <a:hlinkClick r:id="rId10" action="ppaction://hlinksldjump"/>
                        </a:rPr>
                        <a:t>AC-6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466972">
                <a:tc>
                  <a:txBody>
                    <a:bodyPr/>
                    <a:lstStyle/>
                    <a:p>
                      <a:pPr algn="ctr" fontAlgn="ctr"/>
                      <a:r>
                        <a:rPr lang="it-IT" sz="1400" b="1" i="0" u="none" strike="noStrike" dirty="0">
                          <a:effectLst/>
                          <a:latin typeface="+mn-lt"/>
                        </a:rPr>
                        <a:t>IAM-10</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Definire e implementare un processo di accesso che limiti temporalmente i privilegi e prevenga la combinazione di ruoli privilegiati separati.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hlinkClick r:id="rId11" action="ppaction://hlinksldjump"/>
                        </a:rPr>
                        <a:t>AC-3</a:t>
                      </a:r>
                      <a:r>
                        <a:rPr lang="it-IT" sz="1400" dirty="0"/>
                        <a:t>,</a:t>
                      </a:r>
                      <a:r>
                        <a:rPr lang="it-IT" sz="1400" dirty="0">
                          <a:hlinkClick r:id="rId12" action="ppaction://hlinksldjump"/>
                        </a:rPr>
                        <a:t>AC-3(14)</a:t>
                      </a:r>
                      <a:r>
                        <a:rPr lang="it-IT" sz="1400" dirty="0"/>
                        <a:t>,</a:t>
                      </a:r>
                      <a:r>
                        <a:rPr lang="it-IT" sz="1400" dirty="0">
                          <a:hlinkClick r:id="rId10" action="ppaction://hlinksldjump"/>
                        </a:rPr>
                        <a:t> AC-6</a:t>
                      </a:r>
                      <a:r>
                        <a:rPr lang="it-IT" sz="1400" dirty="0"/>
                        <a:t>, </a:t>
                      </a:r>
                      <a:r>
                        <a:rPr lang="it-IT" sz="1400" dirty="0">
                          <a:hlinkClick r:id="rId13" action="ppaction://hlinksldjump"/>
                        </a:rPr>
                        <a:t>AC-6(5)</a:t>
                      </a:r>
                      <a:r>
                        <a:rPr lang="it-IT" sz="1400" dirty="0"/>
                        <a:t>,</a:t>
                      </a:r>
                      <a:r>
                        <a:rPr lang="it-IT" sz="1400" dirty="0">
                          <a:hlinkClick r:id="rId14" action="ppaction://hlinksldjump"/>
                        </a:rPr>
                        <a:t>AC-12</a:t>
                      </a:r>
                      <a:r>
                        <a:rPr lang="it-IT" sz="1400" dirty="0"/>
                        <a:t>,</a:t>
                      </a:r>
                      <a:r>
                        <a:rPr lang="it-IT" sz="1400" dirty="0">
                          <a:hlinkClick r:id="rId15" action="ppaction://hlinksldjump"/>
                        </a:rPr>
                        <a:t>AC-17</a:t>
                      </a:r>
                      <a:r>
                        <a:rPr lang="it-IT" sz="1400" dirty="0"/>
                        <a:t>,</a:t>
                      </a:r>
                      <a:r>
                        <a:rPr lang="it-IT" sz="1400" dirty="0">
                          <a:hlinkClick r:id="rId16" action="ppaction://hlinksldjump"/>
                        </a:rPr>
                        <a:t>AC-17(4)</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466972">
                <a:tc>
                  <a:txBody>
                    <a:bodyPr/>
                    <a:lstStyle/>
                    <a:p>
                      <a:pPr algn="ctr" fontAlgn="ctr"/>
                      <a:r>
                        <a:rPr lang="it-IT" sz="1400" b="1" i="0" u="none" strike="noStrike" dirty="0">
                          <a:effectLst/>
                          <a:latin typeface="+mn-lt"/>
                        </a:rPr>
                        <a:t>IAM-11</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Definire, implementare e valutare processi che permettano ai clienti, quando applicabile, di partecipare alla concessione degli accessi privilegiati ad alto rischio, secondo la valutazione del rischio organizzativo.</a:t>
                      </a:r>
                    </a:p>
                  </a:txBody>
                  <a:tcPr/>
                </a:tc>
                <a:tc>
                  <a:txBody>
                    <a:bodyPr/>
                    <a:lstStyle/>
                    <a:p>
                      <a:r>
                        <a:rPr lang="it-IT" sz="1400" dirty="0">
                          <a:hlinkClick r:id="rId10" action="ppaction://hlinksldjump"/>
                        </a:rPr>
                        <a:t>AC-6</a:t>
                      </a:r>
                      <a:r>
                        <a:rPr lang="it-IT" sz="1400" dirty="0"/>
                        <a:t>,</a:t>
                      </a:r>
                      <a:r>
                        <a:rPr lang="it-IT" sz="1400" dirty="0">
                          <a:hlinkClick r:id="rId17" action="ppaction://hlinksldjump"/>
                        </a:rPr>
                        <a:t>IA-2</a:t>
                      </a:r>
                      <a:r>
                        <a:rPr lang="it-IT" sz="1400" dirty="0"/>
                        <a:t>,</a:t>
                      </a:r>
                      <a:r>
                        <a:rPr lang="it-IT" sz="1400" dirty="0">
                          <a:hlinkClick r:id="rId18" action="ppaction://hlinksldjump"/>
                        </a:rPr>
                        <a:t>IA-2(1)</a:t>
                      </a:r>
                      <a:r>
                        <a:rPr lang="it-IT" sz="1400" dirty="0"/>
                        <a:t>,</a:t>
                      </a:r>
                      <a:r>
                        <a:rPr lang="it-IT" sz="1400" dirty="0">
                          <a:hlinkClick r:id="rId18" action="ppaction://hlinksldjump"/>
                        </a:rPr>
                        <a:t>IA-2(2)</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4690069"/>
                  </a:ext>
                </a:extLst>
              </a:tr>
              <a:tr h="466972">
                <a:tc>
                  <a:txBody>
                    <a:bodyPr/>
                    <a:lstStyle/>
                    <a:p>
                      <a:pPr algn="ctr" fontAlgn="ctr"/>
                      <a:r>
                        <a:rPr lang="it-IT" sz="1400" b="1" i="0" u="none" strike="noStrike" dirty="0">
                          <a:effectLst/>
                          <a:latin typeface="+mn-lt"/>
                        </a:rPr>
                        <a:t>IAM-14</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Implementare autenticazione sicura per sistemi, applicazioni e dati, con MFA per utenti privilegiati e dati sensibili, usando certificati digitali o equivalenti.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hlinkClick r:id="rId10" action="ppaction://hlinksldjump"/>
                        </a:rPr>
                        <a:t>AC-6</a:t>
                      </a:r>
                      <a:r>
                        <a:rPr lang="pt-BR" sz="1400" dirty="0"/>
                        <a:t>,</a:t>
                      </a:r>
                      <a:r>
                        <a:rPr lang="pt-BR" sz="1400" dirty="0">
                          <a:hlinkClick r:id="rId13" action="ppaction://hlinksldjump"/>
                        </a:rPr>
                        <a:t>AC-6(5)</a:t>
                      </a:r>
                      <a:r>
                        <a:rPr lang="pt-BR" sz="1400" dirty="0"/>
                        <a:t>,</a:t>
                      </a:r>
                      <a:r>
                        <a:rPr lang="pt-BR" sz="1400" dirty="0">
                          <a:hlinkClick r:id="rId19" action="ppaction://hlinksldjump"/>
                        </a:rPr>
                        <a:t>AC-7</a:t>
                      </a:r>
                      <a:r>
                        <a:rPr lang="pt-BR" sz="1400" dirty="0"/>
                        <a:t>,</a:t>
                      </a:r>
                      <a:r>
                        <a:rPr lang="it-IT" sz="1400" dirty="0">
                          <a:hlinkClick r:id="rId17" action="ppaction://hlinksldjump"/>
                        </a:rPr>
                        <a:t> IA-2</a:t>
                      </a:r>
                      <a:r>
                        <a:rPr lang="it-IT" sz="1400" dirty="0"/>
                        <a:t>,</a:t>
                      </a:r>
                      <a:r>
                        <a:rPr lang="it-IT" sz="1400" dirty="0">
                          <a:hlinkClick r:id="rId18" action="ppaction://hlinksldjump"/>
                        </a:rPr>
                        <a:t>IA-2(1)</a:t>
                      </a:r>
                      <a:r>
                        <a:rPr lang="it-IT" sz="1400" dirty="0"/>
                        <a:t>,</a:t>
                      </a:r>
                      <a:r>
                        <a:rPr lang="it-IT" sz="1400" dirty="0">
                          <a:hlinkClick r:id="rId18" action="ppaction://hlinksldjump"/>
                        </a:rPr>
                        <a:t>IA-2(2)</a:t>
                      </a:r>
                      <a:r>
                        <a:rPr lang="pt-BR" sz="1400" dirty="0"/>
                        <a:t>,</a:t>
                      </a:r>
                      <a:r>
                        <a:rPr lang="pt-BR" sz="1400" dirty="0">
                          <a:hlinkClick r:id="rId20" action="ppaction://hlinksldjump"/>
                        </a:rPr>
                        <a:t>IA-2(8)</a:t>
                      </a:r>
                      <a:r>
                        <a:rPr lang="pt-BR" sz="1400" dirty="0"/>
                        <a:t>,</a:t>
                      </a:r>
                      <a:r>
                        <a:rPr lang="pt-BR" sz="1400" dirty="0">
                          <a:hlinkClick r:id="rId21" action="ppaction://hlinksldjump"/>
                        </a:rPr>
                        <a:t>IA-5</a:t>
                      </a:r>
                      <a:r>
                        <a:rPr lang="pt-BR" sz="1400" dirty="0"/>
                        <a:t>,</a:t>
                      </a:r>
                      <a:r>
                        <a:rPr lang="pt-BR" sz="1400" dirty="0">
                          <a:hlinkClick r:id="rId22" action="ppaction://hlinksldjump"/>
                        </a:rPr>
                        <a:t>IA-5(9)</a:t>
                      </a:r>
                      <a:r>
                        <a:rPr lang="pt-BR" sz="1400" dirty="0"/>
                        <a:t>,</a:t>
                      </a:r>
                      <a:r>
                        <a:rPr lang="pt-BR" sz="1400" dirty="0">
                          <a:hlinkClick r:id="rId23" action="ppaction://hlinksldjump"/>
                        </a:rPr>
                        <a:t>SC-23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14248835"/>
                  </a:ext>
                </a:extLst>
              </a:tr>
              <a:tr h="490663">
                <a:tc>
                  <a:txBody>
                    <a:bodyPr/>
                    <a:lstStyle/>
                    <a:p>
                      <a:pPr algn="ctr" fontAlgn="ctr"/>
                      <a:r>
                        <a:rPr lang="it-IT" sz="1400" b="1" i="0" u="none" strike="noStrike" dirty="0">
                          <a:effectLst/>
                          <a:latin typeface="+mn-lt"/>
                        </a:rPr>
                        <a:t>IAM-16</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Il sistema informativo deve richiedere approvazioni per autorizzare l’accesso alle risorse, seguendo politiche approvate e comunicate. L’organizzazione dovrebbe adottare più livelli di autorizzazione (es. responsabile utente, proprietario del sistema/dati).</a:t>
                      </a:r>
                    </a:p>
                  </a:txBody>
                  <a:tcPr/>
                </a:tc>
                <a:tc>
                  <a:txBody>
                    <a:bodyPr/>
                    <a:lstStyle/>
                    <a:p>
                      <a:r>
                        <a:rPr lang="it-IT" sz="1400" dirty="0">
                          <a:hlinkClick r:id="rId11" action="ppaction://hlinksldjump"/>
                        </a:rPr>
                        <a:t>AC-3</a:t>
                      </a:r>
                      <a:r>
                        <a:rPr lang="pt-BR" sz="1400" dirty="0"/>
                        <a:t>,</a:t>
                      </a:r>
                      <a:r>
                        <a:rPr lang="pt-BR" sz="1400" dirty="0">
                          <a:hlinkClick r:id="rId5" action="ppaction://hlinksldjump"/>
                        </a:rPr>
                        <a:t>AC-4</a:t>
                      </a:r>
                      <a:r>
                        <a:rPr lang="pt-BR" sz="1400" dirty="0"/>
                        <a:t>,</a:t>
                      </a:r>
                      <a:r>
                        <a:rPr lang="it-IT" sz="1400" dirty="0">
                          <a:hlinkClick r:id="rId10" action="ppaction://hlinksldjump"/>
                        </a:rPr>
                        <a:t> AC-6</a:t>
                      </a:r>
                      <a:r>
                        <a:rPr lang="pt-BR" sz="1400" dirty="0"/>
                        <a:t>,</a:t>
                      </a:r>
                      <a:r>
                        <a:rPr lang="pt-BR" sz="1400" dirty="0">
                          <a:hlinkClick r:id="rId13" action="ppaction://hlinksldjump"/>
                        </a:rPr>
                        <a:t>AC-6(9)</a:t>
                      </a:r>
                      <a:r>
                        <a:rPr lang="pt-BR" sz="1400" dirty="0"/>
                        <a:t>,</a:t>
                      </a:r>
                      <a:r>
                        <a:rPr lang="it-IT" sz="1400" dirty="0">
                          <a:hlinkClick r:id="rId14" action="ppaction://hlinksldjump"/>
                        </a:rPr>
                        <a:t> AC-12</a:t>
                      </a:r>
                      <a:r>
                        <a:rPr lang="pt-BR" sz="1400" dirty="0"/>
                        <a:t>,</a:t>
                      </a:r>
                      <a:r>
                        <a:rPr lang="it-IT" sz="1400" dirty="0">
                          <a:hlinkClick r:id="rId17" action="ppaction://hlinksldjump"/>
                        </a:rPr>
                        <a:t> IA-2</a:t>
                      </a:r>
                      <a:r>
                        <a:rPr lang="it-IT" sz="1400" dirty="0"/>
                        <a:t>,</a:t>
                      </a:r>
                      <a:r>
                        <a:rPr lang="it-IT" sz="1400" dirty="0">
                          <a:hlinkClick r:id="rId18" action="ppaction://hlinksldjump"/>
                        </a:rPr>
                        <a:t>IA-2(1)</a:t>
                      </a:r>
                      <a:r>
                        <a:rPr lang="it-IT" sz="1400" dirty="0"/>
                        <a:t>,</a:t>
                      </a:r>
                      <a:r>
                        <a:rPr lang="it-IT" sz="1400" dirty="0">
                          <a:hlinkClick r:id="rId18" action="ppaction://hlinksldjump"/>
                        </a:rPr>
                        <a:t>IA-2(2)</a:t>
                      </a:r>
                      <a:r>
                        <a:rPr lang="pt-BR" sz="1400" dirty="0"/>
                        <a:t>,</a:t>
                      </a:r>
                      <a:r>
                        <a:rPr lang="pt-BR" sz="1400" dirty="0">
                          <a:hlinkClick r:id="rId24" action="ppaction://hlinksldjump"/>
                        </a:rPr>
                        <a:t>IA-5(1)</a:t>
                      </a:r>
                      <a:r>
                        <a:rPr lang="pt-BR" sz="1400" dirty="0"/>
                        <a:t>,</a:t>
                      </a:r>
                      <a:r>
                        <a:rPr lang="pt-BR" sz="1400" dirty="0">
                          <a:hlinkClick r:id="rId25" action="ppaction://hlinksldjump"/>
                        </a:rPr>
                        <a:t>IA-5(8)</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22927858"/>
                  </a:ext>
                </a:extLst>
              </a:tr>
              <a:tr h="466972">
                <a:tc>
                  <a:txBody>
                    <a:bodyPr/>
                    <a:lstStyle/>
                    <a:p>
                      <a:pPr algn="ctr" fontAlgn="ctr"/>
                      <a:r>
                        <a:rPr lang="it-IT" sz="1400" b="1" i="0" u="none" strike="noStrike" dirty="0">
                          <a:effectLst/>
                          <a:latin typeface="+mn-lt"/>
                        </a:rPr>
                        <a:t>STA-02</a:t>
                      </a: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it-IT" sz="1400" dirty="0"/>
                        <a:t>Applicare, documentare, implementare e gestire il processo SSRM (Supplier Security Risk Management) lungo tutta la supply chain del servizio cloud.</a:t>
                      </a:r>
                    </a:p>
                  </a:txBody>
                  <a:tcPr>
                    <a:lnB w="12700" cap="flat" cmpd="sng" algn="ctr">
                      <a:solidFill>
                        <a:schemeClr val="tx1"/>
                      </a:solidFill>
                      <a:prstDash val="solid"/>
                      <a:round/>
                      <a:headEnd type="none" w="med" len="med"/>
                      <a:tailEnd type="none" w="med" len="med"/>
                    </a:lnB>
                  </a:tcPr>
                </a:tc>
                <a:tc>
                  <a:txBody>
                    <a:bodyPr/>
                    <a:lstStyle/>
                    <a:p>
                      <a:r>
                        <a:rPr lang="it-IT" sz="1400" dirty="0">
                          <a:hlinkClick r:id="rId26" action="ppaction://hlinksldjump"/>
                        </a:rPr>
                        <a:t>SR-3</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7629962"/>
                  </a:ext>
                </a:extLst>
              </a:tr>
            </a:tbl>
          </a:graphicData>
        </a:graphic>
      </p:graphicFrame>
    </p:spTree>
    <p:extLst>
      <p:ext uri="{BB962C8B-B14F-4D97-AF65-F5344CB8AC3E}">
        <p14:creationId xmlns:p14="http://schemas.microsoft.com/office/powerpoint/2010/main" val="10077772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85BA0CFC-93B2-1940-0C90-9B96F4B9354C}"/>
              </a:ext>
            </a:extLst>
          </p:cNvPr>
          <p:cNvSpPr>
            <a:spLocks noGrp="1"/>
          </p:cNvSpPr>
          <p:nvPr>
            <p:ph type="dgm" sz="quarter" idx="15"/>
          </p:nvPr>
        </p:nvSpPr>
        <p:spPr>
          <a:xfrm>
            <a:off x="1305560" y="1517017"/>
            <a:ext cx="9885876" cy="1292224"/>
          </a:xfrm>
        </p:spPr>
        <p:txBody>
          <a:bodyPr>
            <a:normAutofit lnSpcReduction="10000"/>
          </a:bodyPr>
          <a:lstStyle/>
          <a:p>
            <a:pPr marL="0" indent="0">
              <a:buNone/>
            </a:pPr>
            <a:r>
              <a:rPr lang="it-IT" sz="1800" dirty="0"/>
              <a:t>La complessità del software cloud può introdurre vulnerabilità sfruttabili. Un approccio cloud-first con pipeline </a:t>
            </a:r>
            <a:r>
              <a:rPr lang="it-IT" sz="1800" dirty="0" err="1"/>
              <a:t>DevOps</a:t>
            </a:r>
            <a:r>
              <a:rPr lang="it-IT" sz="1800" dirty="0"/>
              <a:t> sicure, test automatici e accessi a minimo privilegio aiuta a prevenirle. Gli sviluppatori devono comprendere le responsabilità condivise con il fornitore, soprattutto su </a:t>
            </a:r>
            <a:r>
              <a:rPr lang="it-IT" sz="1800" b="1" dirty="0"/>
              <a:t>exploit zero-day</a:t>
            </a:r>
            <a:r>
              <a:rPr lang="it-IT" sz="1800" dirty="0"/>
              <a:t>, che possono causare divulgazione o perdita di dati sensibili. Implementare un ciclo di vita di sviluppo sicuro (SDLC) riduce rischi tecnici, operativi e reputazionali.</a:t>
            </a:r>
          </a:p>
        </p:txBody>
      </p:sp>
      <p:sp>
        <p:nvSpPr>
          <p:cNvPr id="4" name="Segnaposto numero diapositiva 3">
            <a:extLst>
              <a:ext uri="{FF2B5EF4-FFF2-40B4-BE49-F238E27FC236}">
                <a16:creationId xmlns:a16="http://schemas.microsoft.com/office/drawing/2014/main" id="{7AEF6AF0-A415-40E2-28F0-C27200379E2D}"/>
              </a:ext>
            </a:extLst>
          </p:cNvPr>
          <p:cNvSpPr>
            <a:spLocks noGrp="1"/>
          </p:cNvSpPr>
          <p:nvPr>
            <p:ph type="sldNum" sz="quarter" idx="16"/>
          </p:nvPr>
        </p:nvSpPr>
        <p:spPr/>
        <p:txBody>
          <a:bodyPr/>
          <a:lstStyle/>
          <a:p>
            <a:pPr rtl="0"/>
            <a:fld id="{B5CEABB6-07DC-46E8-9B57-56EC44A396E5}" type="slidenum">
              <a:rPr lang="it-IT" noProof="0" smtClean="0"/>
              <a:pPr rtl="0"/>
              <a:t>231</a:t>
            </a:fld>
            <a:endParaRPr lang="it-IT" noProof="0"/>
          </a:p>
        </p:txBody>
      </p:sp>
      <p:sp>
        <p:nvSpPr>
          <p:cNvPr id="6" name="Rettangolo con un angolo arrotondato 5">
            <a:extLst>
              <a:ext uri="{FF2B5EF4-FFF2-40B4-BE49-F238E27FC236}">
                <a16:creationId xmlns:a16="http://schemas.microsoft.com/office/drawing/2014/main" id="{3927E8DA-8A10-82F8-5220-E7605A65FBE6}"/>
              </a:ext>
            </a:extLst>
          </p:cNvPr>
          <p:cNvSpPr/>
          <p:nvPr/>
        </p:nvSpPr>
        <p:spPr>
          <a:xfrm>
            <a:off x="2021840" y="450292"/>
            <a:ext cx="9169596" cy="752915"/>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mj-lt"/>
              </a:rPr>
              <a:t>Security Issue 6: Insecure Software Development</a:t>
            </a:r>
            <a:endParaRPr lang="it-IT" sz="2800" b="1" dirty="0">
              <a:solidFill>
                <a:srgbClr val="FF0000"/>
              </a:solidFill>
              <a:latin typeface="+mj-lt"/>
            </a:endParaRPr>
          </a:p>
        </p:txBody>
      </p:sp>
      <p:pic>
        <p:nvPicPr>
          <p:cNvPr id="8" name="Immagine 7" descr="Immagine che contiene testo, Rettangolo, portafotografie, rosso&#10;&#10;Il contenuto generato dall'IA potrebbe non essere corretto.">
            <a:extLst>
              <a:ext uri="{FF2B5EF4-FFF2-40B4-BE49-F238E27FC236}">
                <a16:creationId xmlns:a16="http://schemas.microsoft.com/office/drawing/2014/main" id="{1BB7AF86-53BB-B7DC-CEF1-307798BAFD20}"/>
              </a:ext>
            </a:extLst>
          </p:cNvPr>
          <p:cNvPicPr>
            <a:picLocks noChangeAspect="1"/>
          </p:cNvPicPr>
          <p:nvPr/>
        </p:nvPicPr>
        <p:blipFill>
          <a:blip r:embed="rId2"/>
          <a:stretch>
            <a:fillRect/>
          </a:stretch>
        </p:blipFill>
        <p:spPr>
          <a:xfrm>
            <a:off x="1305560" y="444458"/>
            <a:ext cx="716280" cy="758749"/>
          </a:xfrm>
          <a:prstGeom prst="rect">
            <a:avLst/>
          </a:prstGeom>
        </p:spPr>
      </p:pic>
      <p:graphicFrame>
        <p:nvGraphicFramePr>
          <p:cNvPr id="10" name="Diagramma 9">
            <a:extLst>
              <a:ext uri="{FF2B5EF4-FFF2-40B4-BE49-F238E27FC236}">
                <a16:creationId xmlns:a16="http://schemas.microsoft.com/office/drawing/2014/main" id="{7A06AFF4-01BF-A981-1FAA-1AE94897013A}"/>
              </a:ext>
            </a:extLst>
          </p:cNvPr>
          <p:cNvGraphicFramePr/>
          <p:nvPr>
            <p:extLst>
              <p:ext uri="{D42A27DB-BD31-4B8C-83A1-F6EECF244321}">
                <p14:modId xmlns:p14="http://schemas.microsoft.com/office/powerpoint/2010/main" val="4028447337"/>
              </p:ext>
            </p:extLst>
          </p:nvPr>
        </p:nvGraphicFramePr>
        <p:xfrm>
          <a:off x="1305560" y="2842897"/>
          <a:ext cx="9885876" cy="3469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914238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35975-286E-58BD-5308-10E841BBFA49}"/>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A6BE736-96D8-B550-250C-3F2447520919}"/>
              </a:ext>
            </a:extLst>
          </p:cNvPr>
          <p:cNvSpPr>
            <a:spLocks noGrp="1"/>
          </p:cNvSpPr>
          <p:nvPr>
            <p:ph type="sldNum" sz="quarter" idx="16"/>
          </p:nvPr>
        </p:nvSpPr>
        <p:spPr/>
        <p:txBody>
          <a:bodyPr/>
          <a:lstStyle/>
          <a:p>
            <a:pPr rtl="0"/>
            <a:fld id="{B5CEABB6-07DC-46E8-9B57-56EC44A396E5}" type="slidenum">
              <a:rPr lang="it-IT" noProof="0" smtClean="0"/>
              <a:pPr rtl="0"/>
              <a:t>232</a:t>
            </a:fld>
            <a:endParaRPr lang="it-IT" noProof="0"/>
          </a:p>
        </p:txBody>
      </p:sp>
      <p:graphicFrame>
        <p:nvGraphicFramePr>
          <p:cNvPr id="10" name="Tabella 9">
            <a:extLst>
              <a:ext uri="{FF2B5EF4-FFF2-40B4-BE49-F238E27FC236}">
                <a16:creationId xmlns:a16="http://schemas.microsoft.com/office/drawing/2014/main" id="{7FE71D6B-4462-AC74-22E3-F65F42E082FA}"/>
              </a:ext>
            </a:extLst>
          </p:cNvPr>
          <p:cNvGraphicFramePr>
            <a:graphicFrameLocks noGrp="1"/>
          </p:cNvGraphicFramePr>
          <p:nvPr>
            <p:extLst>
              <p:ext uri="{D42A27DB-BD31-4B8C-83A1-F6EECF244321}">
                <p14:modId xmlns:p14="http://schemas.microsoft.com/office/powerpoint/2010/main" val="952857005"/>
              </p:ext>
            </p:extLst>
          </p:nvPr>
        </p:nvGraphicFramePr>
        <p:xfrm>
          <a:off x="658437" y="523175"/>
          <a:ext cx="10875125" cy="5315015"/>
        </p:xfrm>
        <a:graphic>
          <a:graphicData uri="http://schemas.openxmlformats.org/drawingml/2006/table">
            <a:tbl>
              <a:tblPr firstRow="1" bandRow="1">
                <a:tableStyleId>{7DF18680-E054-41AD-8BC1-D1AEF772440D}</a:tableStyleId>
              </a:tblPr>
              <a:tblGrid>
                <a:gridCol w="1047515">
                  <a:extLst>
                    <a:ext uri="{9D8B030D-6E8A-4147-A177-3AD203B41FA5}">
                      <a16:colId xmlns:a16="http://schemas.microsoft.com/office/drawing/2014/main" val="1073805147"/>
                    </a:ext>
                  </a:extLst>
                </a:gridCol>
                <a:gridCol w="7435992">
                  <a:extLst>
                    <a:ext uri="{9D8B030D-6E8A-4147-A177-3AD203B41FA5}">
                      <a16:colId xmlns:a16="http://schemas.microsoft.com/office/drawing/2014/main" val="1450058913"/>
                    </a:ext>
                  </a:extLst>
                </a:gridCol>
                <a:gridCol w="2391618">
                  <a:extLst>
                    <a:ext uri="{9D8B030D-6E8A-4147-A177-3AD203B41FA5}">
                      <a16:colId xmlns:a16="http://schemas.microsoft.com/office/drawing/2014/main" val="607305776"/>
                    </a:ext>
                  </a:extLst>
                </a:gridCol>
              </a:tblGrid>
              <a:tr h="316295">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466972">
                <a:tc>
                  <a:txBody>
                    <a:bodyPr/>
                    <a:lstStyle/>
                    <a:p>
                      <a:pPr algn="ctr" fontAlgn="ctr"/>
                      <a:r>
                        <a:rPr lang="it-IT" sz="1400" b="1" i="0" u="none" strike="noStrike" dirty="0">
                          <a:effectLst/>
                          <a:latin typeface="+mn-lt"/>
                        </a:rPr>
                        <a:t>AIS-05</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Implementare test con criteri di accettazione, assicurando sicurezza, conformità e rapidità, automatizzando ove possibile.</a:t>
                      </a:r>
                    </a:p>
                  </a:txBody>
                  <a:tcPr/>
                </a:tc>
                <a:tc>
                  <a:txBody>
                    <a:bodyPr/>
                    <a:lstStyle/>
                    <a:p>
                      <a:r>
                        <a:rPr lang="it-IT" sz="1400" dirty="0">
                          <a:hlinkClick r:id="rId3" action="ppaction://hlinksldjump"/>
                        </a:rPr>
                        <a:t>SI-10</a:t>
                      </a:r>
                      <a:r>
                        <a:rPr lang="it-IT" sz="1400" dirty="0"/>
                        <a:t>, </a:t>
                      </a:r>
                      <a:r>
                        <a:rPr lang="it-IT" sz="1400" dirty="0">
                          <a:hlinkClick r:id="rId4" action="ppaction://hlinksldjump"/>
                        </a:rPr>
                        <a:t>SI-10(6)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4669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Tenorite"/>
                          <a:ea typeface="+mn-ea"/>
                          <a:cs typeface="+mn-cs"/>
                        </a:rPr>
                        <a:t>AIS-07</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it-IT" sz="1400" dirty="0"/>
                        <a:t>Definire e implementare un processo per la risoluzione delle vulnerabilità di sicurezza delle applicazioni, automatizzando la </a:t>
                      </a:r>
                      <a:r>
                        <a:rPr lang="it-IT" sz="1400" dirty="0" err="1"/>
                        <a:t>remediation</a:t>
                      </a:r>
                      <a:r>
                        <a:rPr lang="it-IT" sz="1400" dirty="0"/>
                        <a:t> quando possibile.</a:t>
                      </a:r>
                      <a:endParaRPr kumimoji="0" lang="it-IT" sz="1400" b="1" i="0" u="none" strike="noStrike" kern="1200" cap="none" spc="0" normalizeH="0" baseline="0" noProof="0" dirty="0">
                        <a:ln>
                          <a:noFill/>
                        </a:ln>
                        <a:solidFill>
                          <a:prstClr val="black"/>
                        </a:solidFill>
                        <a:effectLst/>
                        <a:uLnTx/>
                        <a:uFillTx/>
                        <a:latin typeface="Tenorite"/>
                        <a:ea typeface="+mn-ea"/>
                        <a:cs typeface="+mn-cs"/>
                      </a:endParaRPr>
                    </a:p>
                  </a:txBody>
                  <a:tcPr/>
                </a:tc>
                <a:tc>
                  <a:txBody>
                    <a:bodyPr/>
                    <a:lstStyle/>
                    <a:p>
                      <a:pPr algn="l"/>
                      <a:r>
                        <a:rPr lang="it-IT" sz="1400" dirty="0">
                          <a:hlinkClick r:id="rId5" action="ppaction://hlinksldjump"/>
                        </a:rPr>
                        <a:t>SI-2</a:t>
                      </a:r>
                      <a:r>
                        <a:rPr lang="it-IT" sz="1400" dirty="0"/>
                        <a:t>, </a:t>
                      </a:r>
                      <a:r>
                        <a:rPr lang="it-IT" sz="1400" dirty="0">
                          <a:hlinkClick r:id="rId5" action="ppaction://hlinksldjump"/>
                        </a:rPr>
                        <a:t>SI-2(5)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99670667"/>
                  </a:ext>
                </a:extLst>
              </a:tr>
              <a:tr h="659255">
                <a:tc>
                  <a:txBody>
                    <a:bodyPr/>
                    <a:lstStyle/>
                    <a:p>
                      <a:pPr algn="ctr" fontAlgn="ctr"/>
                      <a:r>
                        <a:rPr lang="it-IT" sz="1400" b="1" dirty="0"/>
                        <a:t>IAM-01</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documentare, approvare, comunicare, implementare, applicare, valutare e mantenere politiche e procedure per la gestione delle identità e degli accessi , revisionandole annualmente.</a:t>
                      </a:r>
                    </a:p>
                  </a:txBody>
                  <a:tcPr/>
                </a:tc>
                <a:tc>
                  <a:txBody>
                    <a:bodyPr/>
                    <a:lstStyle/>
                    <a:p>
                      <a:pPr algn="l"/>
                      <a:r>
                        <a:rPr lang="pt-BR" sz="1400" dirty="0">
                          <a:hlinkClick r:id="rId6" action="ppaction://hlinksldjump"/>
                        </a:rPr>
                        <a:t>AC-2(3)</a:t>
                      </a:r>
                      <a:r>
                        <a:rPr lang="pt-BR" sz="1400" dirty="0"/>
                        <a:t>, </a:t>
                      </a:r>
                      <a:r>
                        <a:rPr lang="pt-BR" sz="1400" dirty="0">
                          <a:hlinkClick r:id="rId7" action="ppaction://hlinksldjump"/>
                        </a:rPr>
                        <a:t>IA-4</a:t>
                      </a:r>
                      <a:r>
                        <a:rPr lang="pt-BR" sz="1400" dirty="0"/>
                        <a:t>, </a:t>
                      </a:r>
                      <a:r>
                        <a:rPr lang="pt-BR" sz="1400" dirty="0">
                          <a:hlinkClick r:id="rId8" action="ppaction://hlinksldjump"/>
                        </a:rPr>
                        <a:t>IA-4(5)</a:t>
                      </a:r>
                      <a:r>
                        <a:rPr lang="pt-BR" sz="1400" dirty="0"/>
                        <a:t>, </a:t>
                      </a:r>
                      <a:r>
                        <a:rPr lang="pt-BR" sz="1400" dirty="0">
                          <a:hlinkClick r:id="rId9" action="ppaction://hlinksldjump"/>
                        </a:rPr>
                        <a:t>IA-4(6)</a:t>
                      </a:r>
                      <a:r>
                        <a:rPr lang="pt-BR" sz="1400" dirty="0"/>
                        <a:t>, </a:t>
                      </a:r>
                      <a:r>
                        <a:rPr lang="pt-BR" sz="1400" dirty="0">
                          <a:hlinkClick r:id="rId10"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466972">
                <a:tc>
                  <a:txBody>
                    <a:bodyPr/>
                    <a:lstStyle/>
                    <a:p>
                      <a:pPr algn="ctr" fontAlgn="ctr"/>
                      <a:r>
                        <a:rPr lang="it-IT" sz="1400" b="1" i="0" u="none" strike="noStrike" dirty="0">
                          <a:effectLst/>
                          <a:latin typeface="+mn-lt"/>
                        </a:rPr>
                        <a:t>IAM-04</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l"/>
                      <a:r>
                        <a:rPr lang="it-IT" sz="1400" u="none" dirty="0"/>
                        <a:t>Applicare il principio di separazione dei compiti nell’assegnazione degli accessi ai sistemi informativi.</a:t>
                      </a:r>
                    </a:p>
                  </a:txBody>
                  <a:tcPr/>
                </a:tc>
                <a:tc>
                  <a:txBody>
                    <a:bodyPr/>
                    <a:lstStyle/>
                    <a:p>
                      <a:pPr algn="l"/>
                      <a:r>
                        <a:rPr lang="pt-BR" sz="1400" u="none" dirty="0">
                          <a:hlinkClick r:id="rId6" action="ppaction://hlinksldjump"/>
                        </a:rPr>
                        <a:t> AC-2(3)</a:t>
                      </a:r>
                      <a:r>
                        <a:rPr lang="it-IT" sz="1400" u="none" dirty="0"/>
                        <a:t>,</a:t>
                      </a:r>
                      <a:r>
                        <a:rPr lang="it-IT" sz="1400" u="none" dirty="0">
                          <a:hlinkClick r:id="rId11" action="ppaction://hlinksldjump"/>
                        </a:rPr>
                        <a:t>AC-6</a:t>
                      </a:r>
                      <a:r>
                        <a:rPr lang="it-IT" sz="1400" u="none" dirty="0"/>
                        <a:t>,</a:t>
                      </a:r>
                      <a:r>
                        <a:rPr lang="it-IT" sz="1400" u="none" dirty="0">
                          <a:hlinkClick r:id="rId12" action="ppaction://hlinksldjump"/>
                        </a:rPr>
                        <a:t>AC-6(2)</a:t>
                      </a:r>
                      <a:r>
                        <a:rPr lang="it-IT" sz="1400" u="none" dirty="0"/>
                        <a:t>,</a:t>
                      </a:r>
                      <a:r>
                        <a:rPr lang="it-IT" sz="1400" u="none" dirty="0">
                          <a:hlinkClick r:id="rId13" action="ppaction://hlinksldjump"/>
                        </a:rPr>
                        <a:t>AC-6(5)</a:t>
                      </a:r>
                      <a:r>
                        <a:rPr lang="it-IT" sz="1400" u="none" dirty="0"/>
                        <a:t>,</a:t>
                      </a:r>
                      <a:r>
                        <a:rPr lang="it-IT" sz="1400" u="none" dirty="0">
                          <a:hlinkClick r:id="rId13" action="ppaction://hlinksldjump"/>
                        </a:rPr>
                        <a:t>AC-6(9)</a:t>
                      </a:r>
                      <a:r>
                        <a:rPr lang="it-IT" sz="1400" u="none" dirty="0"/>
                        <a:t>,</a:t>
                      </a:r>
                      <a:r>
                        <a:rPr lang="it-IT" sz="1400" u="none" dirty="0">
                          <a:hlinkClick r:id="rId14" action="ppaction://hlinksldjump"/>
                        </a:rPr>
                        <a:t>AC-6(10)</a:t>
                      </a:r>
                      <a:endParaRPr lang="it-IT" sz="1400" u="none"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466972">
                <a:tc>
                  <a:txBody>
                    <a:bodyPr/>
                    <a:lstStyle/>
                    <a:p>
                      <a:pPr algn="ctr" fontAlgn="ctr"/>
                      <a:r>
                        <a:rPr lang="it-IT" sz="1400" b="1" dirty="0"/>
                        <a:t>IAM-05</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l"/>
                      <a:r>
                        <a:rPr lang="it-IT" sz="1400" dirty="0"/>
                        <a:t>Applicare il principio del minimo privilegio nell’implementazione degli accessi ai sistemi informativi.</a:t>
                      </a:r>
                    </a:p>
                  </a:txBody>
                  <a:tcPr/>
                </a:tc>
                <a:tc>
                  <a:txBody>
                    <a:bodyPr/>
                    <a:lstStyle/>
                    <a:p>
                      <a:r>
                        <a:rPr lang="it-IT" sz="1400" dirty="0">
                          <a:hlinkClick r:id="rId11" action="ppaction://hlinksldjump"/>
                        </a:rPr>
                        <a:t>AC-6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466972">
                <a:tc>
                  <a:txBody>
                    <a:bodyPr/>
                    <a:lstStyle/>
                    <a:p>
                      <a:pPr algn="ctr" fontAlgn="ctr"/>
                      <a:r>
                        <a:rPr lang="it-IT" sz="1400" b="1" i="0" u="none" strike="noStrike" dirty="0">
                          <a:effectLst/>
                          <a:latin typeface="+mn-lt"/>
                        </a:rPr>
                        <a:t>IAM-14</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Garantire un’autenticazione sicura a sistemi, applicazioni e dati attraverso l’uso di meccanismi di MFA per gli utenti privilegiati, basati su certificati digitali o soluzioni equivalenti.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hlinkClick r:id="rId11" action="ppaction://hlinksldjump"/>
                        </a:rPr>
                        <a:t>AC-6</a:t>
                      </a:r>
                      <a:r>
                        <a:rPr lang="pt-BR" sz="1400" dirty="0"/>
                        <a:t>,</a:t>
                      </a:r>
                      <a:r>
                        <a:rPr lang="pt-BR" sz="1400" dirty="0">
                          <a:hlinkClick r:id="rId13" action="ppaction://hlinksldjump"/>
                        </a:rPr>
                        <a:t>AC-6(5)</a:t>
                      </a:r>
                      <a:r>
                        <a:rPr lang="pt-BR" sz="1400" dirty="0"/>
                        <a:t>,</a:t>
                      </a:r>
                      <a:r>
                        <a:rPr lang="pt-BR" sz="1400" dirty="0">
                          <a:hlinkClick r:id="rId15" action="ppaction://hlinksldjump"/>
                        </a:rPr>
                        <a:t>AC-7</a:t>
                      </a:r>
                      <a:r>
                        <a:rPr lang="pt-BR" sz="1400" dirty="0"/>
                        <a:t>,</a:t>
                      </a:r>
                      <a:r>
                        <a:rPr lang="it-IT" sz="1400" dirty="0">
                          <a:hlinkClick r:id="rId16" action="ppaction://hlinksldjump"/>
                        </a:rPr>
                        <a:t> IA-2</a:t>
                      </a:r>
                      <a:r>
                        <a:rPr lang="it-IT" sz="1400" dirty="0"/>
                        <a:t>,</a:t>
                      </a:r>
                      <a:r>
                        <a:rPr lang="it-IT" sz="1400" dirty="0">
                          <a:hlinkClick r:id="rId17" action="ppaction://hlinksldjump"/>
                        </a:rPr>
                        <a:t>IA-2(1)</a:t>
                      </a:r>
                      <a:r>
                        <a:rPr lang="it-IT" sz="1400" dirty="0"/>
                        <a:t>,</a:t>
                      </a:r>
                      <a:r>
                        <a:rPr lang="it-IT" sz="1400" dirty="0">
                          <a:hlinkClick r:id="rId17" action="ppaction://hlinksldjump"/>
                        </a:rPr>
                        <a:t>IA-2(2)</a:t>
                      </a:r>
                      <a:r>
                        <a:rPr lang="pt-BR" sz="1400" dirty="0"/>
                        <a:t>,</a:t>
                      </a:r>
                      <a:r>
                        <a:rPr lang="pt-BR" sz="1400" dirty="0">
                          <a:hlinkClick r:id="rId18" action="ppaction://hlinksldjump"/>
                        </a:rPr>
                        <a:t>IA-2(8)</a:t>
                      </a:r>
                      <a:r>
                        <a:rPr lang="pt-BR" sz="1400" dirty="0"/>
                        <a:t>,</a:t>
                      </a:r>
                      <a:r>
                        <a:rPr lang="pt-BR" sz="1400" dirty="0">
                          <a:hlinkClick r:id="rId10" action="ppaction://hlinksldjump"/>
                        </a:rPr>
                        <a:t>IA-5</a:t>
                      </a:r>
                      <a:r>
                        <a:rPr lang="pt-BR" sz="1400" dirty="0"/>
                        <a:t>,</a:t>
                      </a:r>
                      <a:r>
                        <a:rPr lang="pt-BR" sz="1400" dirty="0">
                          <a:hlinkClick r:id="rId19" action="ppaction://hlinksldjump"/>
                        </a:rPr>
                        <a:t>IA-5(9)</a:t>
                      </a:r>
                      <a:r>
                        <a:rPr lang="pt-BR" sz="1400" dirty="0"/>
                        <a:t>,</a:t>
                      </a:r>
                      <a:r>
                        <a:rPr lang="pt-BR" sz="1400" dirty="0">
                          <a:hlinkClick r:id="rId20" action="ppaction://hlinksldjump"/>
                        </a:rPr>
                        <a:t>SC-23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4690069"/>
                  </a:ext>
                </a:extLst>
              </a:tr>
              <a:tr h="433227">
                <a:tc>
                  <a:txBody>
                    <a:bodyPr/>
                    <a:lstStyle/>
                    <a:p>
                      <a:pPr algn="ctr" fontAlgn="ctr"/>
                      <a:r>
                        <a:rPr lang="it-IT" sz="1400" b="1" i="0" u="none" strike="noStrike" dirty="0">
                          <a:effectLst/>
                          <a:latin typeface="+mn-lt"/>
                        </a:rPr>
                        <a:t>IAM-16</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Il sistema informativo deve richiedere approvazioni per autorizzare l’accesso alle risorse, seguendo politiche approvate e comunicate. L’organizzazione dovrebbe adottare più livelli di autorizzazione (es. responsabile utente, proprietario del sistema/dati).</a:t>
                      </a:r>
                    </a:p>
                  </a:txBody>
                  <a:tcPr/>
                </a:tc>
                <a:tc>
                  <a:txBody>
                    <a:bodyPr/>
                    <a:lstStyle/>
                    <a:p>
                      <a:r>
                        <a:rPr lang="it-IT" sz="1400" dirty="0">
                          <a:hlinkClick r:id="rId21" action="ppaction://hlinksldjump"/>
                        </a:rPr>
                        <a:t>AC-3</a:t>
                      </a:r>
                      <a:r>
                        <a:rPr lang="pt-BR" sz="1400" dirty="0"/>
                        <a:t>,</a:t>
                      </a:r>
                      <a:r>
                        <a:rPr lang="pt-BR" sz="1400" dirty="0">
                          <a:hlinkClick r:id="rId22" action="ppaction://hlinksldjump"/>
                        </a:rPr>
                        <a:t>AC-4</a:t>
                      </a:r>
                      <a:r>
                        <a:rPr lang="pt-BR" sz="1400" dirty="0"/>
                        <a:t>,</a:t>
                      </a:r>
                      <a:r>
                        <a:rPr lang="it-IT" sz="1400" dirty="0">
                          <a:hlinkClick r:id="rId11" action="ppaction://hlinksldjump"/>
                        </a:rPr>
                        <a:t> AC-6</a:t>
                      </a:r>
                      <a:r>
                        <a:rPr lang="pt-BR" sz="1400" dirty="0"/>
                        <a:t>,</a:t>
                      </a:r>
                      <a:r>
                        <a:rPr lang="pt-BR" sz="1400" dirty="0">
                          <a:hlinkClick r:id="rId13" action="ppaction://hlinksldjump"/>
                        </a:rPr>
                        <a:t>AC-6(9)</a:t>
                      </a:r>
                      <a:r>
                        <a:rPr lang="pt-BR" sz="1400" dirty="0"/>
                        <a:t>,</a:t>
                      </a:r>
                      <a:r>
                        <a:rPr lang="it-IT" sz="1400" dirty="0">
                          <a:hlinkClick r:id="rId23" action="ppaction://hlinksldjump"/>
                        </a:rPr>
                        <a:t> AC-12</a:t>
                      </a:r>
                      <a:r>
                        <a:rPr lang="pt-BR" sz="1400" dirty="0"/>
                        <a:t>,</a:t>
                      </a:r>
                      <a:r>
                        <a:rPr lang="it-IT" sz="1400" dirty="0">
                          <a:hlinkClick r:id="rId16" action="ppaction://hlinksldjump"/>
                        </a:rPr>
                        <a:t> IA-2</a:t>
                      </a:r>
                      <a:r>
                        <a:rPr lang="it-IT" sz="1400" dirty="0"/>
                        <a:t>,</a:t>
                      </a:r>
                      <a:r>
                        <a:rPr lang="it-IT" sz="1400" dirty="0">
                          <a:hlinkClick r:id="rId17" action="ppaction://hlinksldjump"/>
                        </a:rPr>
                        <a:t>IA-2(1)</a:t>
                      </a:r>
                      <a:r>
                        <a:rPr lang="it-IT" sz="1400" dirty="0"/>
                        <a:t>,</a:t>
                      </a:r>
                      <a:r>
                        <a:rPr lang="it-IT" sz="1400" dirty="0">
                          <a:hlinkClick r:id="rId17" action="ppaction://hlinksldjump"/>
                        </a:rPr>
                        <a:t>IA-2(2)</a:t>
                      </a:r>
                      <a:r>
                        <a:rPr lang="pt-BR" sz="1400" dirty="0"/>
                        <a:t>,</a:t>
                      </a:r>
                      <a:r>
                        <a:rPr lang="pt-BR" sz="1400" dirty="0">
                          <a:hlinkClick r:id="rId24" action="ppaction://hlinksldjump"/>
                        </a:rPr>
                        <a:t>IA-5(1)</a:t>
                      </a:r>
                      <a:r>
                        <a:rPr lang="pt-BR" sz="1400" dirty="0"/>
                        <a:t>,</a:t>
                      </a:r>
                      <a:r>
                        <a:rPr lang="pt-BR" sz="1400" dirty="0">
                          <a:hlinkClick r:id="rId25" action="ppaction://hlinksldjump"/>
                        </a:rPr>
                        <a:t>IA-5(8)</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14248835"/>
                  </a:ext>
                </a:extLst>
              </a:tr>
              <a:tr h="466972">
                <a:tc>
                  <a:txBody>
                    <a:bodyPr/>
                    <a:lstStyle/>
                    <a:p>
                      <a:pPr algn="ctr" fontAlgn="ctr"/>
                      <a:r>
                        <a:rPr lang="it-IT" sz="1400" b="1" dirty="0"/>
                        <a:t>TVM-03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it-IT" sz="1400" dirty="0"/>
                        <a:t>Definire, implementare e valutare processi, procedure e misure tecniche per consentire risposte sia programmate che d'emergenza all'identificazione delle vulnerabilità, basandosi sul rischio individuato.</a:t>
                      </a:r>
                    </a:p>
                  </a:txBody>
                  <a:tcPr>
                    <a:lnB w="12700" cap="flat" cmpd="sng" algn="ctr">
                      <a:solidFill>
                        <a:schemeClr val="tx1"/>
                      </a:solidFill>
                      <a:prstDash val="solid"/>
                      <a:round/>
                      <a:headEnd type="none" w="med" len="med"/>
                      <a:tailEnd type="none" w="med" len="med"/>
                    </a:lnB>
                  </a:tcPr>
                </a:tc>
                <a:tc>
                  <a:txBody>
                    <a:bodyPr/>
                    <a:lstStyle/>
                    <a:p>
                      <a:r>
                        <a:rPr lang="it-IT" sz="1400" dirty="0">
                          <a:hlinkClick r:id="rId26" action="ppaction://hlinksldjump"/>
                        </a:rPr>
                        <a:t>SI-3</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7629962"/>
                  </a:ext>
                </a:extLst>
              </a:tr>
            </a:tbl>
          </a:graphicData>
        </a:graphic>
      </p:graphicFrame>
    </p:spTree>
    <p:extLst>
      <p:ext uri="{BB962C8B-B14F-4D97-AF65-F5344CB8AC3E}">
        <p14:creationId xmlns:p14="http://schemas.microsoft.com/office/powerpoint/2010/main" val="2577279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50A5AAFF-23F1-A007-A40B-B58A0674C524}"/>
              </a:ext>
            </a:extLst>
          </p:cNvPr>
          <p:cNvSpPr>
            <a:spLocks noGrp="1"/>
          </p:cNvSpPr>
          <p:nvPr>
            <p:ph type="dgm" sz="quarter" idx="15"/>
          </p:nvPr>
        </p:nvSpPr>
        <p:spPr>
          <a:xfrm>
            <a:off x="838200" y="1495003"/>
            <a:ext cx="10515600" cy="1053464"/>
          </a:xfrm>
        </p:spPr>
        <p:txBody>
          <a:bodyPr>
            <a:normAutofit lnSpcReduction="10000"/>
          </a:bodyPr>
          <a:lstStyle/>
          <a:p>
            <a:pPr marL="0" indent="0">
              <a:buNone/>
            </a:pPr>
            <a:r>
              <a:rPr lang="it-IT" sz="1800" dirty="0"/>
              <a:t>Il rischio di divulgazione accidentale dei dati è in aumento, spesso per errori di configurazione. Tali esposizioni derivano da comportamenti inconsapevoli dei dipendenti o da attacchi informatici. Un singolo errore può rendere accessibili informazioni sensibili a soggetti non autorizzati e compromettere archivi o risorse, causando gravi interruzioni operative.</a:t>
            </a:r>
          </a:p>
        </p:txBody>
      </p:sp>
      <p:sp>
        <p:nvSpPr>
          <p:cNvPr id="4" name="Segnaposto numero diapositiva 3">
            <a:extLst>
              <a:ext uri="{FF2B5EF4-FFF2-40B4-BE49-F238E27FC236}">
                <a16:creationId xmlns:a16="http://schemas.microsoft.com/office/drawing/2014/main" id="{BB7D11AF-A58E-1F45-E981-43EC2A295693}"/>
              </a:ext>
            </a:extLst>
          </p:cNvPr>
          <p:cNvSpPr>
            <a:spLocks noGrp="1"/>
          </p:cNvSpPr>
          <p:nvPr>
            <p:ph type="sldNum" sz="quarter" idx="16"/>
          </p:nvPr>
        </p:nvSpPr>
        <p:spPr/>
        <p:txBody>
          <a:bodyPr/>
          <a:lstStyle/>
          <a:p>
            <a:pPr rtl="0"/>
            <a:fld id="{B5CEABB6-07DC-46E8-9B57-56EC44A396E5}" type="slidenum">
              <a:rPr lang="it-IT" noProof="0" smtClean="0"/>
              <a:pPr rtl="0"/>
              <a:t>233</a:t>
            </a:fld>
            <a:endParaRPr lang="it-IT" noProof="0"/>
          </a:p>
        </p:txBody>
      </p:sp>
      <p:graphicFrame>
        <p:nvGraphicFramePr>
          <p:cNvPr id="5" name="Diagramma 4">
            <a:extLst>
              <a:ext uri="{FF2B5EF4-FFF2-40B4-BE49-F238E27FC236}">
                <a16:creationId xmlns:a16="http://schemas.microsoft.com/office/drawing/2014/main" id="{18727BDA-1F33-587F-76AD-60B2BC9AB615}"/>
              </a:ext>
            </a:extLst>
          </p:cNvPr>
          <p:cNvGraphicFramePr/>
          <p:nvPr>
            <p:extLst>
              <p:ext uri="{D42A27DB-BD31-4B8C-83A1-F6EECF244321}">
                <p14:modId xmlns:p14="http://schemas.microsoft.com/office/powerpoint/2010/main" val="3042636348"/>
              </p:ext>
            </p:extLst>
          </p:nvPr>
        </p:nvGraphicFramePr>
        <p:xfrm>
          <a:off x="838200" y="2548467"/>
          <a:ext cx="10515600" cy="3807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ttangolo con un angolo arrotondato 5">
            <a:extLst>
              <a:ext uri="{FF2B5EF4-FFF2-40B4-BE49-F238E27FC236}">
                <a16:creationId xmlns:a16="http://schemas.microsoft.com/office/drawing/2014/main" id="{43B9CE60-739A-1329-95A6-5D00567D14AC}"/>
              </a:ext>
            </a:extLst>
          </p:cNvPr>
          <p:cNvSpPr/>
          <p:nvPr/>
        </p:nvSpPr>
        <p:spPr>
          <a:xfrm>
            <a:off x="1452684" y="501650"/>
            <a:ext cx="9812412" cy="752915"/>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mj-lt"/>
              </a:rPr>
              <a:t>Security Issue 7: </a:t>
            </a:r>
            <a:r>
              <a:rPr lang="en-US" sz="2800" b="1" dirty="0">
                <a:solidFill>
                  <a:srgbClr val="FF0000"/>
                </a:solidFill>
              </a:rPr>
              <a:t>Accidental Data Disclosure </a:t>
            </a:r>
            <a:endParaRPr lang="it-IT" sz="2800" b="1" dirty="0">
              <a:solidFill>
                <a:srgbClr val="FF0000"/>
              </a:solidFill>
              <a:latin typeface="+mj-lt"/>
            </a:endParaRPr>
          </a:p>
        </p:txBody>
      </p:sp>
      <p:pic>
        <p:nvPicPr>
          <p:cNvPr id="8" name="Immagine 7" descr="Immagine che contiene testo, lettera, Carattere, Elementi grafici&#10;&#10;Il contenuto generato dall'IA potrebbe non essere corretto.">
            <a:extLst>
              <a:ext uri="{FF2B5EF4-FFF2-40B4-BE49-F238E27FC236}">
                <a16:creationId xmlns:a16="http://schemas.microsoft.com/office/drawing/2014/main" id="{C1CAD92A-5588-85DB-AB1D-49A81431B2BD}"/>
              </a:ext>
            </a:extLst>
          </p:cNvPr>
          <p:cNvPicPr>
            <a:picLocks noChangeAspect="1"/>
          </p:cNvPicPr>
          <p:nvPr/>
        </p:nvPicPr>
        <p:blipFill>
          <a:blip r:embed="rId7"/>
          <a:stretch>
            <a:fillRect/>
          </a:stretch>
        </p:blipFill>
        <p:spPr>
          <a:xfrm>
            <a:off x="926904" y="501650"/>
            <a:ext cx="525780" cy="752915"/>
          </a:xfrm>
          <a:prstGeom prst="rect">
            <a:avLst/>
          </a:prstGeom>
        </p:spPr>
      </p:pic>
    </p:spTree>
    <p:extLst>
      <p:ext uri="{BB962C8B-B14F-4D97-AF65-F5344CB8AC3E}">
        <p14:creationId xmlns:p14="http://schemas.microsoft.com/office/powerpoint/2010/main" val="73072511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E488A-DC17-ADA3-46F2-0739693B192B}"/>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749781B5-65AE-8747-3BA9-3FD51933AD45}"/>
              </a:ext>
            </a:extLst>
          </p:cNvPr>
          <p:cNvSpPr>
            <a:spLocks noGrp="1"/>
          </p:cNvSpPr>
          <p:nvPr>
            <p:ph type="sldNum" sz="quarter" idx="16"/>
          </p:nvPr>
        </p:nvSpPr>
        <p:spPr/>
        <p:txBody>
          <a:bodyPr/>
          <a:lstStyle/>
          <a:p>
            <a:pPr rtl="0"/>
            <a:fld id="{B5CEABB6-07DC-46E8-9B57-56EC44A396E5}" type="slidenum">
              <a:rPr lang="it-IT" noProof="0" smtClean="0"/>
              <a:pPr rtl="0"/>
              <a:t>234</a:t>
            </a:fld>
            <a:endParaRPr lang="it-IT" noProof="0"/>
          </a:p>
        </p:txBody>
      </p:sp>
      <p:graphicFrame>
        <p:nvGraphicFramePr>
          <p:cNvPr id="5" name="Tabella 4">
            <a:extLst>
              <a:ext uri="{FF2B5EF4-FFF2-40B4-BE49-F238E27FC236}">
                <a16:creationId xmlns:a16="http://schemas.microsoft.com/office/drawing/2014/main" id="{8882FA15-5713-A44F-1E41-2C5D7B900004}"/>
              </a:ext>
            </a:extLst>
          </p:cNvPr>
          <p:cNvGraphicFramePr>
            <a:graphicFrameLocks noGrp="1"/>
          </p:cNvGraphicFramePr>
          <p:nvPr>
            <p:extLst>
              <p:ext uri="{D42A27DB-BD31-4B8C-83A1-F6EECF244321}">
                <p14:modId xmlns:p14="http://schemas.microsoft.com/office/powerpoint/2010/main" val="1848052189"/>
              </p:ext>
            </p:extLst>
          </p:nvPr>
        </p:nvGraphicFramePr>
        <p:xfrm>
          <a:off x="471458" y="822491"/>
          <a:ext cx="11249083" cy="5213018"/>
        </p:xfrm>
        <a:graphic>
          <a:graphicData uri="http://schemas.openxmlformats.org/drawingml/2006/table">
            <a:tbl>
              <a:tblPr firstRow="1" bandRow="1">
                <a:tableStyleId>{7DF18680-E054-41AD-8BC1-D1AEF772440D}</a:tableStyleId>
              </a:tblPr>
              <a:tblGrid>
                <a:gridCol w="905837">
                  <a:extLst>
                    <a:ext uri="{9D8B030D-6E8A-4147-A177-3AD203B41FA5}">
                      <a16:colId xmlns:a16="http://schemas.microsoft.com/office/drawing/2014/main" val="1073805147"/>
                    </a:ext>
                  </a:extLst>
                </a:gridCol>
                <a:gridCol w="7882025">
                  <a:extLst>
                    <a:ext uri="{9D8B030D-6E8A-4147-A177-3AD203B41FA5}">
                      <a16:colId xmlns:a16="http://schemas.microsoft.com/office/drawing/2014/main" val="1450058913"/>
                    </a:ext>
                  </a:extLst>
                </a:gridCol>
                <a:gridCol w="2461221">
                  <a:extLst>
                    <a:ext uri="{9D8B030D-6E8A-4147-A177-3AD203B41FA5}">
                      <a16:colId xmlns:a16="http://schemas.microsoft.com/office/drawing/2014/main" val="607305776"/>
                    </a:ext>
                  </a:extLst>
                </a:gridCol>
              </a:tblGrid>
              <a:tr h="293258">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480420">
                <a:tc>
                  <a:txBody>
                    <a:bodyPr/>
                    <a:lstStyle/>
                    <a:p>
                      <a:pPr algn="ctr"/>
                      <a:r>
                        <a:rPr lang="it-IT" sz="1400" b="1" i="0" kern="1200" dirty="0">
                          <a:solidFill>
                            <a:schemeClr val="dk1"/>
                          </a:solidFill>
                          <a:effectLst/>
                          <a:latin typeface="+mn-lt"/>
                          <a:ea typeface="+mn-ea"/>
                          <a:cs typeface="+mn-cs"/>
                        </a:rPr>
                        <a:t>DSP-05</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Creare una documentazione dei flussi di dati per identificare quali dati vengono elaborati, memorizzati o trasmessi e dove. Rivedere la documentazione dei flussi di dati a intervalli definiti, almeno una volta all'anno e dopo ogni modifica</a:t>
                      </a:r>
                    </a:p>
                  </a:txBody>
                  <a:tcPr/>
                </a:tc>
                <a:tc>
                  <a:txBody>
                    <a:bodyPr/>
                    <a:lstStyle/>
                    <a:p>
                      <a:pPr algn="l"/>
                      <a:r>
                        <a:rPr lang="it-IT" sz="1400" dirty="0">
                          <a:hlinkClick r:id="rId2" action="ppaction://hlinksldjump"/>
                        </a:rPr>
                        <a:t>AC-4</a:t>
                      </a:r>
                      <a:endParaRPr lang="it-IT" sz="14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480420">
                <a:tc>
                  <a:txBody>
                    <a:bodyPr/>
                    <a:lstStyle/>
                    <a:p>
                      <a:pPr algn="ctr" fontAlgn="ctr"/>
                      <a:r>
                        <a:rPr lang="it-IT" sz="1400" b="1" i="0" u="none" strike="noStrike" dirty="0">
                          <a:effectLst/>
                          <a:latin typeface="+mn-lt"/>
                        </a:rPr>
                        <a:t>DSP-07</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Sviluppare sistemi, prodotti e processi aziendali basati sul principio di sicurezza by design e sulle migliori pratiche di settore.</a:t>
                      </a:r>
                    </a:p>
                  </a:txBody>
                  <a:tcPr/>
                </a:tc>
                <a:tc>
                  <a:txBody>
                    <a:bodyPr/>
                    <a:lstStyle/>
                    <a:p>
                      <a:r>
                        <a:rPr lang="it-IT" sz="1400" dirty="0">
                          <a:hlinkClick r:id="rId3" action="ppaction://hlinksldjump"/>
                        </a:rPr>
                        <a:t>SC-7</a:t>
                      </a:r>
                      <a:r>
                        <a:rPr lang="it-IT" sz="1400" dirty="0"/>
                        <a:t>, </a:t>
                      </a:r>
                      <a:r>
                        <a:rPr lang="it-IT" sz="1400" dirty="0">
                          <a:hlinkClick r:id="rId4" action="ppaction://hlinksldjump"/>
                        </a:rPr>
                        <a:t>SC-8</a:t>
                      </a:r>
                      <a:r>
                        <a:rPr lang="it-IT" sz="1400" dirty="0"/>
                        <a:t>, </a:t>
                      </a:r>
                      <a:r>
                        <a:rPr lang="it-IT" sz="1400" dirty="0">
                          <a:hlinkClick r:id="rId5" action="ppaction://hlinksldjump"/>
                        </a:rPr>
                        <a:t>SC-28</a:t>
                      </a:r>
                      <a:r>
                        <a:rPr lang="it-IT" sz="1400" dirty="0"/>
                        <a:t>, </a:t>
                      </a:r>
                      <a:r>
                        <a:rPr lang="it-IT" sz="1400" dirty="0">
                          <a:hlinkClick r:id="rId5"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480420">
                <a:tc>
                  <a:txBody>
                    <a:bodyPr/>
                    <a:lstStyle/>
                    <a:p>
                      <a:pPr algn="ctr" fontAlgn="ctr"/>
                      <a:r>
                        <a:rPr lang="it-IT" sz="1400" b="1" i="0" u="none" strike="noStrike" dirty="0">
                          <a:effectLst/>
                          <a:latin typeface="+mn-lt"/>
                        </a:rPr>
                        <a:t>DSP-10</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Definire, implementare e valutare processi, procedure e misure tecniche che garantiscano che ogni trasferimento di dati personali o sensibili sia protetto da accessi non autorizzati e venga trattato solo nell’ambito consentito dalle leggi e normative applicabili.</a:t>
                      </a:r>
                    </a:p>
                  </a:txBody>
                  <a:tcPr/>
                </a:tc>
                <a:tc>
                  <a:txBody>
                    <a:bodyPr/>
                    <a:lstStyle/>
                    <a:p>
                      <a:r>
                        <a:rPr lang="it-IT" sz="1400" dirty="0">
                          <a:hlinkClick r:id="rId2" action="ppaction://hlinksldjump"/>
                        </a:rPr>
                        <a:t>AC-4</a:t>
                      </a:r>
                      <a:r>
                        <a:rPr lang="it-IT" sz="1400" dirty="0"/>
                        <a:t>,</a:t>
                      </a:r>
                      <a:r>
                        <a:rPr lang="it-IT" sz="1400" dirty="0">
                          <a:hlinkClick r:id="rId6" action="ppaction://hlinksldjump"/>
                        </a:rPr>
                        <a:t>CA-3</a:t>
                      </a:r>
                      <a:r>
                        <a:rPr lang="it-IT" sz="1400" dirty="0"/>
                        <a:t>,</a:t>
                      </a:r>
                      <a:r>
                        <a:rPr lang="it-IT" sz="1400" dirty="0">
                          <a:hlinkClick r:id="rId7" action="ppaction://hlinksldjump"/>
                        </a:rPr>
                        <a:t>SC-4</a:t>
                      </a:r>
                      <a:r>
                        <a:rPr lang="it-IT" sz="1400" dirty="0"/>
                        <a:t>,</a:t>
                      </a:r>
                      <a:r>
                        <a:rPr lang="it-IT" sz="1400" dirty="0">
                          <a:hlinkClick r:id="rId3" action="ppaction://hlinksldjump"/>
                        </a:rPr>
                        <a:t>SC-7</a:t>
                      </a:r>
                      <a:r>
                        <a:rPr lang="it-IT" sz="1400" dirty="0"/>
                        <a:t>,</a:t>
                      </a:r>
                      <a:r>
                        <a:rPr lang="it-IT" sz="1400" dirty="0">
                          <a:hlinkClick r:id="rId4" action="ppaction://hlinksldjump"/>
                        </a:rPr>
                        <a:t>SC-8</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6035220"/>
                  </a:ext>
                </a:extLst>
              </a:tr>
              <a:tr h="480420">
                <a:tc>
                  <a:txBody>
                    <a:bodyPr/>
                    <a:lstStyle/>
                    <a:p>
                      <a:pPr algn="ctr" fontAlgn="ctr"/>
                      <a:r>
                        <a:rPr lang="it-IT" sz="1400" b="1" dirty="0"/>
                        <a:t>DSP-17</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e implementare processi, procedure e misure tecniche per proteggere i dati sensibili durante tutto il loro ciclo di vita.</a:t>
                      </a:r>
                    </a:p>
                  </a:txBody>
                  <a:tcPr/>
                </a:tc>
                <a:tc>
                  <a:txBody>
                    <a:bodyPr/>
                    <a:lstStyle/>
                    <a:p>
                      <a:pPr algn="l"/>
                      <a:r>
                        <a:rPr lang="it-IT" sz="1400" dirty="0">
                          <a:hlinkClick r:id="rId4" action="ppaction://hlinksldjump"/>
                        </a:rPr>
                        <a:t>SC-8</a:t>
                      </a:r>
                      <a:r>
                        <a:rPr lang="it-IT" sz="1400" dirty="0"/>
                        <a:t>, </a:t>
                      </a:r>
                      <a:r>
                        <a:rPr lang="it-IT" sz="1400" dirty="0">
                          <a:hlinkClick r:id="rId5" action="ppaction://hlinksldjump"/>
                        </a:rPr>
                        <a:t>SC-28</a:t>
                      </a:r>
                      <a:r>
                        <a:rPr lang="it-IT" sz="1400" dirty="0"/>
                        <a:t>, </a:t>
                      </a:r>
                      <a:r>
                        <a:rPr lang="it-IT" sz="1400" dirty="0">
                          <a:hlinkClick r:id="rId5"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480420">
                <a:tc>
                  <a:txBody>
                    <a:bodyPr/>
                    <a:lstStyle/>
                    <a:p>
                      <a:pPr algn="ctr" fontAlgn="ctr"/>
                      <a:r>
                        <a:rPr lang="it-IT" sz="1400" b="1"/>
                        <a:t>IAM-01</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documentare, approvare, comunicare, implementare, applicare, valutare e mantenere politiche e procedure per la gestione delle identità e degli accessi , revisionandole annualmente.</a:t>
                      </a:r>
                    </a:p>
                  </a:txBody>
                  <a:tcPr/>
                </a:tc>
                <a:tc>
                  <a:txBody>
                    <a:bodyPr/>
                    <a:lstStyle/>
                    <a:p>
                      <a:pPr algn="l"/>
                      <a:r>
                        <a:rPr lang="pt-BR" sz="1400" dirty="0">
                          <a:hlinkClick r:id="rId8" action="ppaction://hlinksldjump"/>
                        </a:rPr>
                        <a:t>AC-2(3)</a:t>
                      </a:r>
                      <a:r>
                        <a:rPr lang="pt-BR" sz="1400" dirty="0"/>
                        <a:t>, </a:t>
                      </a:r>
                      <a:r>
                        <a:rPr lang="pt-BR" sz="1400" dirty="0">
                          <a:hlinkClick r:id="rId9" action="ppaction://hlinksldjump"/>
                        </a:rPr>
                        <a:t>IA-4</a:t>
                      </a:r>
                      <a:r>
                        <a:rPr lang="pt-BR" sz="1400" dirty="0"/>
                        <a:t>, </a:t>
                      </a:r>
                      <a:r>
                        <a:rPr lang="pt-BR" sz="1400" dirty="0">
                          <a:hlinkClick r:id="rId10" action="ppaction://hlinksldjump"/>
                        </a:rPr>
                        <a:t>IA-4(5)</a:t>
                      </a:r>
                      <a:r>
                        <a:rPr lang="pt-BR" sz="1400" dirty="0"/>
                        <a:t>, </a:t>
                      </a:r>
                      <a:r>
                        <a:rPr lang="pt-BR" sz="1400" dirty="0">
                          <a:hlinkClick r:id="rId11" action="ppaction://hlinksldjump"/>
                        </a:rPr>
                        <a:t>IA-4(6)</a:t>
                      </a:r>
                      <a:r>
                        <a:rPr lang="pt-BR" sz="1400" dirty="0"/>
                        <a:t>, </a:t>
                      </a:r>
                      <a:r>
                        <a:rPr lang="pt-BR" sz="1400" dirty="0">
                          <a:hlinkClick r:id="rId12"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432960">
                <a:tc>
                  <a:txBody>
                    <a:bodyPr/>
                    <a:lstStyle/>
                    <a:p>
                      <a:pPr algn="ctr" fontAlgn="ctr"/>
                      <a:r>
                        <a:rPr lang="it-IT" sz="1400" b="1" dirty="0">
                          <a:latin typeface="+mn-lt"/>
                        </a:rPr>
                        <a:t>IAM-03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Gestire, archiviare e revisionare le informazioni sulle identità di sistema e i relativi livelli di accesso.</a:t>
                      </a:r>
                    </a:p>
                  </a:txBody>
                  <a:tcPr/>
                </a:tc>
                <a:tc>
                  <a:txBody>
                    <a:bodyPr/>
                    <a:lstStyle/>
                    <a:p>
                      <a:r>
                        <a:rPr lang="it-IT" sz="1400" dirty="0">
                          <a:hlinkClick r:id="rId9" action="ppaction://hlinksldjump"/>
                        </a:rPr>
                        <a:t>IA-4</a:t>
                      </a:r>
                      <a:r>
                        <a:rPr lang="it-IT" sz="1400" dirty="0"/>
                        <a:t>, </a:t>
                      </a:r>
                      <a:r>
                        <a:rPr lang="it-IT" sz="1400" dirty="0">
                          <a:hlinkClick r:id="rId11" action="ppaction://hlinksldjump"/>
                        </a:rPr>
                        <a:t>IA-4(9)</a:t>
                      </a:r>
                      <a:r>
                        <a:rPr lang="it-IT" sz="1400" dirty="0"/>
                        <a:t>, </a:t>
                      </a:r>
                      <a:r>
                        <a:rPr lang="it-IT" sz="1400" dirty="0">
                          <a:hlinkClick r:id="rId12"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4690069"/>
                  </a:ext>
                </a:extLst>
              </a:tr>
              <a:tr h="432960">
                <a:tc>
                  <a:txBody>
                    <a:bodyPr/>
                    <a:lstStyle/>
                    <a:p>
                      <a:pPr algn="ctr" fontAlgn="ctr"/>
                      <a:r>
                        <a:rPr lang="it-IT" sz="1400" b="1" dirty="0"/>
                        <a:t>IAM-05</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l"/>
                      <a:r>
                        <a:rPr lang="it-IT" sz="1400" dirty="0"/>
                        <a:t>Applicare il principio del minimo privilegio nell’implementazione degli accessi ai sistemi informativi.</a:t>
                      </a:r>
                    </a:p>
                  </a:txBody>
                  <a:tcPr/>
                </a:tc>
                <a:tc>
                  <a:txBody>
                    <a:bodyPr/>
                    <a:lstStyle/>
                    <a:p>
                      <a:r>
                        <a:rPr lang="it-IT" sz="1400" dirty="0">
                          <a:hlinkClick r:id="rId13" action="ppaction://hlinksldjump"/>
                        </a:rPr>
                        <a:t>AC-6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14248835"/>
                  </a:ext>
                </a:extLst>
              </a:tr>
              <a:tr h="48042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dirty="0">
                          <a:latin typeface="+mn-lt"/>
                        </a:rPr>
                        <a:t>IVS-03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Monitorare, criptare e limitare le comunicazioni tra ambienti a connessioni autorizzate, con revisione e documentazione annuale.</a:t>
                      </a:r>
                    </a:p>
                  </a:txBody>
                  <a:tcPr/>
                </a:tc>
                <a:tc>
                  <a:txBody>
                    <a:bodyPr/>
                    <a:lstStyle/>
                    <a:p>
                      <a:r>
                        <a:rPr lang="it-IT" sz="1400" dirty="0">
                          <a:hlinkClick r:id="rId7" action="ppaction://hlinksldjump"/>
                        </a:rPr>
                        <a:t>SC-4</a:t>
                      </a:r>
                      <a:r>
                        <a:rPr lang="it-IT" sz="1400" dirty="0"/>
                        <a:t>, </a:t>
                      </a:r>
                      <a:r>
                        <a:rPr lang="it-IT" sz="1400" dirty="0">
                          <a:hlinkClick r:id="rId3" action="ppaction://hlinksldjump"/>
                        </a:rPr>
                        <a:t>SC-7</a:t>
                      </a:r>
                      <a:r>
                        <a:rPr lang="it-IT" sz="1400" dirty="0"/>
                        <a:t>, </a:t>
                      </a:r>
                      <a:r>
                        <a:rPr lang="it-IT" sz="1400" dirty="0">
                          <a:hlinkClick r:id="rId14" action="ppaction://hlinksldjump"/>
                        </a:rPr>
                        <a:t>SC-7(5)</a:t>
                      </a:r>
                      <a:r>
                        <a:rPr lang="it-IT" sz="1400" dirty="0"/>
                        <a:t>,</a:t>
                      </a:r>
                      <a:r>
                        <a:rPr lang="it-IT" sz="1400" dirty="0">
                          <a:hlinkClick r:id="rId15" action="ppaction://hlinksldjump"/>
                        </a:rPr>
                        <a:t>SC-7(8)</a:t>
                      </a:r>
                      <a:r>
                        <a:rPr lang="it-IT" sz="1400" dirty="0"/>
                        <a:t>, </a:t>
                      </a:r>
                      <a:r>
                        <a:rPr lang="it-IT" sz="1400" dirty="0">
                          <a:hlinkClick r:id="rId4" action="ppaction://hlinksldjump"/>
                        </a:rPr>
                        <a:t>SC-8</a:t>
                      </a:r>
                      <a:r>
                        <a:rPr lang="it-IT" sz="1400" dirty="0"/>
                        <a:t>,</a:t>
                      </a:r>
                      <a:r>
                        <a:rPr lang="it-IT" sz="1400" dirty="0">
                          <a:hlinkClick r:id="rId16" action="ppaction://hlinksldjump"/>
                        </a:rPr>
                        <a:t>SC-12</a:t>
                      </a:r>
                      <a:r>
                        <a:rPr lang="it-IT" sz="1400" dirty="0"/>
                        <a:t>, </a:t>
                      </a:r>
                      <a:r>
                        <a:rPr lang="it-IT" sz="1400" dirty="0">
                          <a:hlinkClick r:id="rId17" action="ppaction://hlinksldjump"/>
                        </a:rPr>
                        <a:t>SC-23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7421336"/>
                  </a:ext>
                </a:extLst>
              </a:tr>
              <a:tr h="480420">
                <a:tc>
                  <a:txBody>
                    <a:bodyPr/>
                    <a:lstStyle/>
                    <a:p>
                      <a:pPr algn="ctr" fontAlgn="ctr"/>
                      <a:r>
                        <a:rPr lang="it-IT" sz="1400" b="1" dirty="0"/>
                        <a:t>IVS-06</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r>
                        <a:rPr lang="it-IT" sz="1400" dirty="0"/>
                        <a:t>Progettare applicazioni e infrastrutture per separare, controllare e limitare gli accessi tra utenti CSP, </a:t>
                      </a:r>
                      <a:r>
                        <a:rPr lang="it-IT" sz="1400" dirty="0" err="1"/>
                        <a:t>tenant</a:t>
                      </a:r>
                      <a:r>
                        <a:rPr lang="it-IT" sz="1400" dirty="0"/>
                        <a:t> e all’interno di ogni </a:t>
                      </a:r>
                      <a:r>
                        <a:rPr lang="it-IT" sz="1400" dirty="0" err="1"/>
                        <a:t>tenant</a:t>
                      </a:r>
                      <a:r>
                        <a:rPr lang="it-IT" sz="1400" dirty="0"/>
                        <a:t>.</a:t>
                      </a:r>
                    </a:p>
                  </a:txBody>
                  <a:tcPr>
                    <a:lnB w="12700" cap="flat" cmpd="sng" algn="ctr">
                      <a:solidFill>
                        <a:schemeClr val="tx1"/>
                      </a:solidFill>
                      <a:prstDash val="solid"/>
                      <a:round/>
                      <a:headEnd type="none" w="med" len="med"/>
                      <a:tailEnd type="none" w="med" len="med"/>
                    </a:lnB>
                  </a:tcPr>
                </a:tc>
                <a:tc>
                  <a:txBody>
                    <a:bodyPr/>
                    <a:lstStyle/>
                    <a:p>
                      <a:pPr algn="l"/>
                      <a:r>
                        <a:rPr lang="it-IT" sz="1400" dirty="0">
                          <a:hlinkClick r:id="rId3" action="ppaction://hlinksldjump"/>
                        </a:rPr>
                        <a:t>SC-7</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921802"/>
                  </a:ext>
                </a:extLst>
              </a:tr>
            </a:tbl>
          </a:graphicData>
        </a:graphic>
      </p:graphicFrame>
    </p:spTree>
    <p:extLst>
      <p:ext uri="{BB962C8B-B14F-4D97-AF65-F5344CB8AC3E}">
        <p14:creationId xmlns:p14="http://schemas.microsoft.com/office/powerpoint/2010/main" val="33240631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6E58EC87-37D6-CC5B-C7DE-9D6D59DA8F51}"/>
              </a:ext>
            </a:extLst>
          </p:cNvPr>
          <p:cNvSpPr>
            <a:spLocks noGrp="1"/>
          </p:cNvSpPr>
          <p:nvPr>
            <p:ph type="dgm" sz="quarter" idx="15"/>
          </p:nvPr>
        </p:nvSpPr>
        <p:spPr>
          <a:xfrm>
            <a:off x="1034172" y="1265217"/>
            <a:ext cx="10671222" cy="1579583"/>
          </a:xfrm>
        </p:spPr>
        <p:txBody>
          <a:bodyPr>
            <a:normAutofit/>
          </a:bodyPr>
          <a:lstStyle/>
          <a:p>
            <a:pPr marL="0" indent="0">
              <a:buNone/>
            </a:pPr>
            <a:r>
              <a:rPr lang="it-IT" sz="1800" dirty="0"/>
              <a:t>Le vulnerabilità di sistema sono difetti presenti nelle piattaforme di servizi cloud che possono compromettere riservatezza, integrità e disponibilità dei dati, rischiando di interrompere le operazioni. I servizi cloud si basano su software personalizzati, librerie, servizi di terze parti e sistemi operativi; una falla in uno di questi elementi aumenta la probabilità di attacchi. Le vulnerabilità di sistema più comuni includono :</a:t>
            </a:r>
          </a:p>
        </p:txBody>
      </p:sp>
      <p:sp>
        <p:nvSpPr>
          <p:cNvPr id="4" name="Segnaposto numero diapositiva 3">
            <a:extLst>
              <a:ext uri="{FF2B5EF4-FFF2-40B4-BE49-F238E27FC236}">
                <a16:creationId xmlns:a16="http://schemas.microsoft.com/office/drawing/2014/main" id="{2984C9A7-FACB-B747-BFAF-1BFCA84EC528}"/>
              </a:ext>
            </a:extLst>
          </p:cNvPr>
          <p:cNvSpPr>
            <a:spLocks noGrp="1"/>
          </p:cNvSpPr>
          <p:nvPr>
            <p:ph type="sldNum" sz="quarter" idx="16"/>
          </p:nvPr>
        </p:nvSpPr>
        <p:spPr/>
        <p:txBody>
          <a:bodyPr/>
          <a:lstStyle/>
          <a:p>
            <a:pPr rtl="0"/>
            <a:fld id="{B5CEABB6-07DC-46E8-9B57-56EC44A396E5}" type="slidenum">
              <a:rPr lang="it-IT" noProof="0" smtClean="0"/>
              <a:pPr rtl="0"/>
              <a:t>235</a:t>
            </a:fld>
            <a:endParaRPr lang="it-IT" noProof="0"/>
          </a:p>
        </p:txBody>
      </p:sp>
      <p:sp>
        <p:nvSpPr>
          <p:cNvPr id="5" name="Rettangolo con un angolo arrotondato 4">
            <a:extLst>
              <a:ext uri="{FF2B5EF4-FFF2-40B4-BE49-F238E27FC236}">
                <a16:creationId xmlns:a16="http://schemas.microsoft.com/office/drawing/2014/main" id="{DBCEEDCD-9D6F-962A-6108-9B2D5302BADA}"/>
              </a:ext>
            </a:extLst>
          </p:cNvPr>
          <p:cNvSpPr/>
          <p:nvPr/>
        </p:nvSpPr>
        <p:spPr>
          <a:xfrm>
            <a:off x="1734428" y="328930"/>
            <a:ext cx="9812412" cy="752915"/>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mj-lt"/>
              </a:rPr>
              <a:t>Security Issue 8: </a:t>
            </a:r>
            <a:r>
              <a:rPr lang="it-IT" sz="2800" b="1" dirty="0">
                <a:solidFill>
                  <a:srgbClr val="FF0000"/>
                </a:solidFill>
                <a:latin typeface="+mj-lt"/>
              </a:rPr>
              <a:t>System </a:t>
            </a:r>
            <a:r>
              <a:rPr lang="it-IT" sz="2800" b="1" dirty="0" err="1">
                <a:solidFill>
                  <a:srgbClr val="FF0000"/>
                </a:solidFill>
                <a:latin typeface="+mj-lt"/>
              </a:rPr>
              <a:t>Vulnerabilities</a:t>
            </a:r>
            <a:endParaRPr lang="it-IT" sz="2800" b="1" dirty="0">
              <a:solidFill>
                <a:srgbClr val="FF0000"/>
              </a:solidFill>
              <a:latin typeface="+mj-lt"/>
            </a:endParaRPr>
          </a:p>
        </p:txBody>
      </p:sp>
      <p:graphicFrame>
        <p:nvGraphicFramePr>
          <p:cNvPr id="9" name="Diagramma 8">
            <a:extLst>
              <a:ext uri="{FF2B5EF4-FFF2-40B4-BE49-F238E27FC236}">
                <a16:creationId xmlns:a16="http://schemas.microsoft.com/office/drawing/2014/main" id="{9ED21179-BE21-38B9-9A39-052A5FFE3444}"/>
              </a:ext>
            </a:extLst>
          </p:cNvPr>
          <p:cNvGraphicFramePr/>
          <p:nvPr>
            <p:extLst>
              <p:ext uri="{D42A27DB-BD31-4B8C-83A1-F6EECF244321}">
                <p14:modId xmlns:p14="http://schemas.microsoft.com/office/powerpoint/2010/main" val="3386243012"/>
              </p:ext>
            </p:extLst>
          </p:nvPr>
        </p:nvGraphicFramePr>
        <p:xfrm>
          <a:off x="1034172" y="1850464"/>
          <a:ext cx="10512668" cy="324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asellaDiTesto 10">
            <a:extLst>
              <a:ext uri="{FF2B5EF4-FFF2-40B4-BE49-F238E27FC236}">
                <a16:creationId xmlns:a16="http://schemas.microsoft.com/office/drawing/2014/main" id="{D256053E-3408-E62E-5B19-B87AA724BD9F}"/>
              </a:ext>
            </a:extLst>
          </p:cNvPr>
          <p:cNvSpPr txBox="1"/>
          <p:nvPr/>
        </p:nvSpPr>
        <p:spPr>
          <a:xfrm>
            <a:off x="1041008" y="4361656"/>
            <a:ext cx="10357046" cy="1477328"/>
          </a:xfrm>
          <a:prstGeom prst="rect">
            <a:avLst/>
          </a:prstGeom>
          <a:noFill/>
        </p:spPr>
        <p:txBody>
          <a:bodyPr wrap="square">
            <a:spAutoFit/>
          </a:bodyPr>
          <a:lstStyle/>
          <a:p>
            <a:r>
              <a:rPr lang="it-IT" dirty="0"/>
              <a:t>Per affrontare efficacemente le vulnerabilità, è indispensabile un monitoraggio costante delle attività di sistema e rete, accompagnato da scansioni periodiche per individuare tempestivamente le minacce, oltre all’uso di sistemi di gestione delle patch per garantire aggiornamenti rapidi. Inoltre, l’adozione di un’architettura Zero Trust, basata su autenticazione continua e principio del minimo privilegio, limita l’accesso alle risorse critiche, mitigando il rischio di attacchi.</a:t>
            </a:r>
          </a:p>
        </p:txBody>
      </p:sp>
      <p:pic>
        <p:nvPicPr>
          <p:cNvPr id="13" name="Immagine 12" descr="Immagine che contiene testo, rosso, Carattere, Elementi grafici&#10;&#10;Il contenuto generato dall'IA potrebbe non essere corretto.">
            <a:extLst>
              <a:ext uri="{FF2B5EF4-FFF2-40B4-BE49-F238E27FC236}">
                <a16:creationId xmlns:a16="http://schemas.microsoft.com/office/drawing/2014/main" id="{91965B6A-1903-04D1-EDBC-DC43A1B5A820}"/>
              </a:ext>
            </a:extLst>
          </p:cNvPr>
          <p:cNvPicPr>
            <a:picLocks noChangeAspect="1"/>
          </p:cNvPicPr>
          <p:nvPr/>
        </p:nvPicPr>
        <p:blipFill>
          <a:blip r:embed="rId7"/>
          <a:stretch>
            <a:fillRect/>
          </a:stretch>
        </p:blipFill>
        <p:spPr>
          <a:xfrm>
            <a:off x="1041008" y="328929"/>
            <a:ext cx="693420" cy="751323"/>
          </a:xfrm>
          <a:prstGeom prst="rect">
            <a:avLst/>
          </a:prstGeom>
        </p:spPr>
      </p:pic>
    </p:spTree>
    <p:extLst>
      <p:ext uri="{BB962C8B-B14F-4D97-AF65-F5344CB8AC3E}">
        <p14:creationId xmlns:p14="http://schemas.microsoft.com/office/powerpoint/2010/main" val="39088529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4D1FB2F-5E98-FE38-9847-E26F3F3C791E}"/>
              </a:ext>
            </a:extLst>
          </p:cNvPr>
          <p:cNvSpPr>
            <a:spLocks noGrp="1"/>
          </p:cNvSpPr>
          <p:nvPr>
            <p:ph type="sldNum" sz="quarter" idx="16"/>
          </p:nvPr>
        </p:nvSpPr>
        <p:spPr/>
        <p:txBody>
          <a:bodyPr/>
          <a:lstStyle/>
          <a:p>
            <a:pPr rtl="0"/>
            <a:fld id="{B5CEABB6-07DC-46E8-9B57-56EC44A396E5}" type="slidenum">
              <a:rPr lang="it-IT" noProof="0" smtClean="0"/>
              <a:pPr rtl="0"/>
              <a:t>236</a:t>
            </a:fld>
            <a:endParaRPr lang="it-IT" noProof="0"/>
          </a:p>
        </p:txBody>
      </p:sp>
      <p:graphicFrame>
        <p:nvGraphicFramePr>
          <p:cNvPr id="6" name="Tabella 5">
            <a:extLst>
              <a:ext uri="{FF2B5EF4-FFF2-40B4-BE49-F238E27FC236}">
                <a16:creationId xmlns:a16="http://schemas.microsoft.com/office/drawing/2014/main" id="{D2A83DBB-30F5-C972-D519-AD82AC96B47C}"/>
              </a:ext>
            </a:extLst>
          </p:cNvPr>
          <p:cNvGraphicFramePr>
            <a:graphicFrameLocks noGrp="1"/>
          </p:cNvGraphicFramePr>
          <p:nvPr>
            <p:extLst>
              <p:ext uri="{D42A27DB-BD31-4B8C-83A1-F6EECF244321}">
                <p14:modId xmlns:p14="http://schemas.microsoft.com/office/powerpoint/2010/main" val="3632216566"/>
              </p:ext>
            </p:extLst>
          </p:nvPr>
        </p:nvGraphicFramePr>
        <p:xfrm>
          <a:off x="298738" y="136525"/>
          <a:ext cx="11249083" cy="6305706"/>
        </p:xfrm>
        <a:graphic>
          <a:graphicData uri="http://schemas.openxmlformats.org/drawingml/2006/table">
            <a:tbl>
              <a:tblPr firstRow="1" bandRow="1">
                <a:tableStyleId>{7DF18680-E054-41AD-8BC1-D1AEF772440D}</a:tableStyleId>
              </a:tblPr>
              <a:tblGrid>
                <a:gridCol w="905837">
                  <a:extLst>
                    <a:ext uri="{9D8B030D-6E8A-4147-A177-3AD203B41FA5}">
                      <a16:colId xmlns:a16="http://schemas.microsoft.com/office/drawing/2014/main" val="1073805147"/>
                    </a:ext>
                  </a:extLst>
                </a:gridCol>
                <a:gridCol w="7882025">
                  <a:extLst>
                    <a:ext uri="{9D8B030D-6E8A-4147-A177-3AD203B41FA5}">
                      <a16:colId xmlns:a16="http://schemas.microsoft.com/office/drawing/2014/main" val="1450058913"/>
                    </a:ext>
                  </a:extLst>
                </a:gridCol>
                <a:gridCol w="2461221">
                  <a:extLst>
                    <a:ext uri="{9D8B030D-6E8A-4147-A177-3AD203B41FA5}">
                      <a16:colId xmlns:a16="http://schemas.microsoft.com/office/drawing/2014/main" val="607305776"/>
                    </a:ext>
                  </a:extLst>
                </a:gridCol>
              </a:tblGrid>
              <a:tr h="254759">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5103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Tenorite"/>
                          <a:ea typeface="+mn-ea"/>
                          <a:cs typeface="+mn-cs"/>
                        </a:rPr>
                        <a:t>AIS-07</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it-IT" sz="1400" dirty="0"/>
                        <a:t>Definire e implementare un processo per la risoluzione delle vulnerabilità di sicurezza delle applicazioni, automatizzando la </a:t>
                      </a:r>
                      <a:r>
                        <a:rPr lang="it-IT" sz="1400" dirty="0" err="1"/>
                        <a:t>remediation</a:t>
                      </a:r>
                      <a:r>
                        <a:rPr lang="it-IT" sz="1400" dirty="0"/>
                        <a:t> quando possibile.</a:t>
                      </a:r>
                      <a:endParaRPr kumimoji="0" lang="it-IT" sz="1400" b="1" i="0" u="none" strike="noStrike" kern="1200" cap="none" spc="0" normalizeH="0" baseline="0" noProof="0" dirty="0">
                        <a:ln>
                          <a:noFill/>
                        </a:ln>
                        <a:solidFill>
                          <a:prstClr val="black"/>
                        </a:solidFill>
                        <a:effectLst/>
                        <a:uLnTx/>
                        <a:uFillTx/>
                        <a:latin typeface="Tenorite"/>
                        <a:ea typeface="+mn-ea"/>
                        <a:cs typeface="+mn-cs"/>
                      </a:endParaRPr>
                    </a:p>
                  </a:txBody>
                  <a:tcPr/>
                </a:tc>
                <a:tc>
                  <a:txBody>
                    <a:bodyPr/>
                    <a:lstStyle/>
                    <a:p>
                      <a:pPr algn="l"/>
                      <a:r>
                        <a:rPr lang="it-IT" sz="1400" dirty="0">
                          <a:hlinkClick r:id="rId2" action="ppaction://hlinksldjump"/>
                        </a:rPr>
                        <a:t>SI-2</a:t>
                      </a:r>
                      <a:r>
                        <a:rPr lang="it-IT" sz="1400" dirty="0"/>
                        <a:t>, </a:t>
                      </a:r>
                      <a:r>
                        <a:rPr lang="it-IT" sz="1400" dirty="0">
                          <a:hlinkClick r:id="rId2" action="ppaction://hlinksldjump"/>
                        </a:rPr>
                        <a:t>SI-2(5)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510326">
                <a:tc>
                  <a:txBody>
                    <a:bodyPr/>
                    <a:lstStyle/>
                    <a:p>
                      <a:pPr algn="ctr" fontAlgn="ctr"/>
                      <a:r>
                        <a:rPr lang="it-IT" sz="1400" b="1" i="0" u="none" strike="noStrike" dirty="0">
                          <a:effectLst/>
                          <a:latin typeface="+mn-lt"/>
                        </a:rPr>
                        <a:t>CEK-03</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Fornire protezione crittografica ai dati a riposo e in transito, utilizzando librerie crittografiche certificate secondo standard approvati.</a:t>
                      </a:r>
                    </a:p>
                  </a:txBody>
                  <a:tcPr/>
                </a:tc>
                <a:tc>
                  <a:txBody>
                    <a:bodyPr/>
                    <a:lstStyle/>
                    <a:p>
                      <a:r>
                        <a:rPr lang="fr-FR" sz="1400" dirty="0">
                          <a:hlinkClick r:id="rId3" action="ppaction://hlinksldjump"/>
                        </a:rPr>
                        <a:t>SC-8</a:t>
                      </a:r>
                      <a:r>
                        <a:rPr lang="fr-FR" sz="1400" dirty="0"/>
                        <a:t>, </a:t>
                      </a:r>
                      <a:r>
                        <a:rPr lang="fr-FR" sz="1400" dirty="0">
                          <a:hlinkClick r:id="rId4" action="ppaction://hlinksldjump"/>
                        </a:rPr>
                        <a:t>SC-12</a:t>
                      </a:r>
                      <a:r>
                        <a:rPr lang="fr-FR" sz="1400" dirty="0"/>
                        <a:t>, </a:t>
                      </a:r>
                      <a:r>
                        <a:rPr lang="fr-FR" sz="1400" dirty="0">
                          <a:hlinkClick r:id="rId5" action="ppaction://hlinksldjump"/>
                        </a:rPr>
                        <a:t>SC-28</a:t>
                      </a:r>
                      <a:r>
                        <a:rPr lang="fr-FR" sz="1400" dirty="0"/>
                        <a:t>,</a:t>
                      </a:r>
                      <a:r>
                        <a:rPr lang="fr-FR" sz="1400" dirty="0">
                          <a:hlinkClick r:id="rId5" action="ppaction://hlinksldjump"/>
                        </a:rPr>
                        <a:t>SC-28(1)</a:t>
                      </a:r>
                      <a:r>
                        <a:rPr lang="fr-FR" sz="1400" dirty="0"/>
                        <a:t>, </a:t>
                      </a:r>
                      <a:r>
                        <a:rPr lang="fr-FR" sz="1400" dirty="0">
                          <a:hlinkClick r:id="rId6" action="ppaction://hlinksldjump"/>
                        </a:rPr>
                        <a:t>SC-28(2)</a:t>
                      </a:r>
                      <a:r>
                        <a:rPr lang="fr-FR" sz="1400" dirty="0"/>
                        <a:t>, </a:t>
                      </a:r>
                      <a:r>
                        <a:rPr lang="fr-FR" sz="1400" dirty="0">
                          <a:hlinkClick r:id="rId7" action="ppaction://hlinksldjump"/>
                        </a:rPr>
                        <a:t>SI-4</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51032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i="0" u="none" strike="noStrike" dirty="0">
                          <a:effectLst/>
                          <a:latin typeface="+mn-lt"/>
                        </a:rPr>
                        <a:t>CEK-04</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Utilizzare algoritmi di crittografia adeguati alla protezione dei dati, tenendo conto della classificazione delle informazioni, dei rischi associati e dell'usabilità della tecnologia crittografica.</a:t>
                      </a:r>
                    </a:p>
                  </a:txBody>
                  <a:tcPr/>
                </a:tc>
                <a:tc>
                  <a:txBody>
                    <a:bodyPr/>
                    <a:lstStyle/>
                    <a:p>
                      <a:r>
                        <a:rPr lang="fr-FR" sz="1400" dirty="0">
                          <a:hlinkClick r:id="rId4" action="ppaction://hlinksldjump"/>
                        </a:rPr>
                        <a:t>SC-12</a:t>
                      </a:r>
                      <a:r>
                        <a:rPr lang="fr-FR" sz="1400" dirty="0"/>
                        <a:t>, </a:t>
                      </a:r>
                      <a:r>
                        <a:rPr lang="fr-FR" sz="1400" dirty="0">
                          <a:hlinkClick r:id="rId5" action="ppaction://hlinksldjump"/>
                        </a:rPr>
                        <a:t>SC-28</a:t>
                      </a:r>
                      <a:r>
                        <a:rPr lang="fr-FR" sz="1400" dirty="0"/>
                        <a:t>,</a:t>
                      </a:r>
                      <a:r>
                        <a:rPr lang="fr-FR" sz="1400" dirty="0">
                          <a:hlinkClick r:id="rId5"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6035220"/>
                  </a:ext>
                </a:extLst>
              </a:tr>
              <a:tr h="543436">
                <a:tc>
                  <a:txBody>
                    <a:bodyPr/>
                    <a:lstStyle/>
                    <a:p>
                      <a:pPr algn="ctr" fontAlgn="ctr"/>
                      <a:r>
                        <a:rPr lang="it-IT" sz="1400" b="1" i="0" u="none" strike="noStrike" dirty="0">
                          <a:effectLst/>
                          <a:latin typeface="+mn-lt"/>
                        </a:rPr>
                        <a:t>IAM-02</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Stabilire, documentare, approvare, comunicare e mantenere politiche solide per le password, riesaminandole almeno una volta all’anno.</a:t>
                      </a:r>
                    </a:p>
                  </a:txBody>
                  <a:tcPr/>
                </a:tc>
                <a:tc>
                  <a:txBody>
                    <a:bodyPr/>
                    <a:lstStyle/>
                    <a:p>
                      <a:pPr algn="l"/>
                      <a:r>
                        <a:rPr lang="pt-BR" sz="1400" dirty="0">
                          <a:hlinkClick r:id="rId8" action="ppaction://hlinksldjump"/>
                        </a:rPr>
                        <a:t>AC-2(3)</a:t>
                      </a:r>
                      <a:r>
                        <a:rPr lang="pt-BR" sz="1400" dirty="0"/>
                        <a:t>,</a:t>
                      </a:r>
                      <a:r>
                        <a:rPr lang="pt-BR" sz="1400" dirty="0">
                          <a:hlinkClick r:id="rId9" action="ppaction://hlinksldjump"/>
                        </a:rPr>
                        <a:t>AC-3</a:t>
                      </a:r>
                      <a:r>
                        <a:rPr lang="pt-BR" sz="1400" dirty="0"/>
                        <a:t>,</a:t>
                      </a:r>
                      <a:r>
                        <a:rPr lang="pt-BR" sz="1400" dirty="0">
                          <a:hlinkClick r:id="rId10" action="ppaction://hlinksldjump"/>
                        </a:rPr>
                        <a:t>AC-12</a:t>
                      </a:r>
                      <a:r>
                        <a:rPr lang="pt-BR" sz="1400" dirty="0"/>
                        <a:t>,</a:t>
                      </a:r>
                      <a:r>
                        <a:rPr lang="pt-BR" sz="1400" dirty="0">
                          <a:hlinkClick r:id="rId11" action="ppaction://hlinksldjump"/>
                        </a:rPr>
                        <a:t>IA-2</a:t>
                      </a:r>
                      <a:r>
                        <a:rPr lang="pt-BR" sz="1400" dirty="0"/>
                        <a:t>,</a:t>
                      </a:r>
                      <a:r>
                        <a:rPr lang="pt-BR" sz="1400" dirty="0">
                          <a:hlinkClick r:id="rId12" action="ppaction://hlinksldjump"/>
                        </a:rPr>
                        <a:t>IA-5</a:t>
                      </a:r>
                      <a:r>
                        <a:rPr lang="pt-BR" sz="1400" dirty="0"/>
                        <a:t>,</a:t>
                      </a:r>
                      <a:r>
                        <a:rPr lang="pt-BR" sz="1400" dirty="0">
                          <a:hlinkClick r:id="rId13" action="ppaction://hlinksldjump"/>
                        </a:rPr>
                        <a:t>IA-5(1)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720461">
                <a:tc>
                  <a:txBody>
                    <a:bodyPr/>
                    <a:lstStyle/>
                    <a:p>
                      <a:pPr algn="ctr" fontAlgn="ctr"/>
                      <a:r>
                        <a:rPr lang="it-IT" sz="1400" b="1" i="0" u="none" strike="noStrike" dirty="0">
                          <a:effectLst/>
                          <a:latin typeface="+mn-lt"/>
                        </a:rPr>
                        <a:t>IAM-14</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Garantire un’autenticazione sicura a sistemi, applicazioni e dati attraverso l’uso di meccanismi di MFA per gli utenti privilegiati, basati su certificati digitali o soluzioni equivalenti.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hlinkClick r:id="rId14" action="ppaction://hlinksldjump"/>
                        </a:rPr>
                        <a:t>AC-6</a:t>
                      </a:r>
                      <a:r>
                        <a:rPr lang="pt-BR" sz="1400" dirty="0"/>
                        <a:t>,</a:t>
                      </a:r>
                      <a:r>
                        <a:rPr lang="pt-BR" sz="1400" dirty="0">
                          <a:hlinkClick r:id="rId15" action="ppaction://hlinksldjump"/>
                        </a:rPr>
                        <a:t>AC-6(5)</a:t>
                      </a:r>
                      <a:r>
                        <a:rPr lang="pt-BR" sz="1400" dirty="0"/>
                        <a:t>,</a:t>
                      </a:r>
                      <a:r>
                        <a:rPr lang="pt-BR" sz="1400" dirty="0">
                          <a:hlinkClick r:id="rId16" action="ppaction://hlinksldjump"/>
                        </a:rPr>
                        <a:t>AC-7</a:t>
                      </a:r>
                      <a:r>
                        <a:rPr lang="pt-BR" sz="1400" dirty="0"/>
                        <a:t>,</a:t>
                      </a:r>
                      <a:r>
                        <a:rPr lang="it-IT" sz="1400" dirty="0">
                          <a:hlinkClick r:id="rId11" action="ppaction://hlinksldjump"/>
                        </a:rPr>
                        <a:t> IA-2</a:t>
                      </a:r>
                      <a:r>
                        <a:rPr lang="it-IT" sz="1400" dirty="0"/>
                        <a:t>,</a:t>
                      </a:r>
                      <a:r>
                        <a:rPr lang="it-IT" sz="1400" dirty="0">
                          <a:hlinkClick r:id="rId17" action="ppaction://hlinksldjump"/>
                        </a:rPr>
                        <a:t>IA-2(1)</a:t>
                      </a:r>
                      <a:r>
                        <a:rPr lang="it-IT" sz="1400" dirty="0"/>
                        <a:t>,</a:t>
                      </a:r>
                      <a:r>
                        <a:rPr lang="it-IT" sz="1400" dirty="0">
                          <a:hlinkClick r:id="rId17" action="ppaction://hlinksldjump"/>
                        </a:rPr>
                        <a:t>IA-2(2)</a:t>
                      </a:r>
                      <a:r>
                        <a:rPr lang="pt-BR" sz="1400" dirty="0"/>
                        <a:t>,</a:t>
                      </a:r>
                      <a:r>
                        <a:rPr lang="pt-BR" sz="1400" dirty="0">
                          <a:hlinkClick r:id="rId18" action="ppaction://hlinksldjump"/>
                        </a:rPr>
                        <a:t>IA-2(8)</a:t>
                      </a:r>
                      <a:r>
                        <a:rPr lang="pt-BR" sz="1400" dirty="0"/>
                        <a:t>,</a:t>
                      </a:r>
                      <a:r>
                        <a:rPr lang="pt-BR" sz="1400" dirty="0">
                          <a:hlinkClick r:id="rId19" action="ppaction://hlinksldjump"/>
                        </a:rPr>
                        <a:t>IA-5</a:t>
                      </a:r>
                      <a:r>
                        <a:rPr lang="pt-BR" sz="1400" dirty="0"/>
                        <a:t>,</a:t>
                      </a:r>
                      <a:r>
                        <a:rPr lang="pt-BR" sz="1400" dirty="0">
                          <a:hlinkClick r:id="rId20" action="ppaction://hlinksldjump"/>
                        </a:rPr>
                        <a:t>IA-5(9)</a:t>
                      </a:r>
                      <a:r>
                        <a:rPr lang="pt-BR" sz="1400" dirty="0"/>
                        <a:t>,</a:t>
                      </a:r>
                      <a:r>
                        <a:rPr lang="pt-BR" sz="1400" dirty="0">
                          <a:hlinkClick r:id="rId21" action="ppaction://hlinksldjump"/>
                        </a:rPr>
                        <a:t>SC-23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510326">
                <a:tc>
                  <a:txBody>
                    <a:bodyPr/>
                    <a:lstStyle/>
                    <a:p>
                      <a:pPr algn="ctr" fontAlgn="ctr"/>
                      <a:r>
                        <a:rPr lang="it-IT" sz="1400" b="1" i="0" u="none" strike="noStrike" dirty="0">
                          <a:effectLst/>
                          <a:latin typeface="+mn-lt"/>
                        </a:rPr>
                        <a:t>IAM-15</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Definire, implementare e valutare processi, procedure e misure tecniche per la gestione sicura delle password.</a:t>
                      </a:r>
                    </a:p>
                  </a:txBody>
                  <a:tcPr/>
                </a:tc>
                <a:tc>
                  <a:txBody>
                    <a:bodyPr/>
                    <a:lstStyle/>
                    <a:p>
                      <a:r>
                        <a:rPr lang="it-IT" sz="1400" dirty="0">
                          <a:hlinkClick r:id="rId22" action="ppaction://hlinksldjump"/>
                        </a:rPr>
                        <a:t>IA-4</a:t>
                      </a:r>
                      <a:r>
                        <a:rPr lang="it-IT" sz="1400" dirty="0"/>
                        <a:t>,</a:t>
                      </a:r>
                      <a:r>
                        <a:rPr lang="pt-BR" sz="1400" dirty="0">
                          <a:hlinkClick r:id="rId19" action="ppaction://hlinksldjump"/>
                        </a:rPr>
                        <a:t> IA-5</a:t>
                      </a:r>
                      <a:r>
                        <a:rPr lang="it-IT" sz="1400" dirty="0"/>
                        <a:t>,</a:t>
                      </a:r>
                      <a:r>
                        <a:rPr lang="pt-BR" sz="1400" dirty="0">
                          <a:hlinkClick r:id="rId13" action="ppaction://hlinksldjump"/>
                        </a:rPr>
                        <a:t> IA-5(1)</a:t>
                      </a:r>
                      <a:r>
                        <a:rPr lang="pt-BR" sz="1400" dirty="0"/>
                        <a:t>,</a:t>
                      </a:r>
                      <a:r>
                        <a:rPr lang="pt-BR" sz="1400" dirty="0">
                          <a:hlinkClick r:id="rId23" action="ppaction://hlinksldjump"/>
                        </a:rPr>
                        <a:t> IA-5(8)</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4690069"/>
                  </a:ext>
                </a:extLst>
              </a:tr>
              <a:tr h="720461">
                <a:tc>
                  <a:txBody>
                    <a:bodyPr/>
                    <a:lstStyle/>
                    <a:p>
                      <a:pPr algn="ctr" fontAlgn="ctr"/>
                      <a:r>
                        <a:rPr lang="it-IT" sz="1400" b="1" i="0" u="none" strike="noStrike" dirty="0">
                          <a:effectLst/>
                          <a:latin typeface="+mn-lt"/>
                        </a:rPr>
                        <a:t>IAM-16</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Il sistema informativo deve richiedere approvazioni per autorizzare l’accesso alle risorse, seguendo politiche approvate e comunicate. L’organizzazione dovrebbe adottare più livelli di autorizzazione (es. responsabile utente, proprietario del sistema/dati).</a:t>
                      </a:r>
                    </a:p>
                  </a:txBody>
                  <a:tcPr/>
                </a:tc>
                <a:tc>
                  <a:txBody>
                    <a:bodyPr/>
                    <a:lstStyle/>
                    <a:p>
                      <a:r>
                        <a:rPr lang="it-IT" sz="1400" dirty="0">
                          <a:hlinkClick r:id="rId9" action="ppaction://hlinksldjump"/>
                        </a:rPr>
                        <a:t>AC-3</a:t>
                      </a:r>
                      <a:r>
                        <a:rPr lang="pt-BR" sz="1400" dirty="0"/>
                        <a:t>,</a:t>
                      </a:r>
                      <a:r>
                        <a:rPr lang="pt-BR" sz="1400" dirty="0">
                          <a:hlinkClick r:id="rId24" action="ppaction://hlinksldjump"/>
                        </a:rPr>
                        <a:t>AC-4</a:t>
                      </a:r>
                      <a:r>
                        <a:rPr lang="pt-BR" sz="1400" dirty="0"/>
                        <a:t>,</a:t>
                      </a:r>
                      <a:r>
                        <a:rPr lang="it-IT" sz="1400" dirty="0">
                          <a:hlinkClick r:id="rId14" action="ppaction://hlinksldjump"/>
                        </a:rPr>
                        <a:t> AC-6</a:t>
                      </a:r>
                      <a:r>
                        <a:rPr lang="pt-BR" sz="1400" dirty="0"/>
                        <a:t>,</a:t>
                      </a:r>
                      <a:r>
                        <a:rPr lang="pt-BR" sz="1400" dirty="0">
                          <a:hlinkClick r:id="rId15" action="ppaction://hlinksldjump"/>
                        </a:rPr>
                        <a:t>AC-6(9)</a:t>
                      </a:r>
                      <a:r>
                        <a:rPr lang="pt-BR" sz="1400" dirty="0"/>
                        <a:t>,</a:t>
                      </a:r>
                      <a:r>
                        <a:rPr lang="it-IT" sz="1400" dirty="0">
                          <a:hlinkClick r:id="rId10" action="ppaction://hlinksldjump"/>
                        </a:rPr>
                        <a:t> AC-12</a:t>
                      </a:r>
                      <a:r>
                        <a:rPr lang="pt-BR" sz="1400" dirty="0"/>
                        <a:t>,</a:t>
                      </a:r>
                      <a:r>
                        <a:rPr lang="it-IT" sz="1400" dirty="0">
                          <a:hlinkClick r:id="rId11" action="ppaction://hlinksldjump"/>
                        </a:rPr>
                        <a:t> IA-2</a:t>
                      </a:r>
                      <a:r>
                        <a:rPr lang="it-IT" sz="1400" dirty="0"/>
                        <a:t>,</a:t>
                      </a:r>
                      <a:r>
                        <a:rPr lang="it-IT" sz="1400" dirty="0">
                          <a:hlinkClick r:id="rId17" action="ppaction://hlinksldjump"/>
                        </a:rPr>
                        <a:t>IA-2(1)</a:t>
                      </a:r>
                      <a:r>
                        <a:rPr lang="it-IT" sz="1400" dirty="0"/>
                        <a:t>,</a:t>
                      </a:r>
                      <a:r>
                        <a:rPr lang="it-IT" sz="1400" dirty="0">
                          <a:hlinkClick r:id="rId17" action="ppaction://hlinksldjump"/>
                        </a:rPr>
                        <a:t>IA-2(2)</a:t>
                      </a:r>
                      <a:r>
                        <a:rPr lang="pt-BR" sz="1400" dirty="0"/>
                        <a:t>,</a:t>
                      </a:r>
                      <a:r>
                        <a:rPr lang="pt-BR" sz="1400" dirty="0">
                          <a:hlinkClick r:id="rId13" action="ppaction://hlinksldjump"/>
                        </a:rPr>
                        <a:t>IA-5(1)</a:t>
                      </a:r>
                      <a:r>
                        <a:rPr lang="pt-BR" sz="1400" dirty="0"/>
                        <a:t>,</a:t>
                      </a:r>
                      <a:r>
                        <a:rPr lang="pt-BR" sz="1400" dirty="0">
                          <a:hlinkClick r:id="rId23" action="ppaction://hlinksldjump"/>
                        </a:rPr>
                        <a:t>IA-5(8)</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14248835"/>
                  </a:ext>
                </a:extLst>
              </a:tr>
              <a:tr h="510326">
                <a:tc>
                  <a:txBody>
                    <a:bodyPr/>
                    <a:lstStyle/>
                    <a:p>
                      <a:pPr algn="ctr" fontAlgn="ctr"/>
                      <a:r>
                        <a:rPr lang="it-IT" sz="1400" b="1" dirty="0">
                          <a:latin typeface="+mn-lt"/>
                        </a:rPr>
                        <a:t>IVS-04</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Rafforzare sistemi operativi, </a:t>
                      </a:r>
                      <a:r>
                        <a:rPr lang="it-IT" sz="1400" dirty="0" err="1"/>
                        <a:t>hypervisor</a:t>
                      </a:r>
                      <a:r>
                        <a:rPr lang="it-IT" sz="1400" dirty="0"/>
                        <a:t> e control </a:t>
                      </a:r>
                      <a:r>
                        <a:rPr lang="it-IT" sz="1400" dirty="0" err="1"/>
                        <a:t>plane</a:t>
                      </a:r>
                      <a:r>
                        <a:rPr lang="it-IT" sz="1400" dirty="0"/>
                        <a:t> seguendo le best practice e controlli tecnici, come parte della baseline di sicurezza.</a:t>
                      </a:r>
                    </a:p>
                  </a:txBody>
                  <a:tcPr/>
                </a:tc>
                <a:tc>
                  <a:txBody>
                    <a:bodyPr/>
                    <a:lstStyle/>
                    <a:p>
                      <a:r>
                        <a:rPr lang="it-IT" sz="1400" dirty="0">
                          <a:hlinkClick r:id="rId25" action="ppaction://hlinksldjump"/>
                        </a:rPr>
                        <a:t>SC-2</a:t>
                      </a:r>
                      <a:r>
                        <a:rPr lang="it-IT" sz="1400" dirty="0"/>
                        <a:t>, </a:t>
                      </a:r>
                      <a:r>
                        <a:rPr lang="it-IT" sz="1400" dirty="0">
                          <a:hlinkClick r:id="rId26" action="ppaction://hlinksldjump"/>
                        </a:rPr>
                        <a:t>SC-7</a:t>
                      </a:r>
                      <a:r>
                        <a:rPr lang="it-IT" sz="1400" dirty="0"/>
                        <a:t>, </a:t>
                      </a:r>
                      <a:r>
                        <a:rPr lang="it-IT" sz="1400" dirty="0">
                          <a:hlinkClick r:id="rId27" action="ppaction://hlinksldjump"/>
                        </a:rPr>
                        <a:t>SC-7(12)</a:t>
                      </a:r>
                      <a:r>
                        <a:rPr lang="it-IT" sz="1400" dirty="0"/>
                        <a:t>, </a:t>
                      </a:r>
                      <a:r>
                        <a:rPr lang="it-IT" sz="1400" dirty="0">
                          <a:hlinkClick r:id="rId28" action="ppaction://hlinksldjump"/>
                        </a:rPr>
                        <a:t>SC-39</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7421336"/>
                  </a:ext>
                </a:extLst>
              </a:tr>
              <a:tr h="417351">
                <a:tc>
                  <a:txBody>
                    <a:bodyPr/>
                    <a:lstStyle/>
                    <a:p>
                      <a:pPr algn="ctr" fontAlgn="ctr"/>
                      <a:r>
                        <a:rPr lang="it-IT" sz="1400" b="1" i="0" u="none" strike="noStrike" dirty="0">
                          <a:effectLst/>
                          <a:latin typeface="+mn-lt"/>
                        </a:rPr>
                        <a:t>TVM-02</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e mantenere politiche contro il malware sugli asset gestiti, con revisione annuale</a:t>
                      </a:r>
                    </a:p>
                  </a:txBody>
                  <a:tcPr/>
                </a:tc>
                <a:tc>
                  <a:txBody>
                    <a:bodyPr/>
                    <a:lstStyle/>
                    <a:p>
                      <a:pPr algn="l"/>
                      <a:r>
                        <a:rPr lang="it-IT" sz="1400" dirty="0">
                          <a:hlinkClick r:id="rId29" action="ppaction://hlinksldjump"/>
                        </a:rPr>
                        <a:t>SI-3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921802"/>
                  </a:ext>
                </a:extLst>
              </a:tr>
              <a:tr h="417351">
                <a:tc>
                  <a:txBody>
                    <a:bodyPr/>
                    <a:lstStyle/>
                    <a:p>
                      <a:pPr algn="ctr" fontAlgn="ctr"/>
                      <a:r>
                        <a:rPr lang="it-IT" sz="1400" b="1" i="0" u="none" strike="noStrike" dirty="0">
                          <a:effectLst/>
                          <a:latin typeface="+mn-lt"/>
                        </a:rPr>
                        <a:t>TVM-04</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e gestire aggiornamenti frequenti (almeno settimanali) per strumenti di rilevamento, firme e indicatori di compromissione.</a:t>
                      </a:r>
                    </a:p>
                  </a:txBody>
                  <a:tcPr/>
                </a:tc>
                <a:tc>
                  <a:txBody>
                    <a:bodyPr/>
                    <a:lstStyle/>
                    <a:p>
                      <a:pPr algn="l"/>
                      <a:r>
                        <a:rPr lang="it-IT" sz="1400" dirty="0">
                          <a:hlinkClick r:id="rId30" action="ppaction://hlinksldjump"/>
                        </a:rPr>
                        <a:t>CM-7</a:t>
                      </a:r>
                      <a:r>
                        <a:rPr lang="it-IT" sz="1400" dirty="0"/>
                        <a:t>,</a:t>
                      </a:r>
                      <a:r>
                        <a:rPr lang="it-IT" sz="1400" dirty="0">
                          <a:hlinkClick r:id="rId2" action="ppaction://hlinksldjump"/>
                        </a:rPr>
                        <a:t>SI-2</a:t>
                      </a:r>
                      <a:r>
                        <a:rPr lang="it-IT" sz="1400" dirty="0"/>
                        <a:t>,</a:t>
                      </a:r>
                      <a:r>
                        <a:rPr lang="it-IT" sz="1400" dirty="0">
                          <a:hlinkClick r:id="rId7" action="ppaction://hlinksldjump"/>
                        </a:rPr>
                        <a:t>SI-4</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837850"/>
                  </a:ext>
                </a:extLst>
              </a:tr>
              <a:tr h="417351">
                <a:tc>
                  <a:txBody>
                    <a:bodyPr/>
                    <a:lstStyle/>
                    <a:p>
                      <a:pPr algn="ctr" fontAlgn="ctr"/>
                      <a:r>
                        <a:rPr lang="it-IT" sz="1400" b="1" i="0" u="none" strike="noStrike" dirty="0">
                          <a:effectLst/>
                          <a:latin typeface="+mn-lt"/>
                        </a:rPr>
                        <a:t>TVM-08</a:t>
                      </a: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r>
                        <a:rPr lang="it-IT" sz="1400" dirty="0"/>
                        <a:t>Utilizzare un modello basato sul rischio per prioritizzare efficacemente la risoluzione delle vulnerabilità, secondo un framework riconosciuto a livello industriale</a:t>
                      </a:r>
                    </a:p>
                  </a:txBody>
                  <a:tcPr>
                    <a:lnB w="12700" cap="flat" cmpd="sng" algn="ctr">
                      <a:solidFill>
                        <a:schemeClr val="tx1"/>
                      </a:solidFill>
                      <a:prstDash val="solid"/>
                      <a:round/>
                      <a:headEnd type="none" w="med" len="med"/>
                      <a:tailEnd type="none" w="med" len="med"/>
                    </a:lnB>
                  </a:tcPr>
                </a:tc>
                <a:tc>
                  <a:txBody>
                    <a:bodyPr/>
                    <a:lstStyle/>
                    <a:p>
                      <a:pPr algn="l"/>
                      <a:r>
                        <a:rPr lang="it-IT" sz="1400" dirty="0">
                          <a:hlinkClick r:id="rId2" action="ppaction://hlinksldjump"/>
                        </a:rPr>
                        <a:t>SI-2</a:t>
                      </a:r>
                      <a:r>
                        <a:rPr lang="it-IT" sz="1400" dirty="0"/>
                        <a:t>,</a:t>
                      </a:r>
                      <a:r>
                        <a:rPr lang="it-IT" sz="1400" dirty="0">
                          <a:hlinkClick r:id="rId29" action="ppaction://hlinksldjump"/>
                        </a:rPr>
                        <a:t>SI-3</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7951826"/>
                  </a:ext>
                </a:extLst>
              </a:tr>
            </a:tbl>
          </a:graphicData>
        </a:graphic>
      </p:graphicFrame>
    </p:spTree>
    <p:extLst>
      <p:ext uri="{BB962C8B-B14F-4D97-AF65-F5344CB8AC3E}">
        <p14:creationId xmlns:p14="http://schemas.microsoft.com/office/powerpoint/2010/main" val="32696731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8CA93674-755A-D08A-F505-C42CFC43D39E}"/>
              </a:ext>
            </a:extLst>
          </p:cNvPr>
          <p:cNvSpPr>
            <a:spLocks noGrp="1"/>
          </p:cNvSpPr>
          <p:nvPr>
            <p:ph type="dgm" sz="quarter" idx="15"/>
          </p:nvPr>
        </p:nvSpPr>
        <p:spPr>
          <a:xfrm>
            <a:off x="838200" y="1081844"/>
            <a:ext cx="10515600" cy="1713864"/>
          </a:xfrm>
        </p:spPr>
        <p:txBody>
          <a:bodyPr>
            <a:normAutofit/>
          </a:bodyPr>
          <a:lstStyle/>
          <a:p>
            <a:pPr marL="0" indent="0">
              <a:buNone/>
            </a:pPr>
            <a:r>
              <a:rPr lang="it-IT" sz="1800" dirty="0"/>
              <a:t>La visibilità limitata nel cloud si verifica quando un’organizzazione non monitora efficacemente l’uso dei servizi cloud, esponendo la sicurezza a rischi come l’uso non autorizzato di applicazioni (Shadow IT) e l’abuso di app autorizzate tramite attacchi come furto di credenziali, SQL injection e </a:t>
            </a:r>
            <a:r>
              <a:rPr lang="it-IT" sz="1800" dirty="0" err="1"/>
              <a:t>DNS.Questa</a:t>
            </a:r>
            <a:r>
              <a:rPr lang="it-IT" sz="1800" dirty="0"/>
              <a:t> carenza di controllo comporta gravi conseguenze tecniche, operative, finanziarie e reputazionali: i servizi diventano più vulnerabili a compromissioni e furti di dati sensibili, mentre la perdita di informazioni può bloccare le attività aziendali e compromettere rapporti con clienti e partner.</a:t>
            </a:r>
          </a:p>
        </p:txBody>
      </p:sp>
      <p:sp>
        <p:nvSpPr>
          <p:cNvPr id="4" name="Segnaposto numero diapositiva 3">
            <a:extLst>
              <a:ext uri="{FF2B5EF4-FFF2-40B4-BE49-F238E27FC236}">
                <a16:creationId xmlns:a16="http://schemas.microsoft.com/office/drawing/2014/main" id="{A110AF24-65BC-1AD5-0796-275DCED9DC6C}"/>
              </a:ext>
            </a:extLst>
          </p:cNvPr>
          <p:cNvSpPr>
            <a:spLocks noGrp="1"/>
          </p:cNvSpPr>
          <p:nvPr>
            <p:ph type="sldNum" sz="quarter" idx="16"/>
          </p:nvPr>
        </p:nvSpPr>
        <p:spPr/>
        <p:txBody>
          <a:bodyPr/>
          <a:lstStyle/>
          <a:p>
            <a:pPr rtl="0"/>
            <a:fld id="{B5CEABB6-07DC-46E8-9B57-56EC44A396E5}" type="slidenum">
              <a:rPr lang="it-IT" noProof="0" smtClean="0"/>
              <a:pPr rtl="0"/>
              <a:t>237</a:t>
            </a:fld>
            <a:endParaRPr lang="it-IT" noProof="0"/>
          </a:p>
        </p:txBody>
      </p:sp>
      <p:sp>
        <p:nvSpPr>
          <p:cNvPr id="5" name="Rettangolo con un angolo arrotondato 4">
            <a:extLst>
              <a:ext uri="{FF2B5EF4-FFF2-40B4-BE49-F238E27FC236}">
                <a16:creationId xmlns:a16="http://schemas.microsoft.com/office/drawing/2014/main" id="{3C09BBB3-ED1A-8B3B-B528-43FB43D2427C}"/>
              </a:ext>
            </a:extLst>
          </p:cNvPr>
          <p:cNvSpPr/>
          <p:nvPr/>
        </p:nvSpPr>
        <p:spPr>
          <a:xfrm>
            <a:off x="1734428" y="328930"/>
            <a:ext cx="9812412" cy="752915"/>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Security Issue 9: </a:t>
            </a:r>
            <a:r>
              <a:rPr lang="it-IT" sz="2800" b="1" dirty="0">
                <a:solidFill>
                  <a:srgbClr val="FF0000"/>
                </a:solidFill>
              </a:rPr>
              <a:t>Limited Cloud </a:t>
            </a:r>
            <a:r>
              <a:rPr lang="it-IT" sz="2800" b="1" dirty="0" err="1">
                <a:solidFill>
                  <a:srgbClr val="FF0000"/>
                </a:solidFill>
              </a:rPr>
              <a:t>Visibility</a:t>
            </a:r>
            <a:r>
              <a:rPr lang="it-IT" sz="2800" b="1" dirty="0">
                <a:solidFill>
                  <a:srgbClr val="FF0000"/>
                </a:solidFill>
              </a:rPr>
              <a:t>/ </a:t>
            </a:r>
            <a:r>
              <a:rPr lang="it-IT" sz="2800" b="1" dirty="0" err="1">
                <a:solidFill>
                  <a:srgbClr val="FF0000"/>
                </a:solidFill>
              </a:rPr>
              <a:t>Observability</a:t>
            </a:r>
            <a:endParaRPr lang="it-IT" sz="2800" b="1" dirty="0">
              <a:solidFill>
                <a:srgbClr val="FF0000"/>
              </a:solidFill>
            </a:endParaRPr>
          </a:p>
        </p:txBody>
      </p:sp>
      <p:graphicFrame>
        <p:nvGraphicFramePr>
          <p:cNvPr id="6" name="Diagramma 5">
            <a:extLst>
              <a:ext uri="{FF2B5EF4-FFF2-40B4-BE49-F238E27FC236}">
                <a16:creationId xmlns:a16="http://schemas.microsoft.com/office/drawing/2014/main" id="{7DAC4957-1FEF-4256-747A-87D0B8214AB5}"/>
              </a:ext>
            </a:extLst>
          </p:cNvPr>
          <p:cNvGraphicFramePr/>
          <p:nvPr>
            <p:extLst>
              <p:ext uri="{D42A27DB-BD31-4B8C-83A1-F6EECF244321}">
                <p14:modId xmlns:p14="http://schemas.microsoft.com/office/powerpoint/2010/main" val="3197022569"/>
              </p:ext>
            </p:extLst>
          </p:nvPr>
        </p:nvGraphicFramePr>
        <p:xfrm>
          <a:off x="306312" y="2541708"/>
          <a:ext cx="11408168" cy="3856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magine 7" descr="Immagine che contiene testo, Elementi grafici, clipart, schizzo&#10;&#10;Il contenuto generato dall'IA potrebbe non essere corretto.">
            <a:extLst>
              <a:ext uri="{FF2B5EF4-FFF2-40B4-BE49-F238E27FC236}">
                <a16:creationId xmlns:a16="http://schemas.microsoft.com/office/drawing/2014/main" id="{C7D75E74-92F7-6A05-3DE3-D8B819E13EB8}"/>
              </a:ext>
            </a:extLst>
          </p:cNvPr>
          <p:cNvPicPr>
            <a:picLocks noChangeAspect="1"/>
          </p:cNvPicPr>
          <p:nvPr/>
        </p:nvPicPr>
        <p:blipFill>
          <a:blip r:embed="rId8"/>
          <a:stretch>
            <a:fillRect/>
          </a:stretch>
        </p:blipFill>
        <p:spPr>
          <a:xfrm>
            <a:off x="1025768" y="328929"/>
            <a:ext cx="708660" cy="752915"/>
          </a:xfrm>
          <a:prstGeom prst="rect">
            <a:avLst/>
          </a:prstGeom>
        </p:spPr>
      </p:pic>
    </p:spTree>
    <p:extLst>
      <p:ext uri="{BB962C8B-B14F-4D97-AF65-F5344CB8AC3E}">
        <p14:creationId xmlns:p14="http://schemas.microsoft.com/office/powerpoint/2010/main" val="38765728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7E80B-01C0-9ED3-FD4F-688AEA76AFC1}"/>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76241C99-6237-5733-BC13-EFA8131050E8}"/>
              </a:ext>
            </a:extLst>
          </p:cNvPr>
          <p:cNvSpPr>
            <a:spLocks noGrp="1"/>
          </p:cNvSpPr>
          <p:nvPr>
            <p:ph type="sldNum" sz="quarter" idx="16"/>
          </p:nvPr>
        </p:nvSpPr>
        <p:spPr/>
        <p:txBody>
          <a:bodyPr/>
          <a:lstStyle/>
          <a:p>
            <a:pPr rtl="0"/>
            <a:fld id="{B5CEABB6-07DC-46E8-9B57-56EC44A396E5}" type="slidenum">
              <a:rPr lang="it-IT" noProof="0" smtClean="0"/>
              <a:pPr rtl="0"/>
              <a:t>238</a:t>
            </a:fld>
            <a:endParaRPr lang="it-IT" noProof="0"/>
          </a:p>
        </p:txBody>
      </p:sp>
      <p:graphicFrame>
        <p:nvGraphicFramePr>
          <p:cNvPr id="6" name="Tabella 5">
            <a:extLst>
              <a:ext uri="{FF2B5EF4-FFF2-40B4-BE49-F238E27FC236}">
                <a16:creationId xmlns:a16="http://schemas.microsoft.com/office/drawing/2014/main" id="{CB227355-307C-22B2-348F-26106C7EE4C1}"/>
              </a:ext>
            </a:extLst>
          </p:cNvPr>
          <p:cNvGraphicFramePr>
            <a:graphicFrameLocks noGrp="1"/>
          </p:cNvGraphicFramePr>
          <p:nvPr>
            <p:extLst>
              <p:ext uri="{D42A27DB-BD31-4B8C-83A1-F6EECF244321}">
                <p14:modId xmlns:p14="http://schemas.microsoft.com/office/powerpoint/2010/main" val="2701442320"/>
              </p:ext>
            </p:extLst>
          </p:nvPr>
        </p:nvGraphicFramePr>
        <p:xfrm>
          <a:off x="1447798" y="989532"/>
          <a:ext cx="9525001" cy="3958386"/>
        </p:xfrm>
        <a:graphic>
          <a:graphicData uri="http://schemas.openxmlformats.org/drawingml/2006/table">
            <a:tbl>
              <a:tblPr firstRow="1" bandRow="1">
                <a:tableStyleId>{7DF18680-E054-41AD-8BC1-D1AEF772440D}</a:tableStyleId>
              </a:tblPr>
              <a:tblGrid>
                <a:gridCol w="767005">
                  <a:extLst>
                    <a:ext uri="{9D8B030D-6E8A-4147-A177-3AD203B41FA5}">
                      <a16:colId xmlns:a16="http://schemas.microsoft.com/office/drawing/2014/main" val="1073805147"/>
                    </a:ext>
                  </a:extLst>
                </a:gridCol>
                <a:gridCol w="6673992">
                  <a:extLst>
                    <a:ext uri="{9D8B030D-6E8A-4147-A177-3AD203B41FA5}">
                      <a16:colId xmlns:a16="http://schemas.microsoft.com/office/drawing/2014/main" val="1450058913"/>
                    </a:ext>
                  </a:extLst>
                </a:gridCol>
                <a:gridCol w="2084004">
                  <a:extLst>
                    <a:ext uri="{9D8B030D-6E8A-4147-A177-3AD203B41FA5}">
                      <a16:colId xmlns:a16="http://schemas.microsoft.com/office/drawing/2014/main" val="607305776"/>
                    </a:ext>
                  </a:extLst>
                </a:gridCol>
              </a:tblGrid>
              <a:tr h="645522">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828216">
                <a:tc>
                  <a:txBody>
                    <a:bodyPr/>
                    <a:lstStyle/>
                    <a:p>
                      <a:pPr algn="ctr" fontAlgn="ctr"/>
                      <a:r>
                        <a:rPr lang="it-IT" sz="1400" b="1" dirty="0">
                          <a:latin typeface="+mn-lt"/>
                        </a:rPr>
                        <a:t>IAM-03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Gestire, archiviare e revisionare le informazioni sulle identità di sistema e relativi livelli di accesso.</a:t>
                      </a:r>
                    </a:p>
                  </a:txBody>
                  <a:tcPr/>
                </a:tc>
                <a:tc>
                  <a:txBody>
                    <a:bodyPr/>
                    <a:lstStyle/>
                    <a:p>
                      <a:r>
                        <a:rPr lang="it-IT" sz="1400" dirty="0">
                          <a:hlinkClick r:id="rId2" action="ppaction://hlinksldjump"/>
                        </a:rPr>
                        <a:t>IA-4</a:t>
                      </a:r>
                      <a:r>
                        <a:rPr lang="it-IT" sz="1400" dirty="0"/>
                        <a:t>, </a:t>
                      </a:r>
                      <a:r>
                        <a:rPr lang="it-IT" sz="1400" dirty="0">
                          <a:hlinkClick r:id="rId3" action="ppaction://hlinksldjump"/>
                        </a:rPr>
                        <a:t>IA-4(9)</a:t>
                      </a:r>
                      <a:r>
                        <a:rPr lang="it-IT" sz="1400" dirty="0"/>
                        <a:t>, </a:t>
                      </a:r>
                      <a:r>
                        <a:rPr lang="it-IT" sz="1400" dirty="0">
                          <a:hlinkClick r:id="rId4"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828216">
                <a:tc>
                  <a:txBody>
                    <a:bodyPr/>
                    <a:lstStyle/>
                    <a:p>
                      <a:pPr algn="ctr" fontAlgn="ctr"/>
                      <a:r>
                        <a:rPr lang="it-IT" sz="1400" b="1" dirty="0">
                          <a:latin typeface="+mn-lt"/>
                        </a:rPr>
                        <a:t>IAM-08</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Revisionare periodicamente gli accessi in base al minimo privilegio e alla separazione dei compiti, secondo il livello di rischio tollerato.</a:t>
                      </a:r>
                    </a:p>
                  </a:txBody>
                  <a:tcPr/>
                </a:tc>
                <a:tc>
                  <a:txBody>
                    <a:bodyPr/>
                    <a:lstStyle/>
                    <a:p>
                      <a:r>
                        <a:rPr lang="it-IT" sz="1400" dirty="0">
                          <a:hlinkClick r:id="rId5" action="ppaction://hlinksldjump"/>
                        </a:rPr>
                        <a:t>AC-6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828216">
                <a:tc>
                  <a:txBody>
                    <a:bodyPr/>
                    <a:lstStyle/>
                    <a:p>
                      <a:pPr algn="ctr" fontAlgn="ctr"/>
                      <a:r>
                        <a:rPr lang="it-IT" sz="1400" b="1" i="0" u="none" strike="noStrike" dirty="0">
                          <a:effectLst/>
                          <a:latin typeface="+mn-lt"/>
                        </a:rPr>
                        <a:t>TVM-02</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e mantenere politiche contro il malware sugli asset gestiti, con revisione annuale</a:t>
                      </a:r>
                    </a:p>
                  </a:txBody>
                  <a:tcPr/>
                </a:tc>
                <a:tc>
                  <a:txBody>
                    <a:bodyPr/>
                    <a:lstStyle/>
                    <a:p>
                      <a:pPr algn="l"/>
                      <a:r>
                        <a:rPr lang="it-IT" sz="1400" dirty="0">
                          <a:hlinkClick r:id="rId6" action="ppaction://hlinksldjump"/>
                        </a:rPr>
                        <a:t>SI-3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6035220"/>
                  </a:ext>
                </a:extLst>
              </a:tr>
              <a:tr h="828216">
                <a:tc>
                  <a:txBody>
                    <a:bodyPr/>
                    <a:lstStyle/>
                    <a:p>
                      <a:pPr algn="ctr" fontAlgn="ctr"/>
                      <a:r>
                        <a:rPr lang="it-IT" sz="1400" b="1" i="0" u="none" strike="noStrike" dirty="0">
                          <a:effectLst/>
                          <a:latin typeface="+mn-lt"/>
                        </a:rPr>
                        <a:t>TVM-08</a:t>
                      </a: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r>
                        <a:rPr lang="it-IT" sz="1400" dirty="0"/>
                        <a:t>Utilizzare un modello basato sul rischio per prioritizzare efficacemente la risoluzione delle vulnerabilità, secondo un framework riconosciuto a livello industriale</a:t>
                      </a:r>
                    </a:p>
                  </a:txBody>
                  <a:tcPr>
                    <a:lnB w="12700" cap="flat" cmpd="sng" algn="ctr">
                      <a:solidFill>
                        <a:schemeClr val="tx1"/>
                      </a:solidFill>
                      <a:prstDash val="solid"/>
                      <a:round/>
                      <a:headEnd type="none" w="med" len="med"/>
                      <a:tailEnd type="none" w="med" len="med"/>
                    </a:lnB>
                  </a:tcPr>
                </a:tc>
                <a:tc>
                  <a:txBody>
                    <a:bodyPr/>
                    <a:lstStyle/>
                    <a:p>
                      <a:pPr algn="l"/>
                      <a:r>
                        <a:rPr lang="it-IT" sz="1400" dirty="0">
                          <a:hlinkClick r:id="rId7" action="ppaction://hlinksldjump"/>
                        </a:rPr>
                        <a:t>SI-2</a:t>
                      </a:r>
                      <a:r>
                        <a:rPr lang="it-IT" sz="1400" dirty="0"/>
                        <a:t>,</a:t>
                      </a:r>
                      <a:r>
                        <a:rPr lang="it-IT" sz="1400" dirty="0">
                          <a:hlinkClick r:id="rId6" action="ppaction://hlinksldjump"/>
                        </a:rPr>
                        <a:t>SI-3</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7951826"/>
                  </a:ext>
                </a:extLst>
              </a:tr>
            </a:tbl>
          </a:graphicData>
        </a:graphic>
      </p:graphicFrame>
    </p:spTree>
    <p:extLst>
      <p:ext uri="{BB962C8B-B14F-4D97-AF65-F5344CB8AC3E}">
        <p14:creationId xmlns:p14="http://schemas.microsoft.com/office/powerpoint/2010/main" val="2238168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D0BB6E8-F404-DDC3-09AB-82E11C768D82}"/>
              </a:ext>
            </a:extLst>
          </p:cNvPr>
          <p:cNvSpPr>
            <a:spLocks noGrp="1"/>
          </p:cNvSpPr>
          <p:nvPr>
            <p:ph type="sldNum" sz="quarter" idx="16"/>
          </p:nvPr>
        </p:nvSpPr>
        <p:spPr/>
        <p:txBody>
          <a:bodyPr/>
          <a:lstStyle/>
          <a:p>
            <a:pPr rtl="0"/>
            <a:fld id="{B5CEABB6-07DC-46E8-9B57-56EC44A396E5}" type="slidenum">
              <a:rPr lang="it-IT" noProof="0" smtClean="0"/>
              <a:pPr rtl="0"/>
              <a:t>239</a:t>
            </a:fld>
            <a:endParaRPr lang="it-IT" noProof="0"/>
          </a:p>
        </p:txBody>
      </p:sp>
      <p:sp>
        <p:nvSpPr>
          <p:cNvPr id="5" name="Rettangolo con un angolo arrotondato 4">
            <a:extLst>
              <a:ext uri="{FF2B5EF4-FFF2-40B4-BE49-F238E27FC236}">
                <a16:creationId xmlns:a16="http://schemas.microsoft.com/office/drawing/2014/main" id="{2940012B-6B6A-F7A1-80A2-54DC02953093}"/>
              </a:ext>
            </a:extLst>
          </p:cNvPr>
          <p:cNvSpPr/>
          <p:nvPr/>
        </p:nvSpPr>
        <p:spPr>
          <a:xfrm>
            <a:off x="1566152" y="144441"/>
            <a:ext cx="9980687" cy="752915"/>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mj-lt"/>
              </a:rPr>
              <a:t>Security Issue 10: </a:t>
            </a:r>
            <a:r>
              <a:rPr lang="it-IT" sz="2800" b="1" dirty="0" err="1">
                <a:solidFill>
                  <a:srgbClr val="FF0000"/>
                </a:solidFill>
                <a:latin typeface="+mj-lt"/>
              </a:rPr>
              <a:t>Unauthenticated</a:t>
            </a:r>
            <a:r>
              <a:rPr lang="it-IT" sz="2800" b="1" dirty="0">
                <a:solidFill>
                  <a:srgbClr val="FF0000"/>
                </a:solidFill>
                <a:latin typeface="+mj-lt"/>
              </a:rPr>
              <a:t> Resource Sharing</a:t>
            </a:r>
          </a:p>
        </p:txBody>
      </p:sp>
      <p:pic>
        <p:nvPicPr>
          <p:cNvPr id="7" name="Immagine 6" descr="Immagine che contiene testo, rosso, Carminio, design&#10;&#10;Il contenuto generato dall'IA potrebbe non essere corretto.">
            <a:extLst>
              <a:ext uri="{FF2B5EF4-FFF2-40B4-BE49-F238E27FC236}">
                <a16:creationId xmlns:a16="http://schemas.microsoft.com/office/drawing/2014/main" id="{05E46E7B-C345-51F0-A792-87FB4296ADA4}"/>
              </a:ext>
            </a:extLst>
          </p:cNvPr>
          <p:cNvPicPr>
            <a:picLocks noChangeAspect="1"/>
          </p:cNvPicPr>
          <p:nvPr/>
        </p:nvPicPr>
        <p:blipFill>
          <a:blip r:embed="rId2"/>
          <a:stretch>
            <a:fillRect/>
          </a:stretch>
        </p:blipFill>
        <p:spPr>
          <a:xfrm>
            <a:off x="849872" y="144441"/>
            <a:ext cx="716280" cy="752915"/>
          </a:xfrm>
          <a:prstGeom prst="rect">
            <a:avLst/>
          </a:prstGeom>
        </p:spPr>
      </p:pic>
      <p:graphicFrame>
        <p:nvGraphicFramePr>
          <p:cNvPr id="8" name="Diagramma 7">
            <a:extLst>
              <a:ext uri="{FF2B5EF4-FFF2-40B4-BE49-F238E27FC236}">
                <a16:creationId xmlns:a16="http://schemas.microsoft.com/office/drawing/2014/main" id="{6E07FACA-D1D0-0168-F9E1-8747C1284E28}"/>
              </a:ext>
            </a:extLst>
          </p:cNvPr>
          <p:cNvGraphicFramePr/>
          <p:nvPr>
            <p:extLst>
              <p:ext uri="{D42A27DB-BD31-4B8C-83A1-F6EECF244321}">
                <p14:modId xmlns:p14="http://schemas.microsoft.com/office/powerpoint/2010/main" val="2171790200"/>
              </p:ext>
            </p:extLst>
          </p:nvPr>
        </p:nvGraphicFramePr>
        <p:xfrm>
          <a:off x="6310008" y="1067808"/>
          <a:ext cx="6267856" cy="5216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CasellaDiTesto 17">
            <a:extLst>
              <a:ext uri="{FF2B5EF4-FFF2-40B4-BE49-F238E27FC236}">
                <a16:creationId xmlns:a16="http://schemas.microsoft.com/office/drawing/2014/main" id="{054BBF6A-C97D-B1D6-0314-EE75F7A3CA6F}"/>
              </a:ext>
            </a:extLst>
          </p:cNvPr>
          <p:cNvSpPr txBox="1"/>
          <p:nvPr/>
        </p:nvSpPr>
        <p:spPr>
          <a:xfrm>
            <a:off x="780644" y="1067808"/>
            <a:ext cx="6758291" cy="5355312"/>
          </a:xfrm>
          <a:prstGeom prst="rect">
            <a:avLst/>
          </a:prstGeom>
          <a:noFill/>
        </p:spPr>
        <p:txBody>
          <a:bodyPr wrap="square">
            <a:spAutoFit/>
          </a:bodyPr>
          <a:lstStyle/>
          <a:p>
            <a:pPr marL="285750" indent="-285750">
              <a:buFont typeface="Arial" panose="020B0604020202020204" pitchFamily="34" charset="0"/>
              <a:buChar char="•"/>
            </a:pPr>
            <a:r>
              <a:rPr lang="it-IT" dirty="0"/>
              <a:t>La condivisione di risorse cloud senza adeguate misure di autenticazione rappresenta un rischio considerevole per la sicurezza dei servizi cloud. </a:t>
            </a:r>
          </a:p>
          <a:p>
            <a:endParaRPr lang="it-IT" dirty="0"/>
          </a:p>
          <a:p>
            <a:pPr marL="285750" indent="-285750">
              <a:buFont typeface="Arial" panose="020B0604020202020204" pitchFamily="34" charset="0"/>
              <a:buChar char="•"/>
            </a:pPr>
            <a:r>
              <a:rPr lang="it-IT" dirty="0"/>
              <a:t>Queste risorse, che comprendono macchine virtuali, archivi di dati e database, spesso ospitano informazioni sensibili e applicazioni cruciali per il funzionamento dell’azienda. Senza un’adeguata verifica dell’identità degli utenti o senza l’implementazione del principio del minimo privilegio, tali risorse rimangono esposte a possibili attacchi da parte di malintenzionati, che potrebbero compromettere dati riservati sia di imprese sia di privati.</a:t>
            </a:r>
          </a:p>
          <a:p>
            <a:endParaRPr lang="it-IT" dirty="0"/>
          </a:p>
          <a:p>
            <a:pPr marL="285750" indent="-285750">
              <a:buFont typeface="Arial" panose="020B0604020202020204" pitchFamily="34" charset="0"/>
              <a:buChar char="•"/>
            </a:pPr>
            <a:r>
              <a:rPr lang="it-IT" dirty="0"/>
              <a:t>L’autenticazione tramite password rappresenta il requisito minimo per proteggere le risorse cloud, ma ogni anno si registrano gravi violazioni causate da accessi non autorizzati a sistemi e database privi di adeguata protezione. Strumenti pubblici come </a:t>
            </a:r>
            <a:r>
              <a:rPr lang="it-IT" dirty="0" err="1"/>
              <a:t>Shodan</a:t>
            </a:r>
            <a:r>
              <a:rPr lang="it-IT" dirty="0"/>
              <a:t>, </a:t>
            </a:r>
            <a:r>
              <a:rPr lang="it-IT" dirty="0" err="1"/>
              <a:t>Binary</a:t>
            </a:r>
            <a:r>
              <a:rPr lang="it-IT" dirty="0"/>
              <a:t> Edge e </a:t>
            </a:r>
            <a:r>
              <a:rPr lang="it-IT" dirty="0" err="1"/>
              <a:t>Grayhat</a:t>
            </a:r>
            <a:r>
              <a:rPr lang="it-IT" dirty="0"/>
              <a:t> </a:t>
            </a:r>
            <a:r>
              <a:rPr lang="it-IT" dirty="0" err="1"/>
              <a:t>Warfare</a:t>
            </a:r>
            <a:r>
              <a:rPr lang="it-IT" dirty="0"/>
              <a:t> rendono inoltre più semplice individuare repository vulnerabili in rete.</a:t>
            </a:r>
          </a:p>
        </p:txBody>
      </p:sp>
    </p:spTree>
    <p:extLst>
      <p:ext uri="{BB962C8B-B14F-4D97-AF65-F5344CB8AC3E}">
        <p14:creationId xmlns:p14="http://schemas.microsoft.com/office/powerpoint/2010/main" val="1215985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303FF-CCE9-BCCE-C6BB-CE815C23774C}"/>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C8CBCAFB-CB8F-85BD-14FB-D74CB684E3B5}"/>
              </a:ext>
            </a:extLst>
          </p:cNvPr>
          <p:cNvSpPr>
            <a:spLocks noGrp="1"/>
          </p:cNvSpPr>
          <p:nvPr>
            <p:ph type="title"/>
          </p:nvPr>
        </p:nvSpPr>
        <p:spPr>
          <a:xfrm>
            <a:off x="838200" y="360000"/>
            <a:ext cx="10515600" cy="900000"/>
          </a:xfrm>
        </p:spPr>
        <p:txBody>
          <a:bodyPr/>
          <a:lstStyle/>
          <a:p>
            <a:r>
              <a:rPr lang="it-IT" b="1" err="1">
                <a:solidFill>
                  <a:schemeClr val="accent1">
                    <a:lumMod val="50000"/>
                  </a:schemeClr>
                </a:solidFill>
              </a:rPr>
              <a:t>Threat</a:t>
            </a:r>
            <a:r>
              <a:rPr lang="it-IT" b="1">
                <a:solidFill>
                  <a:schemeClr val="accent1">
                    <a:lumMod val="50000"/>
                  </a:schemeClr>
                </a:solidFill>
              </a:rPr>
              <a:t> model</a:t>
            </a:r>
          </a:p>
        </p:txBody>
      </p:sp>
      <p:sp>
        <p:nvSpPr>
          <p:cNvPr id="6" name="Segnaposto numero diapositiva 5">
            <a:extLst>
              <a:ext uri="{FF2B5EF4-FFF2-40B4-BE49-F238E27FC236}">
                <a16:creationId xmlns:a16="http://schemas.microsoft.com/office/drawing/2014/main" id="{00E2D23B-8A24-4ED8-98FB-B88B4988D1F0}"/>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24</a:t>
            </a:fld>
            <a:endParaRPr lang="it-IT" noProof="0"/>
          </a:p>
        </p:txBody>
      </p:sp>
      <p:pic>
        <p:nvPicPr>
          <p:cNvPr id="8" name="Immagine 7">
            <a:extLst>
              <a:ext uri="{FF2B5EF4-FFF2-40B4-BE49-F238E27FC236}">
                <a16:creationId xmlns:a16="http://schemas.microsoft.com/office/drawing/2014/main" id="{8D76C9B8-1395-3798-7855-64C376C7C0C6}"/>
              </a:ext>
            </a:extLst>
          </p:cNvPr>
          <p:cNvPicPr>
            <a:picLocks noChangeAspect="1"/>
          </p:cNvPicPr>
          <p:nvPr/>
        </p:nvPicPr>
        <p:blipFill>
          <a:blip r:embed="rId2"/>
          <a:srcRect/>
          <a:stretch/>
        </p:blipFill>
        <p:spPr>
          <a:xfrm>
            <a:off x="1013622" y="1115568"/>
            <a:ext cx="10164756" cy="5377307"/>
          </a:xfrm>
          <a:prstGeom prst="rect">
            <a:avLst/>
          </a:prstGeom>
        </p:spPr>
      </p:pic>
    </p:spTree>
    <p:extLst>
      <p:ext uri="{BB962C8B-B14F-4D97-AF65-F5344CB8AC3E}">
        <p14:creationId xmlns:p14="http://schemas.microsoft.com/office/powerpoint/2010/main" val="18543626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035A-8DCB-9A70-6BDD-DB19E96A251F}"/>
            </a:ext>
          </a:extLst>
        </p:cNvPr>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FD24A06-0AFD-3D0F-3803-B29B638BC231}"/>
              </a:ext>
            </a:extLst>
          </p:cNvPr>
          <p:cNvSpPr>
            <a:spLocks noGrp="1"/>
          </p:cNvSpPr>
          <p:nvPr>
            <p:ph type="sldNum" sz="quarter" idx="16"/>
          </p:nvPr>
        </p:nvSpPr>
        <p:spPr/>
        <p:txBody>
          <a:bodyPr/>
          <a:lstStyle/>
          <a:p>
            <a:pPr rtl="0"/>
            <a:fld id="{B5CEABB6-07DC-46E8-9B57-56EC44A396E5}" type="slidenum">
              <a:rPr lang="it-IT" noProof="0" smtClean="0"/>
              <a:pPr rtl="0"/>
              <a:t>240</a:t>
            </a:fld>
            <a:endParaRPr lang="it-IT" noProof="0"/>
          </a:p>
        </p:txBody>
      </p:sp>
      <p:graphicFrame>
        <p:nvGraphicFramePr>
          <p:cNvPr id="6" name="Tabella 5">
            <a:extLst>
              <a:ext uri="{FF2B5EF4-FFF2-40B4-BE49-F238E27FC236}">
                <a16:creationId xmlns:a16="http://schemas.microsoft.com/office/drawing/2014/main" id="{FBC03C40-7DCE-63CA-DFA9-D30FB4D24810}"/>
              </a:ext>
            </a:extLst>
          </p:cNvPr>
          <p:cNvGraphicFramePr>
            <a:graphicFrameLocks noGrp="1"/>
          </p:cNvGraphicFramePr>
          <p:nvPr>
            <p:extLst>
              <p:ext uri="{D42A27DB-BD31-4B8C-83A1-F6EECF244321}">
                <p14:modId xmlns:p14="http://schemas.microsoft.com/office/powerpoint/2010/main" val="2979929727"/>
              </p:ext>
            </p:extLst>
          </p:nvPr>
        </p:nvGraphicFramePr>
        <p:xfrm>
          <a:off x="565352" y="704850"/>
          <a:ext cx="11061296" cy="5387340"/>
        </p:xfrm>
        <a:graphic>
          <a:graphicData uri="http://schemas.openxmlformats.org/drawingml/2006/table">
            <a:tbl>
              <a:tblPr firstRow="1" bandRow="1">
                <a:tableStyleId>{7DF18680-E054-41AD-8BC1-D1AEF772440D}</a:tableStyleId>
              </a:tblPr>
              <a:tblGrid>
                <a:gridCol w="890716">
                  <a:extLst>
                    <a:ext uri="{9D8B030D-6E8A-4147-A177-3AD203B41FA5}">
                      <a16:colId xmlns:a16="http://schemas.microsoft.com/office/drawing/2014/main" val="1073805147"/>
                    </a:ext>
                  </a:extLst>
                </a:gridCol>
                <a:gridCol w="7750445">
                  <a:extLst>
                    <a:ext uri="{9D8B030D-6E8A-4147-A177-3AD203B41FA5}">
                      <a16:colId xmlns:a16="http://schemas.microsoft.com/office/drawing/2014/main" val="1450058913"/>
                    </a:ext>
                  </a:extLst>
                </a:gridCol>
                <a:gridCol w="2420135">
                  <a:extLst>
                    <a:ext uri="{9D8B030D-6E8A-4147-A177-3AD203B41FA5}">
                      <a16:colId xmlns:a16="http://schemas.microsoft.com/office/drawing/2014/main" val="607305776"/>
                    </a:ext>
                  </a:extLst>
                </a:gridCol>
              </a:tblGrid>
              <a:tr h="0">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493478">
                <a:tc>
                  <a:txBody>
                    <a:bodyPr/>
                    <a:lstStyle/>
                    <a:p>
                      <a:pPr algn="ctr" fontAlgn="ctr"/>
                      <a:r>
                        <a:rPr lang="it-IT" sz="1400" b="1" i="0" u="none" strike="noStrike" dirty="0">
                          <a:effectLst/>
                          <a:latin typeface="+mn-lt"/>
                        </a:rPr>
                        <a:t>DSP-07</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Sviluppare sistemi, prodotti e processi aziendali basati sul principio di sicurezza by design e sulle migliori pratiche di settore.</a:t>
                      </a:r>
                    </a:p>
                  </a:txBody>
                  <a:tcPr/>
                </a:tc>
                <a:tc>
                  <a:txBody>
                    <a:bodyPr/>
                    <a:lstStyle/>
                    <a:p>
                      <a:r>
                        <a:rPr lang="it-IT" sz="1400" dirty="0">
                          <a:hlinkClick r:id="rId2" action="ppaction://hlinksldjump"/>
                        </a:rPr>
                        <a:t>SC-7</a:t>
                      </a:r>
                      <a:r>
                        <a:rPr lang="it-IT" sz="1400" dirty="0"/>
                        <a:t>, </a:t>
                      </a:r>
                      <a:r>
                        <a:rPr lang="it-IT" sz="1400" dirty="0">
                          <a:hlinkClick r:id="rId3" action="ppaction://hlinksldjump"/>
                        </a:rPr>
                        <a:t>SC-8</a:t>
                      </a:r>
                      <a:r>
                        <a:rPr lang="it-IT" sz="1400" dirty="0"/>
                        <a:t>, </a:t>
                      </a:r>
                      <a:r>
                        <a:rPr lang="it-IT" sz="1400" dirty="0">
                          <a:hlinkClick r:id="rId4" action="ppaction://hlinksldjump"/>
                        </a:rPr>
                        <a:t>SC-28</a:t>
                      </a:r>
                      <a:r>
                        <a:rPr lang="it-IT" sz="1400" dirty="0"/>
                        <a:t>, </a:t>
                      </a:r>
                      <a:r>
                        <a:rPr lang="it-IT" sz="1400" dirty="0">
                          <a:hlinkClick r:id="rId4"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493478">
                <a:tc>
                  <a:txBody>
                    <a:bodyPr/>
                    <a:lstStyle/>
                    <a:p>
                      <a:pPr algn="ctr" fontAlgn="ctr"/>
                      <a:r>
                        <a:rPr lang="it-IT" sz="1400" b="1" dirty="0"/>
                        <a:t>DSP-17</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Documentare le ubicazioni fisiche dei dati, inclusi elaborazione e backup, tramite misure e procedure definite</a:t>
                      </a:r>
                    </a:p>
                  </a:txBody>
                  <a:tcPr/>
                </a:tc>
                <a:tc>
                  <a:txBody>
                    <a:bodyPr/>
                    <a:lstStyle/>
                    <a:p>
                      <a:pPr algn="l"/>
                      <a:r>
                        <a:rPr lang="it-IT" sz="1400" dirty="0">
                          <a:hlinkClick r:id="rId3" action="ppaction://hlinksldjump"/>
                        </a:rPr>
                        <a:t>SC-8</a:t>
                      </a:r>
                      <a:r>
                        <a:rPr lang="it-IT" sz="1400" dirty="0"/>
                        <a:t>, </a:t>
                      </a:r>
                      <a:r>
                        <a:rPr lang="it-IT" sz="1400" dirty="0">
                          <a:hlinkClick r:id="rId4" action="ppaction://hlinksldjump"/>
                        </a:rPr>
                        <a:t>SC-28</a:t>
                      </a:r>
                      <a:r>
                        <a:rPr lang="it-IT" sz="1400" dirty="0"/>
                        <a:t>, </a:t>
                      </a:r>
                      <a:r>
                        <a:rPr lang="it-IT" sz="1400" dirty="0">
                          <a:hlinkClick r:id="rId4" action="ppaction://hlinksldjump"/>
                        </a:rPr>
                        <a:t>SC-28(1)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29781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i="0" u="none" strike="noStrike" dirty="0">
                          <a:effectLst/>
                          <a:latin typeface="+mn-lt"/>
                        </a:rPr>
                        <a:t>DSP-19</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Definire e attuare misure per documentare le ubicazioni fisiche dei </a:t>
                      </a:r>
                      <a:r>
                        <a:rPr lang="it-IT" sz="1400" dirty="0" err="1"/>
                        <a:t>dati,incluso</a:t>
                      </a:r>
                      <a:r>
                        <a:rPr lang="it-IT" sz="1400" dirty="0"/>
                        <a:t> backup</a:t>
                      </a:r>
                    </a:p>
                  </a:txBody>
                  <a:tcPr/>
                </a:tc>
                <a:tc>
                  <a:txBody>
                    <a:bodyPr/>
                    <a:lstStyle/>
                    <a:p>
                      <a:r>
                        <a:rPr lang="it-IT" sz="1400" dirty="0">
                          <a:hlinkClick r:id="rId5" action="ppaction://hlinksldjump"/>
                        </a:rPr>
                        <a:t>CA-3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6035220"/>
                  </a:ext>
                </a:extLst>
              </a:tr>
              <a:tr h="493478">
                <a:tc>
                  <a:txBody>
                    <a:bodyPr/>
                    <a:lstStyle/>
                    <a:p>
                      <a:pPr algn="ctr" fontAlgn="ctr"/>
                      <a:r>
                        <a:rPr lang="it-IT" sz="1400" b="1" dirty="0"/>
                        <a:t>IAM-01</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documentare, approvare, comunicare, implementare, applicare, valutare e mantenere politiche e procedure per la gestione delle identità e degli accessi , revisionandole annualmente.</a:t>
                      </a:r>
                    </a:p>
                  </a:txBody>
                  <a:tcPr/>
                </a:tc>
                <a:tc>
                  <a:txBody>
                    <a:bodyPr/>
                    <a:lstStyle/>
                    <a:p>
                      <a:pPr algn="l"/>
                      <a:r>
                        <a:rPr lang="pt-BR" sz="1400" dirty="0">
                          <a:hlinkClick r:id="rId6" action="ppaction://hlinksldjump"/>
                        </a:rPr>
                        <a:t>AC-2(3)</a:t>
                      </a:r>
                      <a:r>
                        <a:rPr lang="pt-BR" sz="1400" dirty="0"/>
                        <a:t>, </a:t>
                      </a:r>
                      <a:r>
                        <a:rPr lang="pt-BR" sz="1400" dirty="0">
                          <a:hlinkClick r:id="rId7" action="ppaction://hlinksldjump"/>
                        </a:rPr>
                        <a:t>IA-4</a:t>
                      </a:r>
                      <a:r>
                        <a:rPr lang="pt-BR" sz="1400" dirty="0"/>
                        <a:t>, </a:t>
                      </a:r>
                      <a:r>
                        <a:rPr lang="pt-BR" sz="1400" dirty="0">
                          <a:hlinkClick r:id="rId8" action="ppaction://hlinksldjump"/>
                        </a:rPr>
                        <a:t>IA-4(5)</a:t>
                      </a:r>
                      <a:r>
                        <a:rPr lang="pt-BR" sz="1400" dirty="0"/>
                        <a:t>, </a:t>
                      </a:r>
                      <a:r>
                        <a:rPr lang="pt-BR" sz="1400" dirty="0">
                          <a:hlinkClick r:id="rId9" action="ppaction://hlinksldjump"/>
                        </a:rPr>
                        <a:t>IA-4(6)</a:t>
                      </a:r>
                      <a:r>
                        <a:rPr lang="pt-BR" sz="1400" dirty="0"/>
                        <a:t>, </a:t>
                      </a:r>
                      <a:r>
                        <a:rPr lang="pt-BR" sz="1400" dirty="0">
                          <a:hlinkClick r:id="rId10"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493478">
                <a:tc>
                  <a:txBody>
                    <a:bodyPr/>
                    <a:lstStyle/>
                    <a:p>
                      <a:pPr algn="ctr" fontAlgn="ctr"/>
                      <a:r>
                        <a:rPr lang="it-IT" sz="1400" b="1" i="0" u="none" strike="noStrike" dirty="0">
                          <a:effectLst/>
                          <a:latin typeface="+mn-lt"/>
                        </a:rPr>
                        <a:t>IAM-02</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Stabilire, documentare, approvare, comunicare e mantenere politiche solide per le password, riesaminandole almeno una volta all’anno.</a:t>
                      </a:r>
                    </a:p>
                  </a:txBody>
                  <a:tcPr/>
                </a:tc>
                <a:tc>
                  <a:txBody>
                    <a:bodyPr/>
                    <a:lstStyle/>
                    <a:p>
                      <a:pPr algn="l"/>
                      <a:r>
                        <a:rPr lang="pt-BR" sz="1400" dirty="0">
                          <a:hlinkClick r:id="rId6" action="ppaction://hlinksldjump"/>
                        </a:rPr>
                        <a:t>AC-2(3)</a:t>
                      </a:r>
                      <a:r>
                        <a:rPr lang="pt-BR" sz="1400" dirty="0"/>
                        <a:t>,</a:t>
                      </a:r>
                      <a:r>
                        <a:rPr lang="pt-BR" sz="1400" dirty="0">
                          <a:hlinkClick r:id="rId11" action="ppaction://hlinksldjump"/>
                        </a:rPr>
                        <a:t>AC-3</a:t>
                      </a:r>
                      <a:r>
                        <a:rPr lang="pt-BR" sz="1400" dirty="0"/>
                        <a:t>,</a:t>
                      </a:r>
                      <a:r>
                        <a:rPr lang="pt-BR" sz="1400" dirty="0">
                          <a:hlinkClick r:id="rId12" action="ppaction://hlinksldjump"/>
                        </a:rPr>
                        <a:t>AC-12</a:t>
                      </a:r>
                      <a:r>
                        <a:rPr lang="pt-BR" sz="1400" dirty="0"/>
                        <a:t>,</a:t>
                      </a:r>
                      <a:r>
                        <a:rPr lang="pt-BR" sz="1400" dirty="0">
                          <a:hlinkClick r:id="rId13" action="ppaction://hlinksldjump"/>
                        </a:rPr>
                        <a:t>IA-2</a:t>
                      </a:r>
                      <a:r>
                        <a:rPr lang="pt-BR" sz="1400" dirty="0"/>
                        <a:t>,</a:t>
                      </a:r>
                      <a:r>
                        <a:rPr lang="pt-BR" sz="1400" dirty="0">
                          <a:hlinkClick r:id="rId14" action="ppaction://hlinksldjump"/>
                        </a:rPr>
                        <a:t>IA-5</a:t>
                      </a:r>
                      <a:r>
                        <a:rPr lang="pt-BR" sz="1400" dirty="0"/>
                        <a:t>,</a:t>
                      </a:r>
                      <a:r>
                        <a:rPr lang="pt-BR" sz="1400" dirty="0">
                          <a:hlinkClick r:id="rId15" action="ppaction://hlinksldjump"/>
                        </a:rPr>
                        <a:t>IA-5(1)</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493478">
                <a:tc>
                  <a:txBody>
                    <a:bodyPr/>
                    <a:lstStyle/>
                    <a:p>
                      <a:pPr algn="ctr" fontAlgn="ctr"/>
                      <a:r>
                        <a:rPr lang="it-IT" sz="1400" b="1" i="0" u="none" strike="noStrike" dirty="0">
                          <a:effectLst/>
                          <a:latin typeface="+mn-lt"/>
                        </a:rPr>
                        <a:t>IAM-07</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Aggiornare o revocare tempestivamente gli accessi in caso di cambi ruolo, cessazioni o variazioni identità, per applicare le politiche IAM.</a:t>
                      </a:r>
                    </a:p>
                  </a:txBody>
                  <a:tcPr/>
                </a:tc>
                <a:tc>
                  <a:txBody>
                    <a:bodyPr/>
                    <a:lstStyle/>
                    <a:p>
                      <a:r>
                        <a:rPr lang="it-IT" sz="1400" dirty="0">
                          <a:hlinkClick r:id="rId16" action="ppaction://hlinksldjump"/>
                        </a:rPr>
                        <a:t>AC-2(1)</a:t>
                      </a:r>
                      <a:r>
                        <a:rPr lang="it-IT" sz="1400" dirty="0"/>
                        <a:t>,</a:t>
                      </a:r>
                      <a:r>
                        <a:rPr lang="it-IT" sz="1400" dirty="0">
                          <a:hlinkClick r:id="rId11" action="ppaction://hlinksldjump"/>
                        </a:rPr>
                        <a:t>AC-3</a:t>
                      </a:r>
                      <a:r>
                        <a:rPr lang="it-IT" sz="1400" dirty="0"/>
                        <a:t>,</a:t>
                      </a:r>
                      <a:r>
                        <a:rPr lang="it-IT" sz="1400" dirty="0">
                          <a:hlinkClick r:id="rId17" action="ppaction://hlinksldjump"/>
                        </a:rPr>
                        <a:t>AC-6</a:t>
                      </a:r>
                      <a:r>
                        <a:rPr lang="it-IT" sz="1400" dirty="0"/>
                        <a:t>,</a:t>
                      </a:r>
                      <a:r>
                        <a:rPr lang="it-IT" sz="1400" dirty="0">
                          <a:hlinkClick r:id="rId18" action="ppaction://hlinksldjump"/>
                        </a:rPr>
                        <a:t>CM(7)</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4690069"/>
                  </a:ext>
                </a:extLst>
              </a:tr>
              <a:tr h="493478">
                <a:tc>
                  <a:txBody>
                    <a:bodyPr/>
                    <a:lstStyle/>
                    <a:p>
                      <a:pPr algn="ctr" fontAlgn="ctr"/>
                      <a:r>
                        <a:rPr lang="it-IT" sz="1400" b="1" dirty="0">
                          <a:latin typeface="+mn-lt"/>
                        </a:rPr>
                        <a:t>IAM-08</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Revisionare periodicamente gli accessi in base al minimo privilegio e alla separazione dei compiti, secondo il livello di rischio tollerato.</a:t>
                      </a:r>
                    </a:p>
                  </a:txBody>
                  <a:tcPr/>
                </a:tc>
                <a:tc>
                  <a:txBody>
                    <a:bodyPr/>
                    <a:lstStyle/>
                    <a:p>
                      <a:r>
                        <a:rPr lang="it-IT" sz="1400" dirty="0">
                          <a:hlinkClick r:id="rId17" action="ppaction://hlinksldjump"/>
                        </a:rPr>
                        <a:t>AC-6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14248835"/>
                  </a:ext>
                </a:extLst>
              </a:tr>
              <a:tr h="696675">
                <a:tc>
                  <a:txBody>
                    <a:bodyPr/>
                    <a:lstStyle/>
                    <a:p>
                      <a:pPr algn="ctr" fontAlgn="ctr"/>
                      <a:r>
                        <a:rPr lang="it-IT" sz="1400" b="1" i="0" u="none" strike="noStrike" dirty="0">
                          <a:effectLst/>
                          <a:latin typeface="+mn-lt"/>
                        </a:rPr>
                        <a:t>IAM-14</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Garantire un’autenticazione sicura a sistemi, applicazioni e dati attraverso l’uso di meccanismi di MFA per gli utenti privilegiati, basati su certificati digitali o soluzioni equivalenti.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hlinkClick r:id="rId17" action="ppaction://hlinksldjump"/>
                        </a:rPr>
                        <a:t>AC-6</a:t>
                      </a:r>
                      <a:r>
                        <a:rPr lang="pt-BR" sz="1400" dirty="0"/>
                        <a:t>,</a:t>
                      </a:r>
                      <a:r>
                        <a:rPr lang="pt-BR" sz="1400" dirty="0">
                          <a:hlinkClick r:id="rId19" action="ppaction://hlinksldjump"/>
                        </a:rPr>
                        <a:t>AC-6(5)</a:t>
                      </a:r>
                      <a:r>
                        <a:rPr lang="pt-BR" sz="1400" dirty="0"/>
                        <a:t>,</a:t>
                      </a:r>
                      <a:r>
                        <a:rPr lang="pt-BR" sz="1400" dirty="0">
                          <a:hlinkClick r:id="rId20" action="ppaction://hlinksldjump"/>
                        </a:rPr>
                        <a:t>AC-7</a:t>
                      </a:r>
                      <a:r>
                        <a:rPr lang="pt-BR" sz="1400" dirty="0"/>
                        <a:t>,</a:t>
                      </a:r>
                      <a:r>
                        <a:rPr lang="it-IT" sz="1400" dirty="0">
                          <a:hlinkClick r:id="rId13" action="ppaction://hlinksldjump"/>
                        </a:rPr>
                        <a:t> IA-2</a:t>
                      </a:r>
                      <a:r>
                        <a:rPr lang="it-IT" sz="1400" dirty="0"/>
                        <a:t>,</a:t>
                      </a:r>
                      <a:r>
                        <a:rPr lang="it-IT" sz="1400" dirty="0">
                          <a:hlinkClick r:id="rId21" action="ppaction://hlinksldjump"/>
                        </a:rPr>
                        <a:t>IA-2(1)</a:t>
                      </a:r>
                      <a:r>
                        <a:rPr lang="it-IT" sz="1400" dirty="0"/>
                        <a:t>,</a:t>
                      </a:r>
                      <a:r>
                        <a:rPr lang="it-IT" sz="1400" dirty="0">
                          <a:hlinkClick r:id="rId21" action="ppaction://hlinksldjump"/>
                        </a:rPr>
                        <a:t>IA-2(2)</a:t>
                      </a:r>
                      <a:r>
                        <a:rPr lang="pt-BR" sz="1400" dirty="0"/>
                        <a:t>,</a:t>
                      </a:r>
                      <a:r>
                        <a:rPr lang="pt-BR" sz="1400" dirty="0">
                          <a:hlinkClick r:id="rId22" action="ppaction://hlinksldjump"/>
                        </a:rPr>
                        <a:t>IA-2(8)</a:t>
                      </a:r>
                      <a:r>
                        <a:rPr lang="pt-BR" sz="1400" dirty="0"/>
                        <a:t>,</a:t>
                      </a:r>
                      <a:r>
                        <a:rPr lang="pt-BR" sz="1400" dirty="0">
                          <a:hlinkClick r:id="rId10" action="ppaction://hlinksldjump"/>
                        </a:rPr>
                        <a:t>IA-5</a:t>
                      </a:r>
                      <a:r>
                        <a:rPr lang="pt-BR" sz="1400" dirty="0"/>
                        <a:t>,</a:t>
                      </a:r>
                      <a:r>
                        <a:rPr lang="pt-BR" sz="1400" dirty="0">
                          <a:hlinkClick r:id="rId23" action="ppaction://hlinksldjump"/>
                        </a:rPr>
                        <a:t>IA-5(9)</a:t>
                      </a:r>
                      <a:r>
                        <a:rPr lang="pt-BR" sz="1400" dirty="0"/>
                        <a:t>,</a:t>
                      </a:r>
                      <a:r>
                        <a:rPr lang="pt-BR" sz="1400" dirty="0">
                          <a:hlinkClick r:id="rId24" action="ppaction://hlinksldjump"/>
                        </a:rPr>
                        <a:t>SC-23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7421336"/>
                  </a:ext>
                </a:extLst>
              </a:tr>
              <a:tr h="290281">
                <a:tc>
                  <a:txBody>
                    <a:bodyPr/>
                    <a:lstStyle/>
                    <a:p>
                      <a:pPr algn="ctr" fontAlgn="ctr"/>
                      <a:r>
                        <a:rPr lang="it-IT" sz="1400" b="1" i="0" u="none" strike="noStrike" dirty="0">
                          <a:effectLst/>
                          <a:latin typeface="+mn-lt"/>
                        </a:rPr>
                        <a:t>IAM-15</a:t>
                      </a: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Definire, attuare e valutare misure per la gestione sicura delle password.</a:t>
                      </a:r>
                    </a:p>
                  </a:txBody>
                  <a:tcPr/>
                </a:tc>
                <a:tc>
                  <a:txBody>
                    <a:bodyPr/>
                    <a:lstStyle/>
                    <a:p>
                      <a:r>
                        <a:rPr lang="it-IT" sz="1400" dirty="0">
                          <a:hlinkClick r:id="rId7" action="ppaction://hlinksldjump"/>
                        </a:rPr>
                        <a:t>IA-4</a:t>
                      </a:r>
                      <a:r>
                        <a:rPr lang="it-IT" sz="1400" dirty="0"/>
                        <a:t>,</a:t>
                      </a:r>
                      <a:r>
                        <a:rPr lang="pt-BR" sz="1400" dirty="0">
                          <a:hlinkClick r:id="rId10" action="ppaction://hlinksldjump"/>
                        </a:rPr>
                        <a:t> IA-5</a:t>
                      </a:r>
                      <a:r>
                        <a:rPr lang="it-IT" sz="1400" dirty="0"/>
                        <a:t>,</a:t>
                      </a:r>
                      <a:r>
                        <a:rPr lang="pt-BR" sz="1400" dirty="0">
                          <a:hlinkClick r:id="rId15" action="ppaction://hlinksldjump"/>
                        </a:rPr>
                        <a:t> IA-5(1)</a:t>
                      </a:r>
                      <a:r>
                        <a:rPr lang="pt-BR" sz="1400" dirty="0"/>
                        <a:t>,</a:t>
                      </a:r>
                      <a:r>
                        <a:rPr lang="pt-BR" sz="1400" dirty="0">
                          <a:hlinkClick r:id="rId25" action="ppaction://hlinksldjump"/>
                        </a:rPr>
                        <a:t> IA-5(8)</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0921802"/>
                  </a:ext>
                </a:extLst>
              </a:tr>
              <a:tr h="696675">
                <a:tc>
                  <a:txBody>
                    <a:bodyPr/>
                    <a:lstStyle/>
                    <a:p>
                      <a:pPr algn="ctr" fontAlgn="ctr"/>
                      <a:r>
                        <a:rPr lang="it-IT" sz="1400" b="1" i="0" u="none" strike="noStrike" dirty="0">
                          <a:effectLst/>
                          <a:latin typeface="+mn-lt"/>
                        </a:rPr>
                        <a:t>IAM-16</a:t>
                      </a: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it-IT" sz="1400" dirty="0"/>
                        <a:t>Il sistema informativo deve richiedere approvazioni per autorizzare l’accesso alle risorse, seguendo politiche approvate e comunicate. L’organizzazione dovrebbe adottare più livelli di autorizzazione (es. responsabile utente, proprietario del sistema/dati).</a:t>
                      </a:r>
                    </a:p>
                  </a:txBody>
                  <a:tcPr>
                    <a:lnB w="12700" cap="flat" cmpd="sng" algn="ctr">
                      <a:solidFill>
                        <a:schemeClr val="tx1"/>
                      </a:solidFill>
                      <a:prstDash val="solid"/>
                      <a:round/>
                      <a:headEnd type="none" w="med" len="med"/>
                      <a:tailEnd type="none" w="med" len="med"/>
                    </a:lnB>
                  </a:tcPr>
                </a:tc>
                <a:tc>
                  <a:txBody>
                    <a:bodyPr/>
                    <a:lstStyle/>
                    <a:p>
                      <a:r>
                        <a:rPr lang="it-IT" sz="1400" dirty="0">
                          <a:hlinkClick r:id="rId11" action="ppaction://hlinksldjump"/>
                        </a:rPr>
                        <a:t>AC-3</a:t>
                      </a:r>
                      <a:r>
                        <a:rPr lang="pt-BR" sz="1400" dirty="0"/>
                        <a:t>,</a:t>
                      </a:r>
                      <a:r>
                        <a:rPr lang="pt-BR" sz="1400" dirty="0">
                          <a:hlinkClick r:id="rId26" action="ppaction://hlinksldjump"/>
                        </a:rPr>
                        <a:t>AC-4</a:t>
                      </a:r>
                      <a:r>
                        <a:rPr lang="pt-BR" sz="1400" dirty="0"/>
                        <a:t>,</a:t>
                      </a:r>
                      <a:r>
                        <a:rPr lang="it-IT" sz="1400" dirty="0">
                          <a:hlinkClick r:id="rId17" action="ppaction://hlinksldjump"/>
                        </a:rPr>
                        <a:t> AC-6</a:t>
                      </a:r>
                      <a:r>
                        <a:rPr lang="pt-BR" sz="1400" dirty="0"/>
                        <a:t>,</a:t>
                      </a:r>
                      <a:r>
                        <a:rPr lang="pt-BR" sz="1400" dirty="0">
                          <a:hlinkClick r:id="rId19" action="ppaction://hlinksldjump"/>
                        </a:rPr>
                        <a:t>AC-6(9)</a:t>
                      </a:r>
                      <a:r>
                        <a:rPr lang="pt-BR" sz="1400" dirty="0"/>
                        <a:t>,</a:t>
                      </a:r>
                      <a:r>
                        <a:rPr lang="it-IT" sz="1400" dirty="0">
                          <a:hlinkClick r:id="rId12" action="ppaction://hlinksldjump"/>
                        </a:rPr>
                        <a:t> AC-12</a:t>
                      </a:r>
                      <a:r>
                        <a:rPr lang="pt-BR" sz="1400" dirty="0"/>
                        <a:t>,</a:t>
                      </a:r>
                      <a:r>
                        <a:rPr lang="it-IT" sz="1400" dirty="0">
                          <a:hlinkClick r:id="rId13" action="ppaction://hlinksldjump"/>
                        </a:rPr>
                        <a:t> IA-2</a:t>
                      </a:r>
                      <a:r>
                        <a:rPr lang="it-IT" sz="1400" dirty="0"/>
                        <a:t>,</a:t>
                      </a:r>
                      <a:r>
                        <a:rPr lang="it-IT" sz="1400" dirty="0">
                          <a:hlinkClick r:id="rId21" action="ppaction://hlinksldjump"/>
                        </a:rPr>
                        <a:t>IA-2(1)</a:t>
                      </a:r>
                      <a:r>
                        <a:rPr lang="it-IT" sz="1400" dirty="0"/>
                        <a:t>,</a:t>
                      </a:r>
                      <a:r>
                        <a:rPr lang="it-IT" sz="1400" dirty="0">
                          <a:hlinkClick r:id="rId21" action="ppaction://hlinksldjump"/>
                        </a:rPr>
                        <a:t>IA-2(2)</a:t>
                      </a:r>
                      <a:r>
                        <a:rPr lang="pt-BR" sz="1400" dirty="0"/>
                        <a:t>,</a:t>
                      </a:r>
                      <a:r>
                        <a:rPr lang="pt-BR" sz="1400" dirty="0">
                          <a:hlinkClick r:id="rId15" action="ppaction://hlinksldjump"/>
                        </a:rPr>
                        <a:t>IA-5(1)</a:t>
                      </a:r>
                      <a:r>
                        <a:rPr lang="pt-BR" sz="1400" dirty="0"/>
                        <a:t>,</a:t>
                      </a:r>
                      <a:r>
                        <a:rPr lang="pt-BR" sz="1400" dirty="0">
                          <a:hlinkClick r:id="rId25" action="ppaction://hlinksldjump"/>
                        </a:rPr>
                        <a:t>IA-5(8)</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7951826"/>
                  </a:ext>
                </a:extLst>
              </a:tr>
            </a:tbl>
          </a:graphicData>
        </a:graphic>
      </p:graphicFrame>
    </p:spTree>
    <p:extLst>
      <p:ext uri="{BB962C8B-B14F-4D97-AF65-F5344CB8AC3E}">
        <p14:creationId xmlns:p14="http://schemas.microsoft.com/office/powerpoint/2010/main" val="6454002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DE441AB-2E88-0888-2A2F-0DBBEE7E3A37}"/>
              </a:ext>
            </a:extLst>
          </p:cNvPr>
          <p:cNvSpPr>
            <a:spLocks noGrp="1"/>
          </p:cNvSpPr>
          <p:nvPr>
            <p:ph type="sldNum" sz="quarter" idx="16"/>
          </p:nvPr>
        </p:nvSpPr>
        <p:spPr/>
        <p:txBody>
          <a:bodyPr/>
          <a:lstStyle/>
          <a:p>
            <a:pPr rtl="0"/>
            <a:fld id="{B5CEABB6-07DC-46E8-9B57-56EC44A396E5}" type="slidenum">
              <a:rPr lang="it-IT" noProof="0" smtClean="0"/>
              <a:pPr rtl="0"/>
              <a:t>241</a:t>
            </a:fld>
            <a:endParaRPr lang="it-IT" noProof="0"/>
          </a:p>
        </p:txBody>
      </p:sp>
      <p:sp>
        <p:nvSpPr>
          <p:cNvPr id="5" name="Rettangolo con un angolo arrotondato 4">
            <a:extLst>
              <a:ext uri="{FF2B5EF4-FFF2-40B4-BE49-F238E27FC236}">
                <a16:creationId xmlns:a16="http://schemas.microsoft.com/office/drawing/2014/main" id="{CCD5E7CE-5D1B-FF12-679C-E2B8C5717543}"/>
              </a:ext>
            </a:extLst>
          </p:cNvPr>
          <p:cNvSpPr/>
          <p:nvPr/>
        </p:nvSpPr>
        <p:spPr>
          <a:xfrm>
            <a:off x="1556425" y="407087"/>
            <a:ext cx="9980687" cy="752915"/>
          </a:xfrm>
          <a:prstGeom prst="round1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mj-lt"/>
              </a:rPr>
              <a:t>Security Issue 11: </a:t>
            </a:r>
            <a:r>
              <a:rPr lang="it-IT" sz="2800" b="1" dirty="0">
                <a:solidFill>
                  <a:srgbClr val="FF0000"/>
                </a:solidFill>
                <a:latin typeface="+mj-lt"/>
              </a:rPr>
              <a:t>Advanced </a:t>
            </a:r>
            <a:r>
              <a:rPr lang="it-IT" sz="2800" b="1" dirty="0" err="1">
                <a:solidFill>
                  <a:srgbClr val="FF0000"/>
                </a:solidFill>
                <a:latin typeface="+mj-lt"/>
              </a:rPr>
              <a:t>Persistent</a:t>
            </a:r>
            <a:r>
              <a:rPr lang="it-IT" sz="2800" b="1" dirty="0">
                <a:solidFill>
                  <a:srgbClr val="FF0000"/>
                </a:solidFill>
                <a:latin typeface="+mj-lt"/>
              </a:rPr>
              <a:t> </a:t>
            </a:r>
            <a:r>
              <a:rPr lang="it-IT" sz="2800" b="1" dirty="0" err="1">
                <a:solidFill>
                  <a:srgbClr val="FF0000"/>
                </a:solidFill>
                <a:latin typeface="+mj-lt"/>
              </a:rPr>
              <a:t>Threats</a:t>
            </a:r>
            <a:endParaRPr lang="it-IT" sz="2800" b="1" dirty="0">
              <a:solidFill>
                <a:srgbClr val="FF0000"/>
              </a:solidFill>
              <a:latin typeface="+mj-lt"/>
            </a:endParaRPr>
          </a:p>
        </p:txBody>
      </p:sp>
      <p:pic>
        <p:nvPicPr>
          <p:cNvPr id="7" name="Immagine 6" descr="Immagine che contiene testo, rosso, Elementi grafici, Carminio&#10;&#10;Il contenuto generato dall'IA potrebbe non essere corretto.">
            <a:extLst>
              <a:ext uri="{FF2B5EF4-FFF2-40B4-BE49-F238E27FC236}">
                <a16:creationId xmlns:a16="http://schemas.microsoft.com/office/drawing/2014/main" id="{B294B672-B34E-492C-C321-6A44ACCA07F4}"/>
              </a:ext>
            </a:extLst>
          </p:cNvPr>
          <p:cNvPicPr>
            <a:picLocks noChangeAspect="1"/>
          </p:cNvPicPr>
          <p:nvPr/>
        </p:nvPicPr>
        <p:blipFill>
          <a:blip r:embed="rId2"/>
          <a:stretch>
            <a:fillRect/>
          </a:stretch>
        </p:blipFill>
        <p:spPr>
          <a:xfrm>
            <a:off x="702985" y="407087"/>
            <a:ext cx="853440" cy="752915"/>
          </a:xfrm>
          <a:prstGeom prst="rect">
            <a:avLst/>
          </a:prstGeom>
        </p:spPr>
      </p:pic>
      <p:sp>
        <p:nvSpPr>
          <p:cNvPr id="9" name="CasellaDiTesto 8">
            <a:extLst>
              <a:ext uri="{FF2B5EF4-FFF2-40B4-BE49-F238E27FC236}">
                <a16:creationId xmlns:a16="http://schemas.microsoft.com/office/drawing/2014/main" id="{A9165B2F-F6DC-7C6D-4CDE-C389DEE18CA4}"/>
              </a:ext>
            </a:extLst>
          </p:cNvPr>
          <p:cNvSpPr txBox="1"/>
          <p:nvPr/>
        </p:nvSpPr>
        <p:spPr>
          <a:xfrm>
            <a:off x="702985" y="1338671"/>
            <a:ext cx="11028572" cy="1477328"/>
          </a:xfrm>
          <a:prstGeom prst="rect">
            <a:avLst/>
          </a:prstGeom>
          <a:noFill/>
        </p:spPr>
        <p:txBody>
          <a:bodyPr wrap="square">
            <a:spAutoFit/>
          </a:bodyPr>
          <a:lstStyle/>
          <a:p>
            <a:r>
              <a:rPr lang="it-IT" dirty="0"/>
              <a:t>Le minacce persistenti avanzate (APT), provenienti da stati nazionali e gruppi criminali, rappresentano un grave rischio per la sicurezza del cloud. Nel 2022-2023, hanno sfruttato tattiche come ransomware, zero-day, phishing e compromissioni della supply chain, evidenziando la necessità di protezioni robuste. Questi attacchi compromettono dati sensibili, indeboliscono la sicurezza e possono interrompere l’attività aziendale, impattando produttività e servizi.</a:t>
            </a:r>
          </a:p>
        </p:txBody>
      </p:sp>
      <p:graphicFrame>
        <p:nvGraphicFramePr>
          <p:cNvPr id="10" name="Diagramma 9">
            <a:extLst>
              <a:ext uri="{FF2B5EF4-FFF2-40B4-BE49-F238E27FC236}">
                <a16:creationId xmlns:a16="http://schemas.microsoft.com/office/drawing/2014/main" id="{90B91400-E56B-ED9E-20A5-B8A81512695E}"/>
              </a:ext>
            </a:extLst>
          </p:cNvPr>
          <p:cNvGraphicFramePr/>
          <p:nvPr>
            <p:extLst>
              <p:ext uri="{D42A27DB-BD31-4B8C-83A1-F6EECF244321}">
                <p14:modId xmlns:p14="http://schemas.microsoft.com/office/powerpoint/2010/main" val="84780002"/>
              </p:ext>
            </p:extLst>
          </p:nvPr>
        </p:nvGraphicFramePr>
        <p:xfrm>
          <a:off x="1844147" y="2738325"/>
          <a:ext cx="8746247" cy="421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05818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7D40239-5888-CC9C-E2C8-3B71EDEF7204}"/>
              </a:ext>
            </a:extLst>
          </p:cNvPr>
          <p:cNvSpPr>
            <a:spLocks noGrp="1"/>
          </p:cNvSpPr>
          <p:nvPr>
            <p:ph type="sldNum" sz="quarter" idx="16"/>
          </p:nvPr>
        </p:nvSpPr>
        <p:spPr/>
        <p:txBody>
          <a:bodyPr/>
          <a:lstStyle/>
          <a:p>
            <a:pPr rtl="0"/>
            <a:fld id="{B5CEABB6-07DC-46E8-9B57-56EC44A396E5}" type="slidenum">
              <a:rPr lang="it-IT" noProof="0" smtClean="0"/>
              <a:pPr rtl="0"/>
              <a:t>242</a:t>
            </a:fld>
            <a:endParaRPr lang="it-IT" noProof="0"/>
          </a:p>
        </p:txBody>
      </p:sp>
      <p:graphicFrame>
        <p:nvGraphicFramePr>
          <p:cNvPr id="5" name="Tabella 4">
            <a:extLst>
              <a:ext uri="{FF2B5EF4-FFF2-40B4-BE49-F238E27FC236}">
                <a16:creationId xmlns:a16="http://schemas.microsoft.com/office/drawing/2014/main" id="{B4792082-B730-790B-5580-A96BC81595B1}"/>
              </a:ext>
            </a:extLst>
          </p:cNvPr>
          <p:cNvGraphicFramePr>
            <a:graphicFrameLocks noGrp="1"/>
          </p:cNvGraphicFramePr>
          <p:nvPr>
            <p:extLst>
              <p:ext uri="{D42A27DB-BD31-4B8C-83A1-F6EECF244321}">
                <p14:modId xmlns:p14="http://schemas.microsoft.com/office/powerpoint/2010/main" val="1801480756"/>
              </p:ext>
            </p:extLst>
          </p:nvPr>
        </p:nvGraphicFramePr>
        <p:xfrm>
          <a:off x="565352" y="999490"/>
          <a:ext cx="11061296" cy="3493215"/>
        </p:xfrm>
        <a:graphic>
          <a:graphicData uri="http://schemas.openxmlformats.org/drawingml/2006/table">
            <a:tbl>
              <a:tblPr firstRow="1" bandRow="1">
                <a:tableStyleId>{7DF18680-E054-41AD-8BC1-D1AEF772440D}</a:tableStyleId>
              </a:tblPr>
              <a:tblGrid>
                <a:gridCol w="890716">
                  <a:extLst>
                    <a:ext uri="{9D8B030D-6E8A-4147-A177-3AD203B41FA5}">
                      <a16:colId xmlns:a16="http://schemas.microsoft.com/office/drawing/2014/main" val="1073805147"/>
                    </a:ext>
                  </a:extLst>
                </a:gridCol>
                <a:gridCol w="7750445">
                  <a:extLst>
                    <a:ext uri="{9D8B030D-6E8A-4147-A177-3AD203B41FA5}">
                      <a16:colId xmlns:a16="http://schemas.microsoft.com/office/drawing/2014/main" val="1450058913"/>
                    </a:ext>
                  </a:extLst>
                </a:gridCol>
                <a:gridCol w="2420135">
                  <a:extLst>
                    <a:ext uri="{9D8B030D-6E8A-4147-A177-3AD203B41FA5}">
                      <a16:colId xmlns:a16="http://schemas.microsoft.com/office/drawing/2014/main" val="607305776"/>
                    </a:ext>
                  </a:extLst>
                </a:gridCol>
              </a:tblGrid>
              <a:tr h="0">
                <a:tc>
                  <a:txBody>
                    <a:bodyPr/>
                    <a:lstStyle/>
                    <a:p>
                      <a:pPr algn="ctr" fontAlgn="ctr"/>
                      <a:r>
                        <a:rPr lang="it-IT" sz="1300" b="1" i="0" u="none" strike="noStrike" dirty="0">
                          <a:solidFill>
                            <a:srgbClr val="FFFFFF"/>
                          </a:solidFill>
                          <a:effectLst/>
                          <a:latin typeface="Gill Sans MT" panose="020B0502020104020203" pitchFamily="34" charset="0"/>
                        </a:rPr>
                        <a:t>Control ID</a:t>
                      </a:r>
                    </a:p>
                  </a:txBody>
                  <a:tcPr marL="7620" marR="7620"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a:t>
                      </a:r>
                      <a:r>
                        <a:rPr lang="it-IT" sz="1300" b="1" i="0" u="none" strike="noStrike" dirty="0" err="1">
                          <a:solidFill>
                            <a:srgbClr val="FFFFFF"/>
                          </a:solidFill>
                          <a:effectLst/>
                          <a:latin typeface="Gill Sans MT" panose="020B0502020104020203" pitchFamily="34" charset="0"/>
                        </a:rPr>
                        <a:t>Specification</a:t>
                      </a:r>
                      <a:r>
                        <a:rPr lang="it-IT" sz="1300" b="1" i="0" u="none" strike="noStrike" dirty="0">
                          <a:solidFill>
                            <a:srgbClr val="FFFFFF"/>
                          </a:solidFill>
                          <a:effectLst/>
                          <a:latin typeface="Gill Sans MT" panose="020B0502020104020203" pitchFamily="34" charset="0"/>
                        </a:rPr>
                        <a:t>-CCM v4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ctr" fontAlgn="ctr"/>
                      <a:r>
                        <a:rPr lang="it-IT" sz="1300" b="1" i="0" u="none" strike="noStrike" dirty="0">
                          <a:solidFill>
                            <a:srgbClr val="FFFFFF"/>
                          </a:solidFill>
                          <a:effectLst/>
                          <a:latin typeface="Gill Sans MT" panose="020B0502020104020203" pitchFamily="34" charset="0"/>
                        </a:rPr>
                        <a:t>Control Mapping-NIST</a:t>
                      </a: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2171395"/>
                  </a:ext>
                </a:extLst>
              </a:tr>
              <a:tr h="493478">
                <a:tc>
                  <a:txBody>
                    <a:bodyPr/>
                    <a:lstStyle/>
                    <a:p>
                      <a:pPr algn="ctr" fontAlgn="ctr"/>
                      <a:r>
                        <a:rPr lang="it-IT" sz="1400" b="1" dirty="0">
                          <a:latin typeface="+mn-lt"/>
                        </a:rPr>
                        <a:t>IAM-03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Gestire, archiviare e revisionare le informazioni sulle identità di sistema e i relativi livelli di accesso.</a:t>
                      </a:r>
                    </a:p>
                  </a:txBody>
                  <a:tcPr/>
                </a:tc>
                <a:tc>
                  <a:txBody>
                    <a:bodyPr/>
                    <a:lstStyle/>
                    <a:p>
                      <a:r>
                        <a:rPr lang="it-IT" sz="1400" dirty="0">
                          <a:hlinkClick r:id="rId2" action="ppaction://hlinksldjump"/>
                        </a:rPr>
                        <a:t>IA-4</a:t>
                      </a:r>
                      <a:r>
                        <a:rPr lang="it-IT" sz="1400" dirty="0"/>
                        <a:t>, </a:t>
                      </a:r>
                      <a:r>
                        <a:rPr lang="it-IT" sz="1400" dirty="0">
                          <a:hlinkClick r:id="rId3" action="ppaction://hlinksldjump"/>
                        </a:rPr>
                        <a:t>IA-4(9)</a:t>
                      </a:r>
                      <a:r>
                        <a:rPr lang="it-IT" sz="1400" dirty="0"/>
                        <a:t>, </a:t>
                      </a:r>
                      <a:r>
                        <a:rPr lang="it-IT" sz="1400" dirty="0">
                          <a:hlinkClick r:id="rId4" action="ppaction://hlinksldjump"/>
                        </a:rPr>
                        <a:t>IA-5</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4632456"/>
                  </a:ext>
                </a:extLst>
              </a:tr>
              <a:tr h="493478">
                <a:tc>
                  <a:txBody>
                    <a:bodyPr/>
                    <a:lstStyle/>
                    <a:p>
                      <a:pPr algn="ctr" fontAlgn="ctr"/>
                      <a:r>
                        <a:rPr lang="it-IT" sz="1400" b="1" dirty="0">
                          <a:latin typeface="+mn-lt"/>
                        </a:rPr>
                        <a:t>IAM-08</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Revisionare periodicamente gli accessi in base al minimo privilegio e alla separazione dei compiti, secondo il livello di rischio tollerato.</a:t>
                      </a:r>
                    </a:p>
                  </a:txBody>
                  <a:tcPr/>
                </a:tc>
                <a:tc>
                  <a:txBody>
                    <a:bodyPr/>
                    <a:lstStyle/>
                    <a:p>
                      <a:r>
                        <a:rPr lang="it-IT" sz="1400" dirty="0">
                          <a:hlinkClick r:id="rId5" action="ppaction://hlinksldjump"/>
                        </a:rPr>
                        <a:t>AC-6</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4374831"/>
                  </a:ext>
                </a:extLst>
              </a:tr>
              <a:tr h="297815">
                <a:tc>
                  <a:txBody>
                    <a:bodyPr/>
                    <a:lstStyle/>
                    <a:p>
                      <a:pPr algn="ctr" fontAlgn="ctr"/>
                      <a:r>
                        <a:rPr lang="it-IT" sz="1400" b="1" i="0" u="none" strike="noStrike" dirty="0">
                          <a:effectLst/>
                          <a:latin typeface="+mn-lt"/>
                        </a:rPr>
                        <a:t>TVM-02</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e mantenere politiche contro i malware sugli asset gestiti, con revisione annuale</a:t>
                      </a:r>
                    </a:p>
                  </a:txBody>
                  <a:tcPr/>
                </a:tc>
                <a:tc>
                  <a:txBody>
                    <a:bodyPr/>
                    <a:lstStyle/>
                    <a:p>
                      <a:pPr algn="l"/>
                      <a:r>
                        <a:rPr lang="it-IT" sz="1400" dirty="0">
                          <a:hlinkClick r:id="rId6" action="ppaction://hlinksldjump"/>
                        </a:rPr>
                        <a:t>SI-3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6035220"/>
                  </a:ext>
                </a:extLst>
              </a:tr>
              <a:tr h="493478">
                <a:tc>
                  <a:txBody>
                    <a:bodyPr/>
                    <a:lstStyle/>
                    <a:p>
                      <a:pPr algn="ctr" fontAlgn="ctr"/>
                      <a:r>
                        <a:rPr lang="it-IT" sz="1400" b="1" dirty="0"/>
                        <a:t>TVM-03</a:t>
                      </a:r>
                      <a:endParaRPr lang="it-IT" sz="1400" b="1" i="0" u="none" strike="noStrike" dirty="0">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r>
                        <a:rPr lang="it-IT" sz="1400" dirty="0"/>
                        <a:t>Definire, implementare e valutare processi, procedure e misure tecniche per consentire risposte sia programmate che d'emergenza all'identificazione delle vulnerabilità, basandosi sul rischio individuato.</a:t>
                      </a:r>
                    </a:p>
                  </a:txBody>
                  <a:tcPr/>
                </a:tc>
                <a:tc>
                  <a:txBody>
                    <a:bodyPr/>
                    <a:lstStyle/>
                    <a:p>
                      <a:r>
                        <a:rPr lang="it-IT" sz="1400" dirty="0">
                          <a:hlinkClick r:id="rId6" action="ppaction://hlinksldjump"/>
                        </a:rPr>
                        <a:t>SI-3</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3838378"/>
                  </a:ext>
                </a:extLst>
              </a:tr>
              <a:tr h="493478">
                <a:tc>
                  <a:txBody>
                    <a:bodyPr/>
                    <a:lstStyle/>
                    <a:p>
                      <a:pPr algn="ctr" fontAlgn="ctr"/>
                      <a:r>
                        <a:rPr lang="it-IT" sz="1400" b="1" i="0" u="none" strike="noStrike" dirty="0">
                          <a:effectLst/>
                          <a:latin typeface="+mn-lt"/>
                        </a:rPr>
                        <a:t>TVM-04</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just"/>
                      <a:r>
                        <a:rPr lang="it-IT" sz="1400" dirty="0"/>
                        <a:t>Definire e gestire aggiornamenti frequenti (almeno settimanali) per strumenti di rilevamento, firme e indicatori di compromissione.</a:t>
                      </a:r>
                    </a:p>
                  </a:txBody>
                  <a:tcPr/>
                </a:tc>
                <a:tc>
                  <a:txBody>
                    <a:bodyPr/>
                    <a:lstStyle/>
                    <a:p>
                      <a:pPr algn="l"/>
                      <a:r>
                        <a:rPr lang="it-IT" sz="1400" dirty="0">
                          <a:hlinkClick r:id="rId7" action="ppaction://hlinksldjump"/>
                        </a:rPr>
                        <a:t>CM-7</a:t>
                      </a:r>
                      <a:r>
                        <a:rPr lang="it-IT" sz="1400" dirty="0"/>
                        <a:t>,</a:t>
                      </a:r>
                      <a:r>
                        <a:rPr lang="it-IT" sz="1400" dirty="0">
                          <a:hlinkClick r:id="rId8" action="ppaction://hlinksldjump"/>
                        </a:rPr>
                        <a:t>SI-2</a:t>
                      </a:r>
                      <a:r>
                        <a:rPr lang="it-IT" sz="1400" dirty="0"/>
                        <a:t>,</a:t>
                      </a:r>
                      <a:r>
                        <a:rPr lang="it-IT" sz="1400" dirty="0">
                          <a:hlinkClick r:id="rId9" action="ppaction://hlinksldjump"/>
                        </a:rPr>
                        <a:t>SI-4</a:t>
                      </a:r>
                      <a:endParaRPr lang="it-IT" sz="14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0329036"/>
                  </a:ext>
                </a:extLst>
              </a:tr>
              <a:tr h="696675">
                <a:tc>
                  <a:txBody>
                    <a:bodyPr/>
                    <a:lstStyle/>
                    <a:p>
                      <a:pPr algn="ctr" fontAlgn="ctr"/>
                      <a:r>
                        <a:rPr lang="it-IT" sz="1400" b="1" i="0" u="none" strike="noStrike" dirty="0">
                          <a:effectLst/>
                          <a:latin typeface="+mn-lt"/>
                        </a:rPr>
                        <a:t>TVM-08</a:t>
                      </a: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r>
                        <a:rPr lang="it-IT" sz="1400" dirty="0"/>
                        <a:t>Utilizzare un modello basato sul rischio per prioritizzare efficacemente la risoluzione delle vulnerabilità, secondo un framework riconosciuto a livello industriale</a:t>
                      </a:r>
                    </a:p>
                  </a:txBody>
                  <a:tcPr>
                    <a:lnB w="12700" cap="flat" cmpd="sng" algn="ctr">
                      <a:solidFill>
                        <a:schemeClr val="tx1"/>
                      </a:solidFill>
                      <a:prstDash val="solid"/>
                      <a:round/>
                      <a:headEnd type="none" w="med" len="med"/>
                      <a:tailEnd type="none" w="med" len="med"/>
                    </a:lnB>
                  </a:tcPr>
                </a:tc>
                <a:tc>
                  <a:txBody>
                    <a:bodyPr/>
                    <a:lstStyle/>
                    <a:p>
                      <a:pPr algn="l"/>
                      <a:r>
                        <a:rPr lang="it-IT" sz="1400" dirty="0">
                          <a:hlinkClick r:id="rId8" action="ppaction://hlinksldjump"/>
                        </a:rPr>
                        <a:t>SI-2</a:t>
                      </a:r>
                      <a:r>
                        <a:rPr lang="it-IT" sz="1400" dirty="0"/>
                        <a:t>,</a:t>
                      </a:r>
                      <a:r>
                        <a:rPr lang="it-IT" sz="1400" dirty="0">
                          <a:hlinkClick r:id="rId6" action="ppaction://hlinksldjump"/>
                        </a:rPr>
                        <a:t>SI-3</a:t>
                      </a:r>
                      <a:endParaRPr lang="it-IT"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7951826"/>
                  </a:ext>
                </a:extLst>
              </a:tr>
            </a:tbl>
          </a:graphicData>
        </a:graphic>
      </p:graphicFrame>
    </p:spTree>
    <p:extLst>
      <p:ext uri="{BB962C8B-B14F-4D97-AF65-F5344CB8AC3E}">
        <p14:creationId xmlns:p14="http://schemas.microsoft.com/office/powerpoint/2010/main" val="287294981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32D9B-9C4A-9FF1-0CC7-53902ADA076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2A8829D-45E1-59D6-7DCB-9B2888699A21}"/>
              </a:ext>
            </a:extLst>
          </p:cNvPr>
          <p:cNvSpPr>
            <a:spLocks noGrp="1"/>
          </p:cNvSpPr>
          <p:nvPr>
            <p:ph type="ctrTitle"/>
          </p:nvPr>
        </p:nvSpPr>
        <p:spPr>
          <a:xfrm>
            <a:off x="4297680" y="193336"/>
            <a:ext cx="6299200" cy="1524735"/>
          </a:xfrm>
        </p:spPr>
        <p:txBody>
          <a:bodyPr/>
          <a:lstStyle/>
          <a:p>
            <a:r>
              <a:rPr lang="it-IT" b="1" dirty="0">
                <a:solidFill>
                  <a:schemeClr val="accent1">
                    <a:lumMod val="50000"/>
                  </a:schemeClr>
                </a:solidFill>
              </a:rPr>
              <a:t>RIFERIMENTI</a:t>
            </a:r>
          </a:p>
        </p:txBody>
      </p:sp>
      <p:sp>
        <p:nvSpPr>
          <p:cNvPr id="4" name="Segnaposto numero diapositiva 3">
            <a:extLst>
              <a:ext uri="{FF2B5EF4-FFF2-40B4-BE49-F238E27FC236}">
                <a16:creationId xmlns:a16="http://schemas.microsoft.com/office/drawing/2014/main" id="{07751686-DFD7-89C3-F5A6-5605E62075D0}"/>
              </a:ext>
            </a:extLst>
          </p:cNvPr>
          <p:cNvSpPr>
            <a:spLocks noGrp="1"/>
          </p:cNvSpPr>
          <p:nvPr>
            <p:ph type="sldNum" sz="quarter" idx="10"/>
          </p:nvPr>
        </p:nvSpPr>
        <p:spPr/>
        <p:txBody>
          <a:bodyPr/>
          <a:lstStyle/>
          <a:p>
            <a:pPr rtl="0"/>
            <a:fld id="{B5CEABB6-07DC-46E8-9B57-56EC44A396E5}" type="slidenum">
              <a:rPr lang="it-IT" noProof="0" smtClean="0"/>
              <a:pPr rtl="0"/>
              <a:t>243</a:t>
            </a:fld>
            <a:endParaRPr lang="it-IT" noProof="0"/>
          </a:p>
        </p:txBody>
      </p:sp>
      <p:sp>
        <p:nvSpPr>
          <p:cNvPr id="3" name="Titolo 1">
            <a:extLst>
              <a:ext uri="{FF2B5EF4-FFF2-40B4-BE49-F238E27FC236}">
                <a16:creationId xmlns:a16="http://schemas.microsoft.com/office/drawing/2014/main" id="{EB760BFC-36F8-8A9F-7997-37B6A00FAC73}"/>
              </a:ext>
            </a:extLst>
          </p:cNvPr>
          <p:cNvSpPr txBox="1">
            <a:spLocks/>
          </p:cNvSpPr>
          <p:nvPr/>
        </p:nvSpPr>
        <p:spPr>
          <a:xfrm>
            <a:off x="4297680" y="1474144"/>
            <a:ext cx="6299200" cy="152473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spc="150" baseline="0">
                <a:solidFill>
                  <a:schemeClr val="tx1">
                    <a:lumMod val="75000"/>
                    <a:lumOff val="25000"/>
                  </a:schemeClr>
                </a:solidFill>
                <a:latin typeface="+mj-lt"/>
                <a:ea typeface="+mj-ea"/>
                <a:cs typeface="+mj-cs"/>
              </a:defRPr>
            </a:lvl1pPr>
          </a:lstStyle>
          <a:p>
            <a:endParaRPr lang="it-IT" b="1" dirty="0">
              <a:solidFill>
                <a:schemeClr val="accent1">
                  <a:lumMod val="50000"/>
                </a:schemeClr>
              </a:solidFill>
            </a:endParaRPr>
          </a:p>
        </p:txBody>
      </p:sp>
      <p:sp>
        <p:nvSpPr>
          <p:cNvPr id="6" name="CasellaDiTesto 5">
            <a:extLst>
              <a:ext uri="{FF2B5EF4-FFF2-40B4-BE49-F238E27FC236}">
                <a16:creationId xmlns:a16="http://schemas.microsoft.com/office/drawing/2014/main" id="{6C8D6391-B54A-EE77-47DD-519AE56AA0FB}"/>
              </a:ext>
            </a:extLst>
          </p:cNvPr>
          <p:cNvSpPr txBox="1"/>
          <p:nvPr/>
        </p:nvSpPr>
        <p:spPr>
          <a:xfrm>
            <a:off x="5418306" y="2035309"/>
            <a:ext cx="4923964" cy="3693319"/>
          </a:xfrm>
          <a:prstGeom prst="rect">
            <a:avLst/>
          </a:prstGeom>
          <a:noFill/>
        </p:spPr>
        <p:txBody>
          <a:bodyPr wrap="square" rtlCol="0">
            <a:spAutoFit/>
          </a:bodyPr>
          <a:lstStyle/>
          <a:p>
            <a:pPr marL="342900" indent="-342900">
              <a:buFont typeface="+mj-lt"/>
              <a:buAutoNum type="arabicPeriod"/>
            </a:pPr>
            <a:r>
              <a:rPr lang="en-US" dirty="0">
                <a:hlinkClick r:id="rId2"/>
              </a:rPr>
              <a:t>Top Threats to Cloud Computing 2024 | CSA</a:t>
            </a:r>
            <a:endParaRPr lang="en-US" dirty="0"/>
          </a:p>
          <a:p>
            <a:pPr marL="342900" indent="-342900">
              <a:buFont typeface="+mj-lt"/>
              <a:buAutoNum type="arabicPeriod"/>
            </a:pPr>
            <a:endParaRPr lang="en-US" dirty="0"/>
          </a:p>
          <a:p>
            <a:pPr marL="342900" indent="-342900">
              <a:buFont typeface="+mj-lt"/>
              <a:buAutoNum type="arabicPeriod"/>
            </a:pPr>
            <a:r>
              <a:rPr lang="it-IT" dirty="0">
                <a:hlinkClick r:id="rId3"/>
              </a:rPr>
              <a:t>CSA amplia le mappature tra CCM e il Framework NIST</a:t>
            </a:r>
            <a:endParaRPr lang="it-IT" dirty="0"/>
          </a:p>
          <a:p>
            <a:pPr marL="342900" indent="-342900">
              <a:buFont typeface="+mj-lt"/>
              <a:buAutoNum type="arabicPeriod"/>
            </a:pPr>
            <a:endParaRPr lang="it-IT" dirty="0"/>
          </a:p>
          <a:p>
            <a:pPr marL="342900" indent="-342900">
              <a:buFont typeface="+mj-lt"/>
              <a:buAutoNum type="arabicPeriod"/>
            </a:pPr>
            <a:r>
              <a:rPr lang="it-IT" dirty="0">
                <a:hlinkClick r:id="rId4"/>
              </a:rPr>
              <a:t>CCM v4.0 </a:t>
            </a:r>
            <a:r>
              <a:rPr lang="it-IT" dirty="0" err="1">
                <a:hlinkClick r:id="rId4"/>
              </a:rPr>
              <a:t>Implementation</a:t>
            </a:r>
            <a:r>
              <a:rPr lang="it-IT" dirty="0">
                <a:hlinkClick r:id="rId4"/>
              </a:rPr>
              <a:t> </a:t>
            </a:r>
            <a:r>
              <a:rPr lang="it-IT" dirty="0" err="1">
                <a:hlinkClick r:id="rId4"/>
              </a:rPr>
              <a:t>Guidelines</a:t>
            </a:r>
            <a:endParaRPr lang="it-IT" dirty="0"/>
          </a:p>
          <a:p>
            <a:pPr marL="342900" indent="-342900">
              <a:buFont typeface="+mj-lt"/>
              <a:buAutoNum type="arabicPeriod"/>
            </a:pPr>
            <a:endParaRPr lang="it-IT" dirty="0"/>
          </a:p>
          <a:p>
            <a:pPr marL="342900" indent="-342900">
              <a:buFont typeface="+mj-lt"/>
              <a:buAutoNum type="arabicPeriod"/>
            </a:pPr>
            <a:r>
              <a:rPr lang="it-IT" dirty="0">
                <a:hlinkClick r:id="rId5"/>
              </a:rPr>
              <a:t>Cloud Controls Matrix and CAIQ v4</a:t>
            </a:r>
            <a:endParaRPr lang="it-IT" dirty="0"/>
          </a:p>
          <a:p>
            <a:pPr marL="342900" indent="-342900">
              <a:buFont typeface="+mj-lt"/>
              <a:buAutoNum type="arabicPeriod"/>
            </a:pPr>
            <a:endParaRPr lang="it-IT" dirty="0"/>
          </a:p>
          <a:p>
            <a:pPr marL="342900" indent="-342900">
              <a:buFont typeface="+mj-lt"/>
              <a:buAutoNum type="arabicPeriod"/>
            </a:pPr>
            <a:r>
              <a:rPr lang="en-US" dirty="0">
                <a:hlinkClick r:id="rId6"/>
              </a:rPr>
              <a:t>NIST SP-800-53 r5 – The Control Reference Layer: Taming</a:t>
            </a:r>
            <a:endParaRPr lang="en-US" dirty="0"/>
          </a:p>
          <a:p>
            <a:pPr marL="342900" indent="-342900">
              <a:buFont typeface="+mj-lt"/>
              <a:buAutoNum type="arabicPeriod"/>
            </a:pPr>
            <a:endParaRPr lang="en-US" dirty="0"/>
          </a:p>
          <a:p>
            <a:pPr marL="342900" indent="-342900">
              <a:buFont typeface="+mj-lt"/>
              <a:buAutoNum type="arabicPeriod"/>
            </a:pPr>
            <a:r>
              <a:rPr lang="fr-FR" dirty="0">
                <a:hlinkClick r:id="rId7"/>
              </a:rPr>
              <a:t>Cloud Controls Matrix Version 4.0</a:t>
            </a:r>
            <a:endParaRPr lang="it-IT" dirty="0"/>
          </a:p>
        </p:txBody>
      </p:sp>
    </p:spTree>
    <p:extLst>
      <p:ext uri="{BB962C8B-B14F-4D97-AF65-F5344CB8AC3E}">
        <p14:creationId xmlns:p14="http://schemas.microsoft.com/office/powerpoint/2010/main" val="22087019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0F7010-3236-8350-AAC0-F48E31E36F6E}"/>
              </a:ext>
            </a:extLst>
          </p:cNvPr>
          <p:cNvSpPr>
            <a:spLocks noGrp="1"/>
          </p:cNvSpPr>
          <p:nvPr>
            <p:ph type="ctrTitle"/>
          </p:nvPr>
        </p:nvSpPr>
        <p:spPr/>
        <p:txBody>
          <a:bodyPr/>
          <a:lstStyle/>
          <a:p>
            <a:r>
              <a:rPr lang="it-IT" b="1">
                <a:solidFill>
                  <a:schemeClr val="accent1">
                    <a:lumMod val="50000"/>
                  </a:schemeClr>
                </a:solidFill>
              </a:rPr>
              <a:t>Grazie per l’attenzione !</a:t>
            </a:r>
          </a:p>
        </p:txBody>
      </p:sp>
      <p:sp>
        <p:nvSpPr>
          <p:cNvPr id="4" name="Segnaposto numero diapositiva 3">
            <a:extLst>
              <a:ext uri="{FF2B5EF4-FFF2-40B4-BE49-F238E27FC236}">
                <a16:creationId xmlns:a16="http://schemas.microsoft.com/office/drawing/2014/main" id="{26058109-21B9-3F04-6698-4BCCF9ECEAE7}"/>
              </a:ext>
            </a:extLst>
          </p:cNvPr>
          <p:cNvSpPr>
            <a:spLocks noGrp="1"/>
          </p:cNvSpPr>
          <p:nvPr>
            <p:ph type="sldNum" sz="quarter" idx="10"/>
          </p:nvPr>
        </p:nvSpPr>
        <p:spPr/>
        <p:txBody>
          <a:bodyPr/>
          <a:lstStyle/>
          <a:p>
            <a:pPr rtl="0"/>
            <a:fld id="{B5CEABB6-07DC-46E8-9B57-56EC44A396E5}" type="slidenum">
              <a:rPr lang="it-IT" noProof="0" smtClean="0"/>
              <a:pPr rtl="0"/>
              <a:t>244</a:t>
            </a:fld>
            <a:endParaRPr lang="it-IT" noProof="0"/>
          </a:p>
        </p:txBody>
      </p:sp>
    </p:spTree>
    <p:extLst>
      <p:ext uri="{BB962C8B-B14F-4D97-AF65-F5344CB8AC3E}">
        <p14:creationId xmlns:p14="http://schemas.microsoft.com/office/powerpoint/2010/main" val="197835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4DCD8-023C-FC19-1BA0-395447B52E2C}"/>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093EB387-185A-78F5-07A4-AF4A73F23047}"/>
              </a:ext>
            </a:extLst>
          </p:cNvPr>
          <p:cNvSpPr>
            <a:spLocks noGrp="1"/>
          </p:cNvSpPr>
          <p:nvPr>
            <p:ph type="title"/>
          </p:nvPr>
        </p:nvSpPr>
        <p:spPr/>
        <p:txBody>
          <a:bodyPr/>
          <a:lstStyle/>
          <a:p>
            <a:r>
              <a:rPr lang="it-IT" b="1" err="1">
                <a:solidFill>
                  <a:schemeClr val="accent1">
                    <a:lumMod val="50000"/>
                  </a:schemeClr>
                </a:solidFill>
              </a:rPr>
              <a:t>Threat</a:t>
            </a:r>
            <a:r>
              <a:rPr lang="it-IT" b="1">
                <a:solidFill>
                  <a:schemeClr val="accent1">
                    <a:lumMod val="50000"/>
                  </a:schemeClr>
                </a:solidFill>
              </a:rPr>
              <a:t> </a:t>
            </a:r>
            <a:r>
              <a:rPr lang="it-IT" b="1" err="1">
                <a:solidFill>
                  <a:schemeClr val="accent1">
                    <a:lumMod val="50000"/>
                  </a:schemeClr>
                </a:solidFill>
              </a:rPr>
              <a:t>analysis</a:t>
            </a:r>
            <a:endParaRPr lang="it-IT" b="1">
              <a:solidFill>
                <a:schemeClr val="accent1">
                  <a:lumMod val="50000"/>
                </a:schemeClr>
              </a:solidFill>
            </a:endParaRPr>
          </a:p>
        </p:txBody>
      </p:sp>
      <p:sp>
        <p:nvSpPr>
          <p:cNvPr id="7" name="Segnaposto testo 6">
            <a:extLst>
              <a:ext uri="{FF2B5EF4-FFF2-40B4-BE49-F238E27FC236}">
                <a16:creationId xmlns:a16="http://schemas.microsoft.com/office/drawing/2014/main" id="{049C9391-9266-21A7-E2CA-71055D661DFA}"/>
              </a:ext>
            </a:extLst>
          </p:cNvPr>
          <p:cNvSpPr>
            <a:spLocks noGrp="1"/>
          </p:cNvSpPr>
          <p:nvPr>
            <p:ph type="body" idx="1"/>
          </p:nvPr>
        </p:nvSpPr>
        <p:spPr>
          <a:xfrm>
            <a:off x="2933700" y="1981408"/>
            <a:ext cx="4210050" cy="823912"/>
          </a:xfrm>
        </p:spPr>
        <p:txBody>
          <a:bodyPr/>
          <a:lstStyle/>
          <a:p>
            <a:r>
              <a:rPr lang="it-IT" sz="1600" b="1" err="1">
                <a:solidFill>
                  <a:schemeClr val="accent1">
                    <a:lumMod val="50000"/>
                  </a:schemeClr>
                </a:solidFill>
              </a:rPr>
              <a:t>Threats</a:t>
            </a:r>
            <a:r>
              <a:rPr lang="it-IT" sz="1600" b="1">
                <a:solidFill>
                  <a:schemeClr val="accent1">
                    <a:lumMod val="50000"/>
                  </a:schemeClr>
                </a:solidFill>
              </a:rPr>
              <a:t>:</a:t>
            </a:r>
          </a:p>
        </p:txBody>
      </p:sp>
      <p:sp>
        <p:nvSpPr>
          <p:cNvPr id="6" name="Segnaposto numero diapositiva 5">
            <a:extLst>
              <a:ext uri="{FF2B5EF4-FFF2-40B4-BE49-F238E27FC236}">
                <a16:creationId xmlns:a16="http://schemas.microsoft.com/office/drawing/2014/main" id="{435626FB-F362-09B0-344B-D33813892E42}"/>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25</a:t>
            </a:fld>
            <a:endParaRPr lang="it-IT" noProof="0"/>
          </a:p>
        </p:txBody>
      </p:sp>
      <p:pic>
        <p:nvPicPr>
          <p:cNvPr id="10" name="Immagine 9">
            <a:extLst>
              <a:ext uri="{FF2B5EF4-FFF2-40B4-BE49-F238E27FC236}">
                <a16:creationId xmlns:a16="http://schemas.microsoft.com/office/drawing/2014/main" id="{1652F0BA-A7DF-6843-86FD-644B45204DD6}"/>
              </a:ext>
            </a:extLst>
          </p:cNvPr>
          <p:cNvPicPr>
            <a:picLocks noChangeAspect="1"/>
          </p:cNvPicPr>
          <p:nvPr/>
        </p:nvPicPr>
        <p:blipFill>
          <a:blip r:embed="rId2"/>
          <a:srcRect t="15913" b="15913"/>
          <a:stretch/>
        </p:blipFill>
        <p:spPr>
          <a:xfrm>
            <a:off x="2933700" y="3215308"/>
            <a:ext cx="3286356" cy="2601292"/>
          </a:xfrm>
          <a:prstGeom prst="rect">
            <a:avLst/>
          </a:prstGeom>
        </p:spPr>
      </p:pic>
      <p:sp>
        <p:nvSpPr>
          <p:cNvPr id="2" name="Segnaposto testo 6">
            <a:extLst>
              <a:ext uri="{FF2B5EF4-FFF2-40B4-BE49-F238E27FC236}">
                <a16:creationId xmlns:a16="http://schemas.microsoft.com/office/drawing/2014/main" id="{C40CF07B-991E-8A22-AA5F-0272B53553C1}"/>
              </a:ext>
            </a:extLst>
          </p:cNvPr>
          <p:cNvSpPr txBox="1">
            <a:spLocks/>
          </p:cNvSpPr>
          <p:nvPr/>
        </p:nvSpPr>
        <p:spPr>
          <a:xfrm>
            <a:off x="7143750" y="1981408"/>
            <a:ext cx="421005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it-IT" sz="1600" b="1" err="1">
                <a:solidFill>
                  <a:schemeClr val="accent1">
                    <a:lumMod val="50000"/>
                  </a:schemeClr>
                </a:solidFill>
              </a:rPr>
              <a:t>Countermeasures</a:t>
            </a:r>
            <a:r>
              <a:rPr lang="it-IT" sz="1600" b="1">
                <a:solidFill>
                  <a:schemeClr val="accent1">
                    <a:lumMod val="50000"/>
                  </a:schemeClr>
                </a:solidFill>
              </a:rPr>
              <a:t>:</a:t>
            </a:r>
          </a:p>
        </p:txBody>
      </p:sp>
      <p:grpSp>
        <p:nvGrpSpPr>
          <p:cNvPr id="13" name="Gruppo 12">
            <a:extLst>
              <a:ext uri="{FF2B5EF4-FFF2-40B4-BE49-F238E27FC236}">
                <a16:creationId xmlns:a16="http://schemas.microsoft.com/office/drawing/2014/main" id="{B4D8C979-4FFB-0BE1-D992-F9397E52A4C6}"/>
              </a:ext>
            </a:extLst>
          </p:cNvPr>
          <p:cNvGrpSpPr/>
          <p:nvPr/>
        </p:nvGrpSpPr>
        <p:grpSpPr>
          <a:xfrm>
            <a:off x="7143097" y="3138681"/>
            <a:ext cx="3181243" cy="2827142"/>
            <a:chOff x="9051000" y="3515207"/>
            <a:chExt cx="3115068" cy="2971135"/>
          </a:xfrm>
        </p:grpSpPr>
        <p:pic>
          <p:nvPicPr>
            <p:cNvPr id="12" name="Immagine 11">
              <a:extLst>
                <a:ext uri="{FF2B5EF4-FFF2-40B4-BE49-F238E27FC236}">
                  <a16:creationId xmlns:a16="http://schemas.microsoft.com/office/drawing/2014/main" id="{CBD9D88E-E186-5D8E-01B5-803FB466FC8D}"/>
                </a:ext>
              </a:extLst>
            </p:cNvPr>
            <p:cNvPicPr>
              <a:picLocks noChangeAspect="1"/>
            </p:cNvPicPr>
            <p:nvPr/>
          </p:nvPicPr>
          <p:blipFill>
            <a:blip r:embed="rId3"/>
            <a:srcRect l="50000" t="14341" r="25582"/>
            <a:stretch>
              <a:fillRect/>
            </a:stretch>
          </p:blipFill>
          <p:spPr>
            <a:xfrm>
              <a:off x="9115424" y="3515207"/>
              <a:ext cx="3050644" cy="2971135"/>
            </a:xfrm>
            <a:prstGeom prst="rect">
              <a:avLst/>
            </a:prstGeom>
          </p:spPr>
        </p:pic>
        <p:sp>
          <p:nvSpPr>
            <p:cNvPr id="9" name="CasellaDiTesto 8">
              <a:extLst>
                <a:ext uri="{FF2B5EF4-FFF2-40B4-BE49-F238E27FC236}">
                  <a16:creationId xmlns:a16="http://schemas.microsoft.com/office/drawing/2014/main" id="{3128B223-A53F-8340-60E4-D8269B52E34F}"/>
                </a:ext>
              </a:extLst>
            </p:cNvPr>
            <p:cNvSpPr txBox="1"/>
            <p:nvPr/>
          </p:nvSpPr>
          <p:spPr>
            <a:xfrm>
              <a:off x="9051000" y="4115079"/>
              <a:ext cx="395749" cy="338554"/>
            </a:xfrm>
            <a:prstGeom prst="rect">
              <a:avLst/>
            </a:prstGeom>
            <a:noFill/>
          </p:spPr>
          <p:txBody>
            <a:bodyPr wrap="none" rtlCol="0">
              <a:spAutoFit/>
            </a:bodyPr>
            <a:lstStyle/>
            <a:p>
              <a:r>
                <a:rPr lang="it-IT" sz="1600">
                  <a:solidFill>
                    <a:schemeClr val="bg1"/>
                  </a:solidFill>
                </a:rPr>
                <a:t>27</a:t>
              </a:r>
            </a:p>
          </p:txBody>
        </p:sp>
        <p:sp>
          <p:nvSpPr>
            <p:cNvPr id="11" name="CasellaDiTesto 10">
              <a:extLst>
                <a:ext uri="{FF2B5EF4-FFF2-40B4-BE49-F238E27FC236}">
                  <a16:creationId xmlns:a16="http://schemas.microsoft.com/office/drawing/2014/main" id="{9149A815-0D22-A75F-0645-774BD07C928B}"/>
                </a:ext>
              </a:extLst>
            </p:cNvPr>
            <p:cNvSpPr txBox="1"/>
            <p:nvPr/>
          </p:nvSpPr>
          <p:spPr>
            <a:xfrm>
              <a:off x="10569444" y="4494127"/>
              <a:ext cx="391158" cy="355797"/>
            </a:xfrm>
            <a:prstGeom prst="rect">
              <a:avLst/>
            </a:prstGeom>
            <a:noFill/>
          </p:spPr>
          <p:txBody>
            <a:bodyPr wrap="none" rtlCol="0">
              <a:spAutoFit/>
            </a:bodyPr>
            <a:lstStyle/>
            <a:p>
              <a:r>
                <a:rPr lang="it-IT" sz="1600">
                  <a:solidFill>
                    <a:schemeClr val="bg1"/>
                  </a:solidFill>
                </a:rPr>
                <a:t>72</a:t>
              </a:r>
            </a:p>
          </p:txBody>
        </p:sp>
      </p:grpSp>
      <p:sp>
        <p:nvSpPr>
          <p:cNvPr id="4" name="CasellaDiTesto 3">
            <a:extLst>
              <a:ext uri="{FF2B5EF4-FFF2-40B4-BE49-F238E27FC236}">
                <a16:creationId xmlns:a16="http://schemas.microsoft.com/office/drawing/2014/main" id="{5EDEEC45-5804-94FE-4324-0EC2953696BB}"/>
              </a:ext>
            </a:extLst>
          </p:cNvPr>
          <p:cNvSpPr txBox="1"/>
          <p:nvPr/>
        </p:nvSpPr>
        <p:spPr>
          <a:xfrm>
            <a:off x="7908413" y="3466161"/>
            <a:ext cx="292068" cy="338554"/>
          </a:xfrm>
          <a:prstGeom prst="rect">
            <a:avLst/>
          </a:prstGeom>
          <a:noFill/>
        </p:spPr>
        <p:txBody>
          <a:bodyPr wrap="none" rtlCol="0">
            <a:spAutoFit/>
          </a:bodyPr>
          <a:lstStyle/>
          <a:p>
            <a:r>
              <a:rPr lang="it-IT" sz="1600">
                <a:solidFill>
                  <a:schemeClr val="bg1"/>
                </a:solidFill>
              </a:rPr>
              <a:t>9</a:t>
            </a:r>
          </a:p>
        </p:txBody>
      </p:sp>
      <p:sp>
        <p:nvSpPr>
          <p:cNvPr id="5" name="CasellaDiTesto 4">
            <a:extLst>
              <a:ext uri="{FF2B5EF4-FFF2-40B4-BE49-F238E27FC236}">
                <a16:creationId xmlns:a16="http://schemas.microsoft.com/office/drawing/2014/main" id="{2102B038-0589-BBC6-8903-AE15EED68FB7}"/>
              </a:ext>
            </a:extLst>
          </p:cNvPr>
          <p:cNvSpPr txBox="1"/>
          <p:nvPr/>
        </p:nvSpPr>
        <p:spPr>
          <a:xfrm>
            <a:off x="8994365" y="4429294"/>
            <a:ext cx="395749" cy="338554"/>
          </a:xfrm>
          <a:prstGeom prst="rect">
            <a:avLst/>
          </a:prstGeom>
          <a:noFill/>
        </p:spPr>
        <p:txBody>
          <a:bodyPr wrap="none" rtlCol="0">
            <a:spAutoFit/>
          </a:bodyPr>
          <a:lstStyle/>
          <a:p>
            <a:r>
              <a:rPr lang="it-IT" sz="1600">
                <a:solidFill>
                  <a:schemeClr val="bg1"/>
                </a:solidFill>
              </a:rPr>
              <a:t>27</a:t>
            </a:r>
          </a:p>
        </p:txBody>
      </p:sp>
    </p:spTree>
    <p:extLst>
      <p:ext uri="{BB962C8B-B14F-4D97-AF65-F5344CB8AC3E}">
        <p14:creationId xmlns:p14="http://schemas.microsoft.com/office/powerpoint/2010/main" val="423255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CD91ACF-5F69-BA52-8E84-C3A4B061CCCC}"/>
              </a:ext>
            </a:extLst>
          </p:cNvPr>
          <p:cNvSpPr>
            <a:spLocks noGrp="1"/>
          </p:cNvSpPr>
          <p:nvPr>
            <p:ph type="title"/>
          </p:nvPr>
        </p:nvSpPr>
        <p:spPr/>
        <p:txBody>
          <a:bodyPr/>
          <a:lstStyle/>
          <a:p>
            <a:r>
              <a:rPr lang="it-IT" b="1" err="1">
                <a:solidFill>
                  <a:schemeClr val="accent1">
                    <a:lumMod val="50000"/>
                  </a:schemeClr>
                </a:solidFill>
              </a:rPr>
              <a:t>Threat</a:t>
            </a:r>
            <a:r>
              <a:rPr lang="it-IT" b="1">
                <a:solidFill>
                  <a:schemeClr val="accent1">
                    <a:lumMod val="50000"/>
                  </a:schemeClr>
                </a:solidFill>
              </a:rPr>
              <a:t> </a:t>
            </a:r>
            <a:r>
              <a:rPr lang="it-IT" b="1" err="1">
                <a:solidFill>
                  <a:schemeClr val="accent1">
                    <a:lumMod val="50000"/>
                  </a:schemeClr>
                </a:solidFill>
              </a:rPr>
              <a:t>analysis</a:t>
            </a:r>
            <a:endParaRPr lang="it-IT" b="1">
              <a:solidFill>
                <a:schemeClr val="accent1">
                  <a:lumMod val="50000"/>
                </a:schemeClr>
              </a:solidFill>
            </a:endParaRPr>
          </a:p>
        </p:txBody>
      </p:sp>
      <p:sp>
        <p:nvSpPr>
          <p:cNvPr id="7" name="Segnaposto testo 6">
            <a:extLst>
              <a:ext uri="{FF2B5EF4-FFF2-40B4-BE49-F238E27FC236}">
                <a16:creationId xmlns:a16="http://schemas.microsoft.com/office/drawing/2014/main" id="{BD82A48A-6201-ED6C-B538-EC6A594B8762}"/>
              </a:ext>
            </a:extLst>
          </p:cNvPr>
          <p:cNvSpPr>
            <a:spLocks noGrp="1"/>
          </p:cNvSpPr>
          <p:nvPr>
            <p:ph type="body" idx="1"/>
          </p:nvPr>
        </p:nvSpPr>
        <p:spPr>
          <a:xfrm>
            <a:off x="2933700" y="1981408"/>
            <a:ext cx="8420100" cy="823912"/>
          </a:xfrm>
        </p:spPr>
        <p:txBody>
          <a:bodyPr/>
          <a:lstStyle/>
          <a:p>
            <a:r>
              <a:rPr lang="it-IT" sz="1800">
                <a:solidFill>
                  <a:schemeClr val="tx1">
                    <a:lumMod val="85000"/>
                    <a:lumOff val="15000"/>
                  </a:schemeClr>
                </a:solidFill>
                <a:latin typeface="+mn-lt"/>
              </a:rPr>
              <a:t>Come risultato del processo di </a:t>
            </a:r>
            <a:r>
              <a:rPr lang="it-IT" sz="1800" err="1">
                <a:solidFill>
                  <a:schemeClr val="tx1">
                    <a:lumMod val="85000"/>
                    <a:lumOff val="15000"/>
                  </a:schemeClr>
                </a:solidFill>
                <a:latin typeface="+mn-lt"/>
              </a:rPr>
              <a:t>threat</a:t>
            </a:r>
            <a:r>
              <a:rPr lang="it-IT" sz="1800">
                <a:solidFill>
                  <a:schemeClr val="tx1">
                    <a:lumMod val="85000"/>
                    <a:lumOff val="15000"/>
                  </a:schemeClr>
                </a:solidFill>
                <a:latin typeface="+mn-lt"/>
              </a:rPr>
              <a:t> </a:t>
            </a:r>
            <a:r>
              <a:rPr lang="it-IT" sz="1800" err="1">
                <a:solidFill>
                  <a:schemeClr val="tx1">
                    <a:lumMod val="85000"/>
                    <a:lumOff val="15000"/>
                  </a:schemeClr>
                </a:solidFill>
                <a:latin typeface="+mn-lt"/>
              </a:rPr>
              <a:t>analysis</a:t>
            </a:r>
            <a:r>
              <a:rPr lang="it-IT" sz="1800">
                <a:solidFill>
                  <a:schemeClr val="tx1">
                    <a:lumMod val="85000"/>
                    <a:lumOff val="15000"/>
                  </a:schemeClr>
                </a:solidFill>
                <a:latin typeface="+mn-lt"/>
              </a:rPr>
              <a:t> sono stati individuati 90 </a:t>
            </a:r>
            <a:r>
              <a:rPr lang="it-IT" sz="1800" err="1">
                <a:solidFill>
                  <a:schemeClr val="tx1">
                    <a:lumMod val="85000"/>
                    <a:lumOff val="15000"/>
                  </a:schemeClr>
                </a:solidFill>
                <a:latin typeface="+mn-lt"/>
              </a:rPr>
              <a:t>threat</a:t>
            </a:r>
            <a:r>
              <a:rPr lang="it-IT" sz="1800">
                <a:solidFill>
                  <a:schemeClr val="tx1">
                    <a:lumMod val="85000"/>
                    <a:lumOff val="15000"/>
                  </a:schemeClr>
                </a:solidFill>
                <a:latin typeface="+mn-lt"/>
              </a:rPr>
              <a:t> (di cui 6 non applicabili e 1 rischio accettato) e 95 contromisure ad essi associate.</a:t>
            </a:r>
          </a:p>
        </p:txBody>
      </p:sp>
      <p:pic>
        <p:nvPicPr>
          <p:cNvPr id="11" name="Segnaposto contenuto 10" descr="Immagine che contiene testo, schermata, software, Icona del computer&#10;&#10;Il contenuto generato dall'IA potrebbe non essere corretto.">
            <a:extLst>
              <a:ext uri="{FF2B5EF4-FFF2-40B4-BE49-F238E27FC236}">
                <a16:creationId xmlns:a16="http://schemas.microsoft.com/office/drawing/2014/main" id="{735C3E3B-8D1E-B3DB-55F4-B09A3C742B01}"/>
              </a:ext>
            </a:extLst>
          </p:cNvPr>
          <p:cNvPicPr>
            <a:picLocks noGrp="1" noChangeAspect="1"/>
          </p:cNvPicPr>
          <p:nvPr>
            <p:ph sz="quarter" idx="4"/>
          </p:nvPr>
        </p:nvPicPr>
        <p:blipFill>
          <a:blip r:embed="rId2"/>
          <a:stretch>
            <a:fillRect/>
          </a:stretch>
        </p:blipFill>
        <p:spPr>
          <a:xfrm>
            <a:off x="2933700" y="3014813"/>
            <a:ext cx="3758451" cy="3132043"/>
          </a:xfrm>
          <a:prstGeom prst="rect">
            <a:avLst/>
          </a:prstGeom>
          <a:ln>
            <a:noFill/>
          </a:ln>
          <a:effectLst>
            <a:outerShdw blurRad="292100" dist="139700" dir="2700000" algn="tl" rotWithShape="0">
              <a:srgbClr val="333333">
                <a:alpha val="65000"/>
              </a:srgbClr>
            </a:outerShdw>
          </a:effectLst>
        </p:spPr>
      </p:pic>
      <p:sp>
        <p:nvSpPr>
          <p:cNvPr id="6" name="Segnaposto numero diapositiva 5">
            <a:extLst>
              <a:ext uri="{FF2B5EF4-FFF2-40B4-BE49-F238E27FC236}">
                <a16:creationId xmlns:a16="http://schemas.microsoft.com/office/drawing/2014/main" id="{A21C93B4-164A-AC57-795F-A53F93E611E9}"/>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26</a:t>
            </a:fld>
            <a:endParaRPr lang="it-IT" noProof="0"/>
          </a:p>
        </p:txBody>
      </p:sp>
      <p:pic>
        <p:nvPicPr>
          <p:cNvPr id="14" name="Immagine 13">
            <a:extLst>
              <a:ext uri="{FF2B5EF4-FFF2-40B4-BE49-F238E27FC236}">
                <a16:creationId xmlns:a16="http://schemas.microsoft.com/office/drawing/2014/main" id="{A002766F-6F0B-D09D-C883-6D9ADD5ABB6A}"/>
              </a:ext>
            </a:extLst>
          </p:cNvPr>
          <p:cNvPicPr>
            <a:picLocks noChangeAspect="1"/>
          </p:cNvPicPr>
          <p:nvPr/>
        </p:nvPicPr>
        <p:blipFill>
          <a:blip r:embed="rId3"/>
          <a:srcRect l="3892" t="5614" r="8322" b="11981"/>
          <a:stretch>
            <a:fillRect/>
          </a:stretch>
        </p:blipFill>
        <p:spPr>
          <a:xfrm>
            <a:off x="7406640" y="3014813"/>
            <a:ext cx="3947160" cy="2689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1438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972B90BA-9F49-1446-7688-D7A427040860}"/>
              </a:ext>
            </a:extLst>
          </p:cNvPr>
          <p:cNvSpPr>
            <a:spLocks noGrp="1"/>
          </p:cNvSpPr>
          <p:nvPr>
            <p:ph type="title"/>
          </p:nvPr>
        </p:nvSpPr>
        <p:spPr/>
        <p:txBody>
          <a:bodyPr/>
          <a:lstStyle/>
          <a:p>
            <a:r>
              <a:rPr lang="it-IT" b="1" err="1">
                <a:solidFill>
                  <a:schemeClr val="accent1">
                    <a:lumMod val="50000"/>
                  </a:schemeClr>
                </a:solidFill>
              </a:rPr>
              <a:t>Threat</a:t>
            </a:r>
            <a:r>
              <a:rPr lang="it-IT" b="1">
                <a:solidFill>
                  <a:schemeClr val="accent1">
                    <a:lumMod val="50000"/>
                  </a:schemeClr>
                </a:solidFill>
              </a:rPr>
              <a:t> </a:t>
            </a:r>
            <a:r>
              <a:rPr lang="it-IT" b="1" err="1">
                <a:solidFill>
                  <a:schemeClr val="accent1">
                    <a:lumMod val="50000"/>
                  </a:schemeClr>
                </a:solidFill>
              </a:rPr>
              <a:t>analysis</a:t>
            </a:r>
            <a:endParaRPr lang="it-IT" b="1">
              <a:solidFill>
                <a:schemeClr val="accent1">
                  <a:lumMod val="50000"/>
                </a:schemeClr>
              </a:solidFill>
            </a:endParaRPr>
          </a:p>
        </p:txBody>
      </p:sp>
      <p:sp>
        <p:nvSpPr>
          <p:cNvPr id="9" name="Segnaposto numero diapositiva 8">
            <a:extLst>
              <a:ext uri="{FF2B5EF4-FFF2-40B4-BE49-F238E27FC236}">
                <a16:creationId xmlns:a16="http://schemas.microsoft.com/office/drawing/2014/main" id="{74054E94-7EB0-5F4C-599F-465494100F74}"/>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27</a:t>
            </a:fld>
            <a:endParaRPr lang="it-IT" noProof="0"/>
          </a:p>
        </p:txBody>
      </p:sp>
      <p:pic>
        <p:nvPicPr>
          <p:cNvPr id="13" name="Immagine 12" descr="Immagine che contiene testo, Carattere, schermata, numero&#10;&#10;Il contenuto generato dall'IA potrebbe non essere corretto.">
            <a:extLst>
              <a:ext uri="{FF2B5EF4-FFF2-40B4-BE49-F238E27FC236}">
                <a16:creationId xmlns:a16="http://schemas.microsoft.com/office/drawing/2014/main" id="{DED6DDE6-4079-B83A-A6B2-DEA6109C6D02}"/>
              </a:ext>
            </a:extLst>
          </p:cNvPr>
          <p:cNvPicPr>
            <a:picLocks noChangeAspect="1"/>
          </p:cNvPicPr>
          <p:nvPr/>
        </p:nvPicPr>
        <p:blipFill>
          <a:blip r:embed="rId3"/>
          <a:stretch>
            <a:fillRect/>
          </a:stretch>
        </p:blipFill>
        <p:spPr>
          <a:xfrm>
            <a:off x="0" y="1690688"/>
            <a:ext cx="12192000" cy="3534111"/>
          </a:xfrm>
          <a:prstGeom prst="rect">
            <a:avLst/>
          </a:prstGeom>
        </p:spPr>
      </p:pic>
      <p:sp>
        <p:nvSpPr>
          <p:cNvPr id="2" name="Rectangle 1">
            <a:extLst>
              <a:ext uri="{FF2B5EF4-FFF2-40B4-BE49-F238E27FC236}">
                <a16:creationId xmlns:a16="http://schemas.microsoft.com/office/drawing/2014/main" id="{DC6DBEB9-0284-2586-A240-C6D4F1E839C8}"/>
              </a:ext>
            </a:extLst>
          </p:cNvPr>
          <p:cNvSpPr>
            <a:spLocks noChangeArrowheads="1"/>
          </p:cNvSpPr>
          <p:nvPr/>
        </p:nvSpPr>
        <p:spPr bwMode="auto">
          <a:xfrm>
            <a:off x="8940532" y="1273026"/>
            <a:ext cx="2548180" cy="37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accent1">
                    <a:lumMod val="50000"/>
                  </a:schemeClr>
                </a:solidFill>
                <a:effectLst/>
                <a:latin typeface="Arial" panose="020B0604020202020204" pitchFamily="34" charset="0"/>
                <a:hlinkClick r:id="rId4">
                  <a:extLst>
                    <a:ext uri="{A12FA001-AC4F-418D-AE19-62706E023703}">
                      <ahyp:hlinkClr xmlns:ahyp="http://schemas.microsoft.com/office/drawing/2018/hyperlinkcolor" val="tx"/>
                    </a:ext>
                  </a:extLst>
                </a:hlinkClick>
              </a:rPr>
              <a:t>report-05-12-2025.xlsx</a:t>
            </a:r>
            <a:endParaRPr kumimoji="0" lang="it-IT" altLang="it-IT" sz="1800" b="0" i="0" u="none" strike="noStrike" cap="none" normalizeH="0" baseline="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948400346"/>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A535DC5-073F-271D-E466-5061A677F4C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0CB080-E0A8-78C2-D7F6-FFC3BC0022C1}"/>
              </a:ext>
            </a:extLst>
          </p:cNvPr>
          <p:cNvSpPr>
            <a:spLocks noGrp="1"/>
          </p:cNvSpPr>
          <p:nvPr>
            <p:ph type="title"/>
          </p:nvPr>
        </p:nvSpPr>
        <p:spPr>
          <a:xfrm>
            <a:off x="1885156" y="294967"/>
            <a:ext cx="8421688" cy="1131323"/>
          </a:xfrm>
        </p:spPr>
        <p:txBody>
          <a:bodyPr rtlCol="0"/>
          <a:lstStyle/>
          <a:p>
            <a:pPr rtl="0"/>
            <a:r>
              <a:rPr lang="it-IT" b="1">
                <a:solidFill>
                  <a:schemeClr val="accent1">
                    <a:lumMod val="50000"/>
                  </a:schemeClr>
                </a:solidFill>
              </a:rPr>
              <a:t>Diagramma di deployment</a:t>
            </a:r>
          </a:p>
        </p:txBody>
      </p:sp>
      <p:sp>
        <p:nvSpPr>
          <p:cNvPr id="82" name="Segnaposto numero diapositiva 81">
            <a:extLst>
              <a:ext uri="{FF2B5EF4-FFF2-40B4-BE49-F238E27FC236}">
                <a16:creationId xmlns:a16="http://schemas.microsoft.com/office/drawing/2014/main" id="{399A5167-EEDC-1944-CBB5-C7196F5702F1}"/>
              </a:ext>
            </a:extLst>
          </p:cNvPr>
          <p:cNvSpPr>
            <a:spLocks noGrp="1"/>
          </p:cNvSpPr>
          <p:nvPr>
            <p:ph type="sldNum" sz="quarter" idx="25"/>
          </p:nvPr>
        </p:nvSpPr>
        <p:spPr>
          <a:xfrm>
            <a:off x="8610600" y="6356350"/>
            <a:ext cx="2743200" cy="365125"/>
          </a:xfrm>
        </p:spPr>
        <p:txBody>
          <a:bodyPr rtlCol="0"/>
          <a:lstStyle/>
          <a:p>
            <a:pPr rtl="0"/>
            <a:fld id="{B5CEABB6-07DC-46E8-9B57-56EC44A396E5}" type="slidenum">
              <a:rPr lang="it-IT" smtClean="0"/>
              <a:pPr rtl="0"/>
              <a:t>28</a:t>
            </a:fld>
            <a:endParaRPr lang="it-IT"/>
          </a:p>
        </p:txBody>
      </p:sp>
      <p:pic>
        <p:nvPicPr>
          <p:cNvPr id="5" name="Immagine 4">
            <a:extLst>
              <a:ext uri="{FF2B5EF4-FFF2-40B4-BE49-F238E27FC236}">
                <a16:creationId xmlns:a16="http://schemas.microsoft.com/office/drawing/2014/main" id="{09C861AE-F932-D17C-B336-564F9CEFBE63}"/>
              </a:ext>
            </a:extLst>
          </p:cNvPr>
          <p:cNvPicPr>
            <a:picLocks noChangeAspect="1"/>
          </p:cNvPicPr>
          <p:nvPr/>
        </p:nvPicPr>
        <p:blipFill>
          <a:blip r:embed="rId3"/>
          <a:srcRect/>
          <a:stretch/>
        </p:blipFill>
        <p:spPr>
          <a:xfrm>
            <a:off x="1254828" y="1123394"/>
            <a:ext cx="9682343" cy="5535852"/>
          </a:xfrm>
          <a:prstGeom prst="rect">
            <a:avLst/>
          </a:prstGeom>
        </p:spPr>
      </p:pic>
    </p:spTree>
    <p:extLst>
      <p:ext uri="{BB962C8B-B14F-4D97-AF65-F5344CB8AC3E}">
        <p14:creationId xmlns:p14="http://schemas.microsoft.com/office/powerpoint/2010/main" val="3394224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574C9-2207-B822-BD8A-86AC308452E6}"/>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809ACB52-6ABB-F3FB-D288-0BE7625E0EEA}"/>
              </a:ext>
            </a:extLst>
          </p:cNvPr>
          <p:cNvSpPr>
            <a:spLocks noGrp="1"/>
          </p:cNvSpPr>
          <p:nvPr>
            <p:ph type="title"/>
          </p:nvPr>
        </p:nvSpPr>
        <p:spPr>
          <a:xfrm>
            <a:off x="838200" y="136525"/>
            <a:ext cx="10515600" cy="1325563"/>
          </a:xfrm>
        </p:spPr>
        <p:txBody>
          <a:bodyPr/>
          <a:lstStyle/>
          <a:p>
            <a:r>
              <a:rPr lang="it-IT" b="1" err="1">
                <a:solidFill>
                  <a:schemeClr val="accent1">
                    <a:lumMod val="50000"/>
                  </a:schemeClr>
                </a:solidFill>
              </a:rPr>
              <a:t>Threat</a:t>
            </a:r>
            <a:r>
              <a:rPr lang="it-IT" b="1">
                <a:solidFill>
                  <a:schemeClr val="accent1">
                    <a:lumMod val="50000"/>
                  </a:schemeClr>
                </a:solidFill>
              </a:rPr>
              <a:t> model</a:t>
            </a:r>
          </a:p>
        </p:txBody>
      </p:sp>
      <p:sp>
        <p:nvSpPr>
          <p:cNvPr id="6" name="Segnaposto numero diapositiva 5">
            <a:extLst>
              <a:ext uri="{FF2B5EF4-FFF2-40B4-BE49-F238E27FC236}">
                <a16:creationId xmlns:a16="http://schemas.microsoft.com/office/drawing/2014/main" id="{51EDAFE4-EEBC-9C54-7A10-4807EBFB085D}"/>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29</a:t>
            </a:fld>
            <a:endParaRPr lang="it-IT" noProof="0"/>
          </a:p>
        </p:txBody>
      </p:sp>
      <p:pic>
        <p:nvPicPr>
          <p:cNvPr id="8" name="Immagine 7">
            <a:extLst>
              <a:ext uri="{FF2B5EF4-FFF2-40B4-BE49-F238E27FC236}">
                <a16:creationId xmlns:a16="http://schemas.microsoft.com/office/drawing/2014/main" id="{D9FA202E-FB96-996A-8435-D533CB716E52}"/>
              </a:ext>
            </a:extLst>
          </p:cNvPr>
          <p:cNvPicPr>
            <a:picLocks noChangeAspect="1"/>
          </p:cNvPicPr>
          <p:nvPr/>
        </p:nvPicPr>
        <p:blipFill>
          <a:blip r:embed="rId3"/>
          <a:srcRect/>
          <a:stretch/>
        </p:blipFill>
        <p:spPr>
          <a:xfrm>
            <a:off x="1189044" y="1350591"/>
            <a:ext cx="10164756" cy="5005759"/>
          </a:xfrm>
          <a:prstGeom prst="rect">
            <a:avLst/>
          </a:prstGeom>
        </p:spPr>
      </p:pic>
    </p:spTree>
    <p:extLst>
      <p:ext uri="{BB962C8B-B14F-4D97-AF65-F5344CB8AC3E}">
        <p14:creationId xmlns:p14="http://schemas.microsoft.com/office/powerpoint/2010/main" val="3756108521"/>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2E535D-2A1A-1F61-FB0D-8EADEA84CCB6}"/>
              </a:ext>
            </a:extLst>
          </p:cNvPr>
          <p:cNvSpPr>
            <a:spLocks noGrp="1"/>
          </p:cNvSpPr>
          <p:nvPr>
            <p:ph type="ctrTitle"/>
          </p:nvPr>
        </p:nvSpPr>
        <p:spPr/>
        <p:txBody>
          <a:bodyPr/>
          <a:lstStyle/>
          <a:p>
            <a:pPr algn="ctr"/>
            <a:r>
              <a:rPr lang="it-IT" b="1">
                <a:solidFill>
                  <a:schemeClr val="accent1">
                    <a:lumMod val="50000"/>
                  </a:schemeClr>
                </a:solidFill>
              </a:rPr>
              <a:t>1. Specifica dei requisiti</a:t>
            </a:r>
          </a:p>
        </p:txBody>
      </p:sp>
    </p:spTree>
    <p:extLst>
      <p:ext uri="{BB962C8B-B14F-4D97-AF65-F5344CB8AC3E}">
        <p14:creationId xmlns:p14="http://schemas.microsoft.com/office/powerpoint/2010/main" val="2742077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F01DD-BEB8-5E85-ACC9-D289160E3E78}"/>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31E3A13A-C7E7-5ACB-EDF1-2CE5D7EFA213}"/>
              </a:ext>
            </a:extLst>
          </p:cNvPr>
          <p:cNvSpPr>
            <a:spLocks noGrp="1"/>
          </p:cNvSpPr>
          <p:nvPr>
            <p:ph type="title"/>
          </p:nvPr>
        </p:nvSpPr>
        <p:spPr/>
        <p:txBody>
          <a:bodyPr/>
          <a:lstStyle/>
          <a:p>
            <a:r>
              <a:rPr lang="it-IT" b="1" err="1">
                <a:solidFill>
                  <a:schemeClr val="accent1">
                    <a:lumMod val="50000"/>
                  </a:schemeClr>
                </a:solidFill>
              </a:rPr>
              <a:t>Threat</a:t>
            </a:r>
            <a:r>
              <a:rPr lang="it-IT" b="1">
                <a:solidFill>
                  <a:schemeClr val="accent1">
                    <a:lumMod val="50000"/>
                  </a:schemeClr>
                </a:solidFill>
              </a:rPr>
              <a:t> </a:t>
            </a:r>
            <a:r>
              <a:rPr lang="it-IT" b="1" err="1">
                <a:solidFill>
                  <a:schemeClr val="accent1">
                    <a:lumMod val="50000"/>
                  </a:schemeClr>
                </a:solidFill>
              </a:rPr>
              <a:t>analysis</a:t>
            </a:r>
            <a:endParaRPr lang="it-IT" b="1">
              <a:solidFill>
                <a:schemeClr val="accent1">
                  <a:lumMod val="50000"/>
                </a:schemeClr>
              </a:solidFill>
            </a:endParaRPr>
          </a:p>
        </p:txBody>
      </p:sp>
      <p:sp>
        <p:nvSpPr>
          <p:cNvPr id="7" name="Segnaposto testo 6">
            <a:extLst>
              <a:ext uri="{FF2B5EF4-FFF2-40B4-BE49-F238E27FC236}">
                <a16:creationId xmlns:a16="http://schemas.microsoft.com/office/drawing/2014/main" id="{651CD0C6-5929-BB95-FC45-477C9B09C519}"/>
              </a:ext>
            </a:extLst>
          </p:cNvPr>
          <p:cNvSpPr>
            <a:spLocks noGrp="1"/>
          </p:cNvSpPr>
          <p:nvPr>
            <p:ph type="body" idx="1"/>
          </p:nvPr>
        </p:nvSpPr>
        <p:spPr>
          <a:xfrm>
            <a:off x="2933700" y="1981408"/>
            <a:ext cx="4210050" cy="823912"/>
          </a:xfrm>
        </p:spPr>
        <p:txBody>
          <a:bodyPr/>
          <a:lstStyle/>
          <a:p>
            <a:r>
              <a:rPr lang="it-IT" sz="1600" b="1" err="1">
                <a:solidFill>
                  <a:schemeClr val="accent1">
                    <a:lumMod val="50000"/>
                  </a:schemeClr>
                </a:solidFill>
              </a:rPr>
              <a:t>Threats</a:t>
            </a:r>
            <a:r>
              <a:rPr lang="it-IT" sz="1600" b="1">
                <a:solidFill>
                  <a:schemeClr val="accent1">
                    <a:lumMod val="50000"/>
                  </a:schemeClr>
                </a:solidFill>
              </a:rPr>
              <a:t>:</a:t>
            </a:r>
          </a:p>
        </p:txBody>
      </p:sp>
      <p:sp>
        <p:nvSpPr>
          <p:cNvPr id="6" name="Segnaposto numero diapositiva 5">
            <a:extLst>
              <a:ext uri="{FF2B5EF4-FFF2-40B4-BE49-F238E27FC236}">
                <a16:creationId xmlns:a16="http://schemas.microsoft.com/office/drawing/2014/main" id="{412CEE5C-663C-9B02-FF50-477CE01577D9}"/>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30</a:t>
            </a:fld>
            <a:endParaRPr lang="it-IT" noProof="0"/>
          </a:p>
        </p:txBody>
      </p:sp>
      <p:pic>
        <p:nvPicPr>
          <p:cNvPr id="10" name="Immagine 9">
            <a:extLst>
              <a:ext uri="{FF2B5EF4-FFF2-40B4-BE49-F238E27FC236}">
                <a16:creationId xmlns:a16="http://schemas.microsoft.com/office/drawing/2014/main" id="{5E6E7001-9B90-791B-4336-068212C2973A}"/>
              </a:ext>
            </a:extLst>
          </p:cNvPr>
          <p:cNvPicPr>
            <a:picLocks noChangeAspect="1"/>
          </p:cNvPicPr>
          <p:nvPr/>
        </p:nvPicPr>
        <p:blipFill>
          <a:blip r:embed="rId3"/>
          <a:srcRect l="30659" t="8745" r="35081" b="13156"/>
          <a:stretch>
            <a:fillRect/>
          </a:stretch>
        </p:blipFill>
        <p:spPr>
          <a:xfrm>
            <a:off x="2801886" y="3140100"/>
            <a:ext cx="3249535" cy="2767524"/>
          </a:xfrm>
          <a:prstGeom prst="rect">
            <a:avLst/>
          </a:prstGeom>
        </p:spPr>
      </p:pic>
      <p:sp>
        <p:nvSpPr>
          <p:cNvPr id="2" name="Segnaposto testo 6">
            <a:extLst>
              <a:ext uri="{FF2B5EF4-FFF2-40B4-BE49-F238E27FC236}">
                <a16:creationId xmlns:a16="http://schemas.microsoft.com/office/drawing/2014/main" id="{52DF9AC9-036D-0BE0-F500-2372801AECF4}"/>
              </a:ext>
            </a:extLst>
          </p:cNvPr>
          <p:cNvSpPr txBox="1">
            <a:spLocks/>
          </p:cNvSpPr>
          <p:nvPr/>
        </p:nvSpPr>
        <p:spPr>
          <a:xfrm>
            <a:off x="7143750" y="1981408"/>
            <a:ext cx="421005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it-IT" sz="1600" b="1" err="1">
                <a:solidFill>
                  <a:schemeClr val="accent1">
                    <a:lumMod val="50000"/>
                  </a:schemeClr>
                </a:solidFill>
              </a:rPr>
              <a:t>Countermeasures</a:t>
            </a:r>
            <a:r>
              <a:rPr lang="it-IT" sz="1600"/>
              <a:t>:</a:t>
            </a:r>
          </a:p>
        </p:txBody>
      </p:sp>
      <p:grpSp>
        <p:nvGrpSpPr>
          <p:cNvPr id="13" name="Gruppo 12">
            <a:extLst>
              <a:ext uri="{FF2B5EF4-FFF2-40B4-BE49-F238E27FC236}">
                <a16:creationId xmlns:a16="http://schemas.microsoft.com/office/drawing/2014/main" id="{AE5996F2-DDC7-8037-2342-6A48FBD8812E}"/>
              </a:ext>
            </a:extLst>
          </p:cNvPr>
          <p:cNvGrpSpPr/>
          <p:nvPr/>
        </p:nvGrpSpPr>
        <p:grpSpPr>
          <a:xfrm>
            <a:off x="7143750" y="3164034"/>
            <a:ext cx="3370241" cy="2921815"/>
            <a:chOff x="9672026" y="3957225"/>
            <a:chExt cx="2494042" cy="2529117"/>
          </a:xfrm>
        </p:grpSpPr>
        <p:pic>
          <p:nvPicPr>
            <p:cNvPr id="12" name="Immagine 11">
              <a:extLst>
                <a:ext uri="{FF2B5EF4-FFF2-40B4-BE49-F238E27FC236}">
                  <a16:creationId xmlns:a16="http://schemas.microsoft.com/office/drawing/2014/main" id="{B8BC2EEF-1ABA-92F1-EA7F-9C83E8455A36}"/>
                </a:ext>
              </a:extLst>
            </p:cNvPr>
            <p:cNvPicPr>
              <a:picLocks noChangeAspect="1"/>
            </p:cNvPicPr>
            <p:nvPr/>
          </p:nvPicPr>
          <p:blipFill>
            <a:blip r:embed="rId3"/>
            <a:srcRect l="65753" t="13239" r="587" b="1638"/>
            <a:stretch>
              <a:fillRect/>
            </a:stretch>
          </p:blipFill>
          <p:spPr>
            <a:xfrm>
              <a:off x="9672026" y="3957225"/>
              <a:ext cx="2494042" cy="2529117"/>
            </a:xfrm>
            <a:prstGeom prst="rect">
              <a:avLst/>
            </a:prstGeom>
          </p:spPr>
        </p:pic>
        <p:sp>
          <p:nvSpPr>
            <p:cNvPr id="11" name="CasellaDiTesto 10">
              <a:extLst>
                <a:ext uri="{FF2B5EF4-FFF2-40B4-BE49-F238E27FC236}">
                  <a16:creationId xmlns:a16="http://schemas.microsoft.com/office/drawing/2014/main" id="{5DABCC75-1BDC-8677-74D4-C4128B0E0098}"/>
                </a:ext>
              </a:extLst>
            </p:cNvPr>
            <p:cNvSpPr txBox="1"/>
            <p:nvPr/>
          </p:nvSpPr>
          <p:spPr>
            <a:xfrm>
              <a:off x="10569444" y="4494127"/>
              <a:ext cx="391158" cy="355797"/>
            </a:xfrm>
            <a:prstGeom prst="rect">
              <a:avLst/>
            </a:prstGeom>
            <a:noFill/>
          </p:spPr>
          <p:txBody>
            <a:bodyPr wrap="none" rtlCol="0">
              <a:spAutoFit/>
            </a:bodyPr>
            <a:lstStyle/>
            <a:p>
              <a:r>
                <a:rPr lang="it-IT" sz="1600">
                  <a:solidFill>
                    <a:schemeClr val="bg1"/>
                  </a:solidFill>
                </a:rPr>
                <a:t>72</a:t>
              </a:r>
            </a:p>
          </p:txBody>
        </p:sp>
      </p:grpSp>
      <p:sp>
        <p:nvSpPr>
          <p:cNvPr id="5" name="CasellaDiTesto 4">
            <a:extLst>
              <a:ext uri="{FF2B5EF4-FFF2-40B4-BE49-F238E27FC236}">
                <a16:creationId xmlns:a16="http://schemas.microsoft.com/office/drawing/2014/main" id="{38A10E86-9537-BBD9-7EA5-FE2C4DF80FE5}"/>
              </a:ext>
            </a:extLst>
          </p:cNvPr>
          <p:cNvSpPr txBox="1"/>
          <p:nvPr/>
        </p:nvSpPr>
        <p:spPr>
          <a:xfrm>
            <a:off x="8994365" y="4429294"/>
            <a:ext cx="395749" cy="338554"/>
          </a:xfrm>
          <a:prstGeom prst="rect">
            <a:avLst/>
          </a:prstGeom>
          <a:noFill/>
        </p:spPr>
        <p:txBody>
          <a:bodyPr wrap="none" rtlCol="0">
            <a:spAutoFit/>
          </a:bodyPr>
          <a:lstStyle/>
          <a:p>
            <a:r>
              <a:rPr lang="it-IT" sz="1600">
                <a:solidFill>
                  <a:schemeClr val="bg1"/>
                </a:solidFill>
              </a:rPr>
              <a:t>27</a:t>
            </a:r>
          </a:p>
        </p:txBody>
      </p:sp>
      <p:sp>
        <p:nvSpPr>
          <p:cNvPr id="15" name="CasellaDiTesto 14">
            <a:extLst>
              <a:ext uri="{FF2B5EF4-FFF2-40B4-BE49-F238E27FC236}">
                <a16:creationId xmlns:a16="http://schemas.microsoft.com/office/drawing/2014/main" id="{FC461FD1-FA44-A69F-5F45-9674D144C00F}"/>
              </a:ext>
            </a:extLst>
          </p:cNvPr>
          <p:cNvSpPr txBox="1"/>
          <p:nvPr/>
        </p:nvSpPr>
        <p:spPr>
          <a:xfrm>
            <a:off x="8685290" y="3485424"/>
            <a:ext cx="399468" cy="338554"/>
          </a:xfrm>
          <a:prstGeom prst="rect">
            <a:avLst/>
          </a:prstGeom>
          <a:noFill/>
        </p:spPr>
        <p:txBody>
          <a:bodyPr wrap="none" rtlCol="0">
            <a:spAutoFit/>
          </a:bodyPr>
          <a:lstStyle/>
          <a:p>
            <a:r>
              <a:rPr lang="it-IT" sz="1600">
                <a:solidFill>
                  <a:schemeClr val="bg1"/>
                </a:solidFill>
              </a:rPr>
              <a:t>94</a:t>
            </a:r>
          </a:p>
        </p:txBody>
      </p:sp>
      <p:sp>
        <p:nvSpPr>
          <p:cNvPr id="16" name="CasellaDiTesto 15">
            <a:extLst>
              <a:ext uri="{FF2B5EF4-FFF2-40B4-BE49-F238E27FC236}">
                <a16:creationId xmlns:a16="http://schemas.microsoft.com/office/drawing/2014/main" id="{34F3F677-9663-6473-6039-5841E8EC7528}"/>
              </a:ext>
            </a:extLst>
          </p:cNvPr>
          <p:cNvSpPr txBox="1"/>
          <p:nvPr/>
        </p:nvSpPr>
        <p:spPr>
          <a:xfrm>
            <a:off x="7896669" y="4132378"/>
            <a:ext cx="292068" cy="338554"/>
          </a:xfrm>
          <a:prstGeom prst="rect">
            <a:avLst/>
          </a:prstGeom>
          <a:noFill/>
        </p:spPr>
        <p:txBody>
          <a:bodyPr wrap="none" rtlCol="0">
            <a:spAutoFit/>
          </a:bodyPr>
          <a:lstStyle/>
          <a:p>
            <a:r>
              <a:rPr lang="it-IT" sz="1600">
                <a:solidFill>
                  <a:schemeClr val="bg1"/>
                </a:solidFill>
              </a:rPr>
              <a:t>8</a:t>
            </a:r>
          </a:p>
        </p:txBody>
      </p:sp>
    </p:spTree>
    <p:extLst>
      <p:ext uri="{BB962C8B-B14F-4D97-AF65-F5344CB8AC3E}">
        <p14:creationId xmlns:p14="http://schemas.microsoft.com/office/powerpoint/2010/main" val="3030414981"/>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E35EB-2A04-E216-8371-09B384AA0FFC}"/>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A4CE7789-8DF2-755B-E6C2-950B8C8E5143}"/>
              </a:ext>
            </a:extLst>
          </p:cNvPr>
          <p:cNvSpPr>
            <a:spLocks noGrp="1"/>
          </p:cNvSpPr>
          <p:nvPr>
            <p:ph type="title"/>
          </p:nvPr>
        </p:nvSpPr>
        <p:spPr/>
        <p:txBody>
          <a:bodyPr/>
          <a:lstStyle/>
          <a:p>
            <a:r>
              <a:rPr lang="it-IT" b="1" err="1">
                <a:solidFill>
                  <a:schemeClr val="accent1">
                    <a:lumMod val="50000"/>
                  </a:schemeClr>
                </a:solidFill>
              </a:rPr>
              <a:t>Threat</a:t>
            </a:r>
            <a:r>
              <a:rPr lang="it-IT" b="1">
                <a:solidFill>
                  <a:schemeClr val="accent1">
                    <a:lumMod val="50000"/>
                  </a:schemeClr>
                </a:solidFill>
              </a:rPr>
              <a:t> </a:t>
            </a:r>
            <a:r>
              <a:rPr lang="it-IT" b="1" err="1">
                <a:solidFill>
                  <a:schemeClr val="accent1">
                    <a:lumMod val="50000"/>
                  </a:schemeClr>
                </a:solidFill>
              </a:rPr>
              <a:t>analysis</a:t>
            </a:r>
            <a:endParaRPr lang="it-IT" b="1">
              <a:solidFill>
                <a:schemeClr val="accent1">
                  <a:lumMod val="50000"/>
                </a:schemeClr>
              </a:solidFill>
            </a:endParaRPr>
          </a:p>
        </p:txBody>
      </p:sp>
      <p:pic>
        <p:nvPicPr>
          <p:cNvPr id="11" name="Segnaposto contenuto 10">
            <a:extLst>
              <a:ext uri="{FF2B5EF4-FFF2-40B4-BE49-F238E27FC236}">
                <a16:creationId xmlns:a16="http://schemas.microsoft.com/office/drawing/2014/main" id="{2D6E4A12-D895-8CB9-F0EE-56DF6729AA18}"/>
              </a:ext>
            </a:extLst>
          </p:cNvPr>
          <p:cNvPicPr>
            <a:picLocks noGrp="1" noChangeAspect="1"/>
          </p:cNvPicPr>
          <p:nvPr>
            <p:ph sz="quarter" idx="4"/>
          </p:nvPr>
        </p:nvPicPr>
        <p:blipFill>
          <a:blip r:embed="rId2"/>
          <a:srcRect r="70501"/>
          <a:stretch>
            <a:fillRect/>
          </a:stretch>
        </p:blipFill>
        <p:spPr>
          <a:xfrm>
            <a:off x="2933700" y="2217740"/>
            <a:ext cx="3250789" cy="3812358"/>
          </a:xfrm>
          <a:prstGeom prst="rect">
            <a:avLst/>
          </a:prstGeom>
          <a:ln>
            <a:noFill/>
          </a:ln>
          <a:effectLst>
            <a:outerShdw blurRad="292100" dist="139700" dir="2700000" algn="tl" rotWithShape="0">
              <a:srgbClr val="333333">
                <a:alpha val="65000"/>
              </a:srgbClr>
            </a:outerShdw>
          </a:effectLst>
        </p:spPr>
      </p:pic>
      <p:sp>
        <p:nvSpPr>
          <p:cNvPr id="6" name="Segnaposto numero diapositiva 5">
            <a:extLst>
              <a:ext uri="{FF2B5EF4-FFF2-40B4-BE49-F238E27FC236}">
                <a16:creationId xmlns:a16="http://schemas.microsoft.com/office/drawing/2014/main" id="{B0445708-4430-B215-F4E6-70FE44D89D9C}"/>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31</a:t>
            </a:fld>
            <a:endParaRPr lang="it-IT" noProof="0"/>
          </a:p>
        </p:txBody>
      </p:sp>
      <p:pic>
        <p:nvPicPr>
          <p:cNvPr id="14" name="Immagine 13">
            <a:extLst>
              <a:ext uri="{FF2B5EF4-FFF2-40B4-BE49-F238E27FC236}">
                <a16:creationId xmlns:a16="http://schemas.microsoft.com/office/drawing/2014/main" id="{5D9EEF0A-CF09-D5E1-8F7F-63539F246307}"/>
              </a:ext>
            </a:extLst>
          </p:cNvPr>
          <p:cNvPicPr>
            <a:picLocks noChangeAspect="1"/>
          </p:cNvPicPr>
          <p:nvPr/>
        </p:nvPicPr>
        <p:blipFill>
          <a:blip r:embed="rId2"/>
          <a:srcRect l="30297" r="41637" b="35518"/>
          <a:stretch>
            <a:fillRect/>
          </a:stretch>
        </p:blipFill>
        <p:spPr>
          <a:xfrm>
            <a:off x="7488493" y="2217740"/>
            <a:ext cx="3539614" cy="3001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9927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20A009C-77A2-6363-9726-8CC6E1DBC961}"/>
              </a:ext>
            </a:extLst>
          </p:cNvPr>
          <p:cNvSpPr>
            <a:spLocks noGrp="1"/>
          </p:cNvSpPr>
          <p:nvPr>
            <p:ph type="sldNum" sz="quarter" idx="10"/>
          </p:nvPr>
        </p:nvSpPr>
        <p:spPr/>
        <p:txBody>
          <a:bodyPr/>
          <a:lstStyle/>
          <a:p>
            <a:pPr rtl="0"/>
            <a:fld id="{B5CEABB6-07DC-46E8-9B57-56EC44A396E5}" type="slidenum">
              <a:rPr lang="it-IT" noProof="0" smtClean="0"/>
              <a:pPr rtl="0"/>
              <a:t>32</a:t>
            </a:fld>
            <a:endParaRPr lang="it-IT" noProof="0"/>
          </a:p>
        </p:txBody>
      </p:sp>
      <p:sp>
        <p:nvSpPr>
          <p:cNvPr id="11" name="Titolo 9">
            <a:extLst>
              <a:ext uri="{FF2B5EF4-FFF2-40B4-BE49-F238E27FC236}">
                <a16:creationId xmlns:a16="http://schemas.microsoft.com/office/drawing/2014/main" id="{0A3D0C66-9DC6-25AB-4AA6-9E741E0A5707}"/>
              </a:ext>
            </a:extLst>
          </p:cNvPr>
          <p:cNvSpPr>
            <a:spLocks noGrp="1"/>
          </p:cNvSpPr>
          <p:nvPr>
            <p:ph type="title"/>
          </p:nvPr>
        </p:nvSpPr>
        <p:spPr>
          <a:xfrm>
            <a:off x="838200" y="360000"/>
            <a:ext cx="10515600" cy="900000"/>
          </a:xfrm>
        </p:spPr>
        <p:txBody>
          <a:bodyPr/>
          <a:lstStyle/>
          <a:p>
            <a:pPr algn="ctr"/>
            <a:r>
              <a:rPr lang="it-IT" b="1" err="1">
                <a:solidFill>
                  <a:schemeClr val="accent1">
                    <a:lumMod val="50000"/>
                  </a:schemeClr>
                </a:solidFill>
              </a:rPr>
              <a:t>Threat</a:t>
            </a:r>
            <a:r>
              <a:rPr lang="it-IT" b="1">
                <a:solidFill>
                  <a:schemeClr val="accent1">
                    <a:lumMod val="50000"/>
                  </a:schemeClr>
                </a:solidFill>
              </a:rPr>
              <a:t> </a:t>
            </a:r>
            <a:r>
              <a:rPr lang="it-IT" b="1" err="1">
                <a:solidFill>
                  <a:schemeClr val="accent1">
                    <a:lumMod val="50000"/>
                  </a:schemeClr>
                </a:solidFill>
              </a:rPr>
              <a:t>analysis</a:t>
            </a:r>
            <a:endParaRPr lang="it-IT" b="1">
              <a:solidFill>
                <a:schemeClr val="accent1">
                  <a:lumMod val="50000"/>
                </a:schemeClr>
              </a:solidFill>
            </a:endParaRPr>
          </a:p>
        </p:txBody>
      </p:sp>
      <p:pic>
        <p:nvPicPr>
          <p:cNvPr id="12" name="Immagine 11">
            <a:extLst>
              <a:ext uri="{FF2B5EF4-FFF2-40B4-BE49-F238E27FC236}">
                <a16:creationId xmlns:a16="http://schemas.microsoft.com/office/drawing/2014/main" id="{F9A170F6-3AF2-8731-8D15-4D52E5095C7A}"/>
              </a:ext>
            </a:extLst>
          </p:cNvPr>
          <p:cNvPicPr>
            <a:picLocks noChangeAspect="1"/>
          </p:cNvPicPr>
          <p:nvPr/>
        </p:nvPicPr>
        <p:blipFill>
          <a:blip r:embed="rId2"/>
          <a:srcRect l="182" t="1178" r="1"/>
          <a:stretch>
            <a:fillRect/>
          </a:stretch>
        </p:blipFill>
        <p:spPr>
          <a:xfrm>
            <a:off x="0" y="1985325"/>
            <a:ext cx="12169775" cy="4292999"/>
          </a:xfrm>
          <a:prstGeom prst="rect">
            <a:avLst/>
          </a:prstGeom>
        </p:spPr>
      </p:pic>
      <p:sp>
        <p:nvSpPr>
          <p:cNvPr id="13" name="Rectangle 1">
            <a:extLst>
              <a:ext uri="{FF2B5EF4-FFF2-40B4-BE49-F238E27FC236}">
                <a16:creationId xmlns:a16="http://schemas.microsoft.com/office/drawing/2014/main" id="{87425A21-7954-C548-1157-944A07F0B7E7}"/>
              </a:ext>
            </a:extLst>
          </p:cNvPr>
          <p:cNvSpPr>
            <a:spLocks noChangeArrowheads="1"/>
          </p:cNvSpPr>
          <p:nvPr/>
        </p:nvSpPr>
        <p:spPr bwMode="auto">
          <a:xfrm>
            <a:off x="9705109" y="1537967"/>
            <a:ext cx="2286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accent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report-3-250719.xlsx</a:t>
            </a:r>
            <a:endParaRPr kumimoji="0" lang="it-IT" altLang="it-IT" sz="1800" b="0" i="0" u="none" strike="noStrike" cap="none" normalizeH="0" baseline="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89700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587B15-352F-A121-E50A-42299356D41A}"/>
              </a:ext>
            </a:extLst>
          </p:cNvPr>
          <p:cNvSpPr>
            <a:spLocks noGrp="1"/>
          </p:cNvSpPr>
          <p:nvPr>
            <p:ph type="ctrTitle"/>
          </p:nvPr>
        </p:nvSpPr>
        <p:spPr>
          <a:xfrm>
            <a:off x="7399912" y="1348681"/>
            <a:ext cx="4179570" cy="1715531"/>
          </a:xfrm>
        </p:spPr>
        <p:txBody>
          <a:bodyPr/>
          <a:lstStyle/>
          <a:p>
            <a:r>
              <a:rPr lang="it-IT" b="1">
                <a:solidFill>
                  <a:schemeClr val="accent1">
                    <a:lumMod val="50000"/>
                  </a:schemeClr>
                </a:solidFill>
              </a:rPr>
              <a:t>Security</a:t>
            </a:r>
            <a:br>
              <a:rPr lang="it-IT" b="1">
                <a:solidFill>
                  <a:schemeClr val="accent1">
                    <a:lumMod val="50000"/>
                  </a:schemeClr>
                </a:solidFill>
              </a:rPr>
            </a:br>
            <a:r>
              <a:rPr lang="it-IT" b="1">
                <a:solidFill>
                  <a:schemeClr val="accent1">
                    <a:lumMod val="50000"/>
                  </a:schemeClr>
                </a:solidFill>
              </a:rPr>
              <a:t>controls</a:t>
            </a:r>
          </a:p>
        </p:txBody>
      </p:sp>
    </p:spTree>
    <p:extLst>
      <p:ext uri="{BB962C8B-B14F-4D97-AF65-F5344CB8AC3E}">
        <p14:creationId xmlns:p14="http://schemas.microsoft.com/office/powerpoint/2010/main" val="45450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12D99-743F-3CDD-9723-98C6820BAE4C}"/>
            </a:ext>
          </a:extLst>
        </p:cNvPr>
        <p:cNvGrpSpPr/>
        <p:nvPr/>
      </p:nvGrpSpPr>
      <p:grpSpPr>
        <a:xfrm>
          <a:off x="0" y="0"/>
          <a:ext cx="0" cy="0"/>
          <a:chOff x="0" y="0"/>
          <a:chExt cx="0" cy="0"/>
        </a:xfrm>
      </p:grpSpPr>
      <p:sp>
        <p:nvSpPr>
          <p:cNvPr id="6" name="Segnaposto SmartArt 5">
            <a:extLst>
              <a:ext uri="{FF2B5EF4-FFF2-40B4-BE49-F238E27FC236}">
                <a16:creationId xmlns:a16="http://schemas.microsoft.com/office/drawing/2014/main" id="{428A4EC9-BC7B-0FAE-B6CA-6C8BA9D6A952}"/>
              </a:ext>
            </a:extLst>
          </p:cNvPr>
          <p:cNvSpPr>
            <a:spLocks noGrp="1"/>
          </p:cNvSpPr>
          <p:nvPr>
            <p:ph type="dgm" sz="quarter" idx="4294967295"/>
          </p:nvPr>
        </p:nvSpPr>
        <p:spPr>
          <a:xfrm>
            <a:off x="838200" y="2136776"/>
            <a:ext cx="10515600" cy="3697645"/>
          </a:xfrm>
        </p:spPr>
        <p:txBody>
          <a:bodyPr/>
          <a:lstStyle/>
          <a:p>
            <a:endParaRPr lang="it-IT"/>
          </a:p>
        </p:txBody>
      </p:sp>
      <p:sp>
        <p:nvSpPr>
          <p:cNvPr id="10" name="Titolo 9">
            <a:extLst>
              <a:ext uri="{FF2B5EF4-FFF2-40B4-BE49-F238E27FC236}">
                <a16:creationId xmlns:a16="http://schemas.microsoft.com/office/drawing/2014/main" id="{045678FD-069C-620B-EA33-ABCF74EE090D}"/>
              </a:ext>
            </a:extLst>
          </p:cNvPr>
          <p:cNvSpPr>
            <a:spLocks noGrp="1"/>
          </p:cNvSpPr>
          <p:nvPr>
            <p:ph type="title"/>
          </p:nvPr>
        </p:nvSpPr>
        <p:spPr>
          <a:xfrm>
            <a:off x="838200" y="360000"/>
            <a:ext cx="10515600" cy="900000"/>
          </a:xfrm>
        </p:spPr>
        <p:txBody>
          <a:bodyPr/>
          <a:lstStyle/>
          <a:p>
            <a:r>
              <a:rPr lang="it-IT" b="1">
                <a:solidFill>
                  <a:schemeClr val="accent1">
                    <a:lumMod val="50000"/>
                  </a:schemeClr>
                </a:solidFill>
              </a:rPr>
              <a:t>Security controls</a:t>
            </a:r>
          </a:p>
        </p:txBody>
      </p:sp>
      <p:sp>
        <p:nvSpPr>
          <p:cNvPr id="9" name="Segnaposto numero diapositiva 8">
            <a:extLst>
              <a:ext uri="{FF2B5EF4-FFF2-40B4-BE49-F238E27FC236}">
                <a16:creationId xmlns:a16="http://schemas.microsoft.com/office/drawing/2014/main" id="{33BBD8CA-9B8D-5A87-A4F1-E7A69E25A228}"/>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34</a:t>
            </a:fld>
            <a:endParaRPr lang="it-IT" noProof="0"/>
          </a:p>
        </p:txBody>
      </p:sp>
      <p:pic>
        <p:nvPicPr>
          <p:cNvPr id="3" name="Immagine 2">
            <a:extLst>
              <a:ext uri="{FF2B5EF4-FFF2-40B4-BE49-F238E27FC236}">
                <a16:creationId xmlns:a16="http://schemas.microsoft.com/office/drawing/2014/main" id="{20B970E3-D56F-EE36-9960-EF1B065AD0C7}"/>
              </a:ext>
            </a:extLst>
          </p:cNvPr>
          <p:cNvPicPr>
            <a:picLocks noChangeAspect="1"/>
          </p:cNvPicPr>
          <p:nvPr/>
        </p:nvPicPr>
        <p:blipFill>
          <a:blip r:embed="rId2"/>
          <a:stretch>
            <a:fillRect/>
          </a:stretch>
        </p:blipFill>
        <p:spPr>
          <a:xfrm>
            <a:off x="110484" y="1402385"/>
            <a:ext cx="11971031" cy="14704356"/>
          </a:xfrm>
          <a:prstGeom prst="rect">
            <a:avLst/>
          </a:prstGeom>
        </p:spPr>
      </p:pic>
      <p:sp>
        <p:nvSpPr>
          <p:cNvPr id="2" name="Rectangle 1">
            <a:extLst>
              <a:ext uri="{FF2B5EF4-FFF2-40B4-BE49-F238E27FC236}">
                <a16:creationId xmlns:a16="http://schemas.microsoft.com/office/drawing/2014/main" id="{5CE76886-DBF7-3494-CB8F-63DCBB2435CC}"/>
              </a:ext>
            </a:extLst>
          </p:cNvPr>
          <p:cNvSpPr>
            <a:spLocks noChangeArrowheads="1"/>
          </p:cNvSpPr>
          <p:nvPr/>
        </p:nvSpPr>
        <p:spPr bwMode="auto">
          <a:xfrm>
            <a:off x="8524963" y="1024880"/>
            <a:ext cx="35565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accent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sp800-53b-control-baselines.xlsx</a:t>
            </a:r>
            <a:endParaRPr kumimoji="0" lang="it-IT" altLang="it-IT" sz="1800" b="0" i="0" u="none" strike="noStrike" cap="none" normalizeH="0" baseline="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6804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55C30-F78A-E510-D140-4C41431E8F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4D31CC9-1FB4-47F1-DA70-E0DDA714012D}"/>
              </a:ext>
            </a:extLst>
          </p:cNvPr>
          <p:cNvSpPr>
            <a:spLocks noGrp="1"/>
          </p:cNvSpPr>
          <p:nvPr>
            <p:ph type="ctrTitle"/>
          </p:nvPr>
        </p:nvSpPr>
        <p:spPr>
          <a:xfrm>
            <a:off x="5943600" y="3429000"/>
            <a:ext cx="6167336" cy="1715531"/>
          </a:xfrm>
        </p:spPr>
        <p:txBody>
          <a:bodyPr/>
          <a:lstStyle/>
          <a:p>
            <a:pPr algn="ctr"/>
            <a:r>
              <a:rPr lang="it-IT" sz="2800" b="1">
                <a:solidFill>
                  <a:schemeClr val="accent1">
                    <a:lumMod val="50000"/>
                  </a:schemeClr>
                </a:solidFill>
              </a:rPr>
              <a:t>access control </a:t>
            </a:r>
            <a:r>
              <a:rPr lang="en-US" sz="2800" b="1">
                <a:solidFill>
                  <a:schemeClr val="accent1">
                    <a:lumMod val="50000"/>
                  </a:schemeClr>
                </a:solidFill>
              </a:rPr>
              <a:t>Family</a:t>
            </a:r>
            <a:endParaRPr lang="it-IT" sz="2800" b="1">
              <a:solidFill>
                <a:schemeClr val="accent1">
                  <a:lumMod val="50000"/>
                </a:schemeClr>
              </a:solidFill>
            </a:endParaRPr>
          </a:p>
        </p:txBody>
      </p:sp>
      <p:pic>
        <p:nvPicPr>
          <p:cNvPr id="4" name="Immagine 3">
            <a:extLst>
              <a:ext uri="{FF2B5EF4-FFF2-40B4-BE49-F238E27FC236}">
                <a16:creationId xmlns:a16="http://schemas.microsoft.com/office/drawing/2014/main" id="{A142A6D9-E3F9-B0C7-639A-D3597AA6FB60}"/>
              </a:ext>
            </a:extLst>
          </p:cNvPr>
          <p:cNvPicPr>
            <a:picLocks noChangeAspect="1"/>
          </p:cNvPicPr>
          <p:nvPr/>
        </p:nvPicPr>
        <p:blipFill>
          <a:blip r:embed="rId2">
            <a:duotone>
              <a:schemeClr val="accent3">
                <a:shade val="45000"/>
                <a:satMod val="135000"/>
              </a:schemeClr>
              <a:prstClr val="white"/>
            </a:duotone>
          </a:blip>
          <a:srcRect/>
          <a:stretch/>
        </p:blipFill>
        <p:spPr>
          <a:xfrm>
            <a:off x="7545921" y="2693771"/>
            <a:ext cx="2783202" cy="735229"/>
          </a:xfrm>
          <a:prstGeom prst="rect">
            <a:avLst/>
          </a:prstGeom>
        </p:spPr>
      </p:pic>
    </p:spTree>
    <p:extLst>
      <p:ext uri="{BB962C8B-B14F-4D97-AF65-F5344CB8AC3E}">
        <p14:creationId xmlns:p14="http://schemas.microsoft.com/office/powerpoint/2010/main" val="2227285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B81CA-F99D-E20D-79CF-FFEA0E7C21C0}"/>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3466C25A-1784-B1E0-694A-8370C639D9FB}"/>
              </a:ext>
            </a:extLst>
          </p:cNvPr>
          <p:cNvSpPr>
            <a:spLocks noGrp="1"/>
          </p:cNvSpPr>
          <p:nvPr>
            <p:ph type="title"/>
          </p:nvPr>
        </p:nvSpPr>
        <p:spPr>
          <a:xfrm>
            <a:off x="773060" y="1060315"/>
            <a:ext cx="2962362" cy="725254"/>
          </a:xfrm>
        </p:spPr>
        <p:txBody>
          <a:bodyPr vert="horz" lIns="91440" tIns="45720" rIns="91440" bIns="45720" rtlCol="0" anchor="b">
            <a:normAutofit/>
          </a:bodyPr>
          <a:lstStyle/>
          <a:p>
            <a:r>
              <a:rPr lang="it-IT" sz="2200" b="1">
                <a:solidFill>
                  <a:schemeClr val="accent1">
                    <a:lumMod val="50000"/>
                  </a:schemeClr>
                </a:solidFill>
              </a:rPr>
              <a:t>access control      </a:t>
            </a:r>
            <a:r>
              <a:rPr lang="it-IT" sz="2200" b="1" kern="1200" cap="all" spc="150" baseline="0">
                <a:solidFill>
                  <a:schemeClr val="accent1">
                    <a:lumMod val="50000"/>
                  </a:schemeClr>
                </a:solidFill>
                <a:latin typeface="+mj-lt"/>
                <a:ea typeface="+mj-ea"/>
                <a:cs typeface="+mj-cs"/>
              </a:rPr>
              <a:t>Family</a:t>
            </a:r>
          </a:p>
        </p:txBody>
      </p:sp>
      <p:sp>
        <p:nvSpPr>
          <p:cNvPr id="4" name="CasellaDiTesto 3">
            <a:extLst>
              <a:ext uri="{FF2B5EF4-FFF2-40B4-BE49-F238E27FC236}">
                <a16:creationId xmlns:a16="http://schemas.microsoft.com/office/drawing/2014/main" id="{262C2297-DE90-AC27-91B6-6EAAC8798F8A}"/>
              </a:ext>
            </a:extLst>
          </p:cNvPr>
          <p:cNvSpPr txBox="1"/>
          <p:nvPr/>
        </p:nvSpPr>
        <p:spPr>
          <a:xfrm>
            <a:off x="773060" y="2167000"/>
            <a:ext cx="4506862" cy="3076209"/>
          </a:xfrm>
          <a:prstGeom prst="rect">
            <a:avLst/>
          </a:prstGeom>
        </p:spPr>
        <p:txBody>
          <a:bodyPr vert="horz" lIns="91440" tIns="45720" rIns="91440" bIns="45720" rtlCol="0">
            <a:noAutofit/>
          </a:bodyPr>
          <a:lstStyle/>
          <a:p>
            <a:pPr>
              <a:lnSpc>
                <a:spcPct val="110000"/>
              </a:lnSpc>
              <a:spcBef>
                <a:spcPts val="1000"/>
              </a:spcBef>
            </a:pPr>
            <a:r>
              <a:rPr lang="it-IT">
                <a:solidFill>
                  <a:schemeClr val="tx1">
                    <a:lumMod val="85000"/>
                    <a:lumOff val="15000"/>
                  </a:schemeClr>
                </a:solidFill>
              </a:rPr>
              <a:t>La famiglia di controlli AC (Access Control) regola l’accesso alle risorse digitali, consentendolo solo ad utenti autorizzati. Questi controlli permettono di prevenire accessi non autorizzati, applicare il principio del minimo privilegio e gestire il ciclo di vita degli account.</a:t>
            </a:r>
          </a:p>
        </p:txBody>
      </p:sp>
    </p:spTree>
    <p:extLst>
      <p:ext uri="{BB962C8B-B14F-4D97-AF65-F5344CB8AC3E}">
        <p14:creationId xmlns:p14="http://schemas.microsoft.com/office/powerpoint/2010/main" val="17867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DC3A74C-0C5B-E51B-8203-CBB85623E44E}"/>
              </a:ext>
            </a:extLst>
          </p:cNvPr>
          <p:cNvSpPr>
            <a:spLocks noGrp="1"/>
          </p:cNvSpPr>
          <p:nvPr>
            <p:ph type="title"/>
          </p:nvPr>
        </p:nvSpPr>
        <p:spPr>
          <a:xfrm>
            <a:off x="838200" y="360000"/>
            <a:ext cx="10515600" cy="900000"/>
          </a:xfrm>
        </p:spPr>
        <p:txBody>
          <a:bodyPr/>
          <a:lstStyle/>
          <a:p>
            <a:r>
              <a:rPr lang="it-IT" b="1">
                <a:solidFill>
                  <a:schemeClr val="accent1">
                    <a:lumMod val="50000"/>
                  </a:schemeClr>
                </a:solidFill>
              </a:rPr>
              <a:t>Ac-2: account management</a:t>
            </a:r>
          </a:p>
        </p:txBody>
      </p:sp>
      <p:sp>
        <p:nvSpPr>
          <p:cNvPr id="6" name="Segnaposto numero diapositiva 5">
            <a:extLst>
              <a:ext uri="{FF2B5EF4-FFF2-40B4-BE49-F238E27FC236}">
                <a16:creationId xmlns:a16="http://schemas.microsoft.com/office/drawing/2014/main" id="{DA145114-7F27-871F-78B5-D5A447B6F630}"/>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37</a:t>
            </a:fld>
            <a:endParaRPr lang="it-IT" noProof="0"/>
          </a:p>
        </p:txBody>
      </p:sp>
      <p:sp>
        <p:nvSpPr>
          <p:cNvPr id="4" name="CasellaDiTesto 3">
            <a:extLst>
              <a:ext uri="{FF2B5EF4-FFF2-40B4-BE49-F238E27FC236}">
                <a16:creationId xmlns:a16="http://schemas.microsoft.com/office/drawing/2014/main" id="{22C2BBE6-4FC5-A1FC-4BE3-8A2FF794857D}"/>
              </a:ext>
            </a:extLst>
          </p:cNvPr>
          <p:cNvSpPr txBox="1"/>
          <p:nvPr/>
        </p:nvSpPr>
        <p:spPr>
          <a:xfrm>
            <a:off x="838201" y="1474321"/>
            <a:ext cx="10515599" cy="3166824"/>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Definire e documentare i tipi di account consentiti e specificamente vietati per l'uso all'interno del sistema;</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Assegnare gli account manager;</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Definire i prerequisiti per l’appartenenza ad un gruppo o un ruolo;</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Specificare:</a:t>
            </a:r>
          </a:p>
          <a:p>
            <a:pPr lvl="1">
              <a:buClr>
                <a:schemeClr val="accent1">
                  <a:lumMod val="50000"/>
                </a:schemeClr>
              </a:buClr>
              <a:buFont typeface="Tenorite" panose="00000500000000000000" pitchFamily="2" charset="0"/>
              <a:buChar char="+"/>
            </a:pPr>
            <a:r>
              <a:rPr lang="it-IT" i="1">
                <a:solidFill>
                  <a:schemeClr val="tx1">
                    <a:lumMod val="85000"/>
                    <a:lumOff val="15000"/>
                  </a:schemeClr>
                </a:solidFill>
              </a:rPr>
              <a:t>Utenti autorizzati del sistema; </a:t>
            </a:r>
          </a:p>
          <a:p>
            <a:pPr lvl="1">
              <a:buClr>
                <a:schemeClr val="accent1">
                  <a:lumMod val="50000"/>
                </a:schemeClr>
              </a:buClr>
              <a:buFont typeface="Tenorite" panose="00000500000000000000" pitchFamily="2" charset="0"/>
              <a:buChar char="+"/>
            </a:pPr>
            <a:r>
              <a:rPr lang="it-IT" i="1">
                <a:solidFill>
                  <a:schemeClr val="tx1">
                    <a:lumMod val="85000"/>
                    <a:lumOff val="15000"/>
                  </a:schemeClr>
                </a:solidFill>
              </a:rPr>
              <a:t>Appartenenza a gruppi e ruoli;</a:t>
            </a:r>
          </a:p>
          <a:p>
            <a:pPr lvl="1">
              <a:buClr>
                <a:schemeClr val="accent1">
                  <a:lumMod val="50000"/>
                </a:schemeClr>
              </a:buClr>
              <a:buFont typeface="Tenorite" panose="00000500000000000000" pitchFamily="2" charset="0"/>
              <a:buChar char="+"/>
            </a:pPr>
            <a:r>
              <a:rPr lang="it-IT" i="1">
                <a:solidFill>
                  <a:schemeClr val="tx1">
                    <a:lumMod val="85000"/>
                    <a:lumOff val="15000"/>
                  </a:schemeClr>
                </a:solidFill>
              </a:rPr>
              <a:t>Autorizzazioni di accesso (cioè, privilegi) e attributi per ciascun account;</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Avere la possibilità di creare, attivare, modificare, rimuovere account;</a:t>
            </a:r>
          </a:p>
          <a:p>
            <a:pPr>
              <a:buClr>
                <a:schemeClr val="accent1">
                  <a:lumMod val="50000"/>
                </a:schemeClr>
              </a:buClr>
              <a:buFont typeface="Tenorite" panose="00000500000000000000" pitchFamily="2" charset="0"/>
              <a:buChar char="+"/>
            </a:pPr>
            <a:r>
              <a:rPr lang="it-IT" i="1">
                <a:solidFill>
                  <a:schemeClr val="tx1">
                    <a:lumMod val="85000"/>
                    <a:lumOff val="15000"/>
                  </a:schemeClr>
                </a:solidFill>
              </a:rPr>
              <a:t>Monitorare l'utilizzo degli account.</a:t>
            </a:r>
          </a:p>
        </p:txBody>
      </p:sp>
    </p:spTree>
    <p:extLst>
      <p:ext uri="{BB962C8B-B14F-4D97-AF65-F5344CB8AC3E}">
        <p14:creationId xmlns:p14="http://schemas.microsoft.com/office/powerpoint/2010/main" val="3512766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9C58C0-5A58-BCD1-C98B-A1F66E4699B3}"/>
              </a:ext>
            </a:extLst>
          </p:cNvPr>
          <p:cNvSpPr>
            <a:spLocks noGrp="1"/>
          </p:cNvSpPr>
          <p:nvPr>
            <p:ph type="title"/>
          </p:nvPr>
        </p:nvSpPr>
        <p:spPr>
          <a:xfrm>
            <a:off x="5920170" y="1158796"/>
            <a:ext cx="5322454" cy="1115729"/>
          </a:xfrm>
        </p:spPr>
        <p:txBody>
          <a:bodyPr>
            <a:normAutofit/>
          </a:bodyPr>
          <a:lstStyle/>
          <a:p>
            <a:r>
              <a:rPr lang="en-US" b="1">
                <a:solidFill>
                  <a:schemeClr val="accent1">
                    <a:lumMod val="50000"/>
                  </a:schemeClr>
                </a:solidFill>
              </a:rPr>
              <a:t>Open-Source Identity and Access Management</a:t>
            </a:r>
            <a:endParaRPr lang="it-IT" b="1">
              <a:solidFill>
                <a:schemeClr val="accent1">
                  <a:lumMod val="50000"/>
                </a:schemeClr>
              </a:solidFill>
            </a:endParaRPr>
          </a:p>
        </p:txBody>
      </p:sp>
      <p:sp>
        <p:nvSpPr>
          <p:cNvPr id="8" name="Segnaposto testo 7">
            <a:extLst>
              <a:ext uri="{FF2B5EF4-FFF2-40B4-BE49-F238E27FC236}">
                <a16:creationId xmlns:a16="http://schemas.microsoft.com/office/drawing/2014/main" id="{6EB49369-D75D-837B-A548-024E42F27150}"/>
              </a:ext>
            </a:extLst>
          </p:cNvPr>
          <p:cNvSpPr>
            <a:spLocks noGrp="1"/>
          </p:cNvSpPr>
          <p:nvPr>
            <p:ph type="body" sz="quarter" idx="26"/>
          </p:nvPr>
        </p:nvSpPr>
        <p:spPr>
          <a:xfrm>
            <a:off x="5920169" y="2180604"/>
            <a:ext cx="5322454" cy="1236363"/>
          </a:xfrm>
        </p:spPr>
        <p:txBody>
          <a:bodyPr>
            <a:normAutofit/>
          </a:bodyPr>
          <a:lstStyle/>
          <a:p>
            <a:r>
              <a:rPr lang="it-IT" sz="1800">
                <a:solidFill>
                  <a:schemeClr val="tx1">
                    <a:lumMod val="85000"/>
                    <a:lumOff val="15000"/>
                  </a:schemeClr>
                </a:solidFill>
              </a:rPr>
              <a:t>Keycloak è il servizio IAM (Identity and Access Management) utilizzato per implementare i controlli di autenticazione e autorizzazione all’interno di </a:t>
            </a:r>
            <a:r>
              <a:rPr lang="it-IT" sz="1800" err="1">
                <a:solidFill>
                  <a:schemeClr val="tx1">
                    <a:lumMod val="85000"/>
                    <a:lumOff val="15000"/>
                  </a:schemeClr>
                </a:solidFill>
              </a:rPr>
              <a:t>Instore</a:t>
            </a:r>
            <a:r>
              <a:rPr lang="it-IT" sz="1800">
                <a:solidFill>
                  <a:schemeClr val="tx1">
                    <a:lumMod val="85000"/>
                    <a:lumOff val="15000"/>
                  </a:schemeClr>
                </a:solidFill>
              </a:rPr>
              <a:t>.</a:t>
            </a:r>
          </a:p>
          <a:p>
            <a:endParaRPr lang="it-IT" sz="1800">
              <a:solidFill>
                <a:schemeClr val="tx1">
                  <a:lumMod val="85000"/>
                  <a:lumOff val="15000"/>
                </a:schemeClr>
              </a:solidFill>
            </a:endParaRPr>
          </a:p>
        </p:txBody>
      </p:sp>
      <p:sp>
        <p:nvSpPr>
          <p:cNvPr id="11" name="Segnaposto numero diapositiva 10">
            <a:extLst>
              <a:ext uri="{FF2B5EF4-FFF2-40B4-BE49-F238E27FC236}">
                <a16:creationId xmlns:a16="http://schemas.microsoft.com/office/drawing/2014/main" id="{5F142509-96BA-A943-9FF1-F50FBF7854EB}"/>
              </a:ext>
            </a:extLst>
          </p:cNvPr>
          <p:cNvSpPr>
            <a:spLocks noGrp="1"/>
          </p:cNvSpPr>
          <p:nvPr>
            <p:ph type="sldNum" sz="quarter" idx="27"/>
          </p:nvPr>
        </p:nvSpPr>
        <p:spPr>
          <a:xfrm>
            <a:off x="8610600" y="6356350"/>
            <a:ext cx="2743200" cy="365125"/>
          </a:xfrm>
        </p:spPr>
        <p:txBody>
          <a:bodyPr/>
          <a:lstStyle/>
          <a:p>
            <a:pPr rtl="0"/>
            <a:fld id="{B5CEABB6-07DC-46E8-9B57-56EC44A396E5}" type="slidenum">
              <a:rPr lang="it-IT" noProof="0" smtClean="0"/>
              <a:t>38</a:t>
            </a:fld>
            <a:endParaRPr lang="it-IT" noProof="0"/>
          </a:p>
        </p:txBody>
      </p:sp>
      <p:pic>
        <p:nvPicPr>
          <p:cNvPr id="13" name="Elemento grafico 12">
            <a:extLst>
              <a:ext uri="{FF2B5EF4-FFF2-40B4-BE49-F238E27FC236}">
                <a16:creationId xmlns:a16="http://schemas.microsoft.com/office/drawing/2014/main" id="{57E3923D-9922-99A8-9D27-BF56ABFA35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386916"/>
            <a:ext cx="4291089" cy="887609"/>
          </a:xfrm>
          <a:prstGeom prst="rect">
            <a:avLst/>
          </a:prstGeom>
        </p:spPr>
      </p:pic>
      <p:pic>
        <p:nvPicPr>
          <p:cNvPr id="3" name="Immagine 2">
            <a:extLst>
              <a:ext uri="{FF2B5EF4-FFF2-40B4-BE49-F238E27FC236}">
                <a16:creationId xmlns:a16="http://schemas.microsoft.com/office/drawing/2014/main" id="{15F19EDD-8B21-4A9C-4D24-B80ABF4C6179}"/>
              </a:ext>
            </a:extLst>
          </p:cNvPr>
          <p:cNvPicPr>
            <a:picLocks noChangeAspect="1"/>
          </p:cNvPicPr>
          <p:nvPr/>
        </p:nvPicPr>
        <p:blipFill>
          <a:blip r:embed="rId4"/>
          <a:stretch>
            <a:fillRect/>
          </a:stretch>
        </p:blipFill>
        <p:spPr>
          <a:xfrm>
            <a:off x="1541306" y="3641748"/>
            <a:ext cx="8757726" cy="2336092"/>
          </a:xfrm>
          <a:prstGeom prst="rect">
            <a:avLst/>
          </a:prstGeom>
        </p:spPr>
      </p:pic>
    </p:spTree>
    <p:extLst>
      <p:ext uri="{BB962C8B-B14F-4D97-AF65-F5344CB8AC3E}">
        <p14:creationId xmlns:p14="http://schemas.microsoft.com/office/powerpoint/2010/main" val="4148718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AC5FC3D1-FB00-ABB5-4F85-343569559819}"/>
              </a:ext>
            </a:extLst>
          </p:cNvPr>
          <p:cNvSpPr>
            <a:spLocks noGrp="1"/>
          </p:cNvSpPr>
          <p:nvPr>
            <p:ph type="body" idx="1"/>
          </p:nvPr>
        </p:nvSpPr>
        <p:spPr>
          <a:xfrm>
            <a:off x="2933700" y="2294336"/>
            <a:ext cx="3924300" cy="448864"/>
          </a:xfrm>
        </p:spPr>
        <p:txBody>
          <a:bodyPr>
            <a:normAutofit/>
          </a:bodyPr>
          <a:lstStyle/>
          <a:p>
            <a:r>
              <a:rPr lang="it-IT" sz="1800" b="1">
                <a:solidFill>
                  <a:schemeClr val="accent1">
                    <a:lumMod val="50000"/>
                  </a:schemeClr>
                </a:solidFill>
              </a:rPr>
              <a:t>OAUTH 2.0</a:t>
            </a:r>
          </a:p>
        </p:txBody>
      </p:sp>
      <p:sp>
        <p:nvSpPr>
          <p:cNvPr id="13" name="Segnaposto contenuto 12">
            <a:extLst>
              <a:ext uri="{FF2B5EF4-FFF2-40B4-BE49-F238E27FC236}">
                <a16:creationId xmlns:a16="http://schemas.microsoft.com/office/drawing/2014/main" id="{DB7D5BFA-6411-E57B-ED1D-92DD472600FC}"/>
              </a:ext>
            </a:extLst>
          </p:cNvPr>
          <p:cNvSpPr>
            <a:spLocks noGrp="1"/>
          </p:cNvSpPr>
          <p:nvPr>
            <p:ph sz="half" idx="2"/>
          </p:nvPr>
        </p:nvSpPr>
        <p:spPr>
          <a:xfrm>
            <a:off x="2933700" y="2835279"/>
            <a:ext cx="3924300" cy="2201415"/>
          </a:xfrm>
        </p:spPr>
        <p:txBody>
          <a:bodyPr>
            <a:noAutofit/>
          </a:bodyPr>
          <a:lstStyle/>
          <a:p>
            <a:r>
              <a:rPr lang="it-IT" sz="1800">
                <a:solidFill>
                  <a:schemeClr val="tx1">
                    <a:lumMod val="85000"/>
                    <a:lumOff val="15000"/>
                  </a:schemeClr>
                </a:solidFill>
              </a:rPr>
              <a:t>Protocollo di autorizzazione che consente ad applicazioni terze di ottenere l’accesso a risorse protette, per conto del proprietario di tali risorse.</a:t>
            </a:r>
          </a:p>
          <a:p>
            <a:r>
              <a:rPr lang="it-IT" sz="1800" err="1">
                <a:solidFill>
                  <a:schemeClr val="tx1">
                    <a:lumMod val="85000"/>
                    <a:lumOff val="15000"/>
                  </a:schemeClr>
                </a:solidFill>
              </a:rPr>
              <a:t>OAuth</a:t>
            </a:r>
            <a:r>
              <a:rPr lang="it-IT" sz="1800">
                <a:solidFill>
                  <a:schemeClr val="tx1">
                    <a:lumMod val="85000"/>
                    <a:lumOff val="15000"/>
                  </a:schemeClr>
                </a:solidFill>
              </a:rPr>
              <a:t> 2.0 NON È un protocollo di autenticazione.</a:t>
            </a:r>
          </a:p>
        </p:txBody>
      </p:sp>
      <p:sp>
        <p:nvSpPr>
          <p:cNvPr id="14" name="Segnaposto testo 13">
            <a:extLst>
              <a:ext uri="{FF2B5EF4-FFF2-40B4-BE49-F238E27FC236}">
                <a16:creationId xmlns:a16="http://schemas.microsoft.com/office/drawing/2014/main" id="{52DDD0E0-A9FB-4EEA-8750-44DB81278BBE}"/>
              </a:ext>
            </a:extLst>
          </p:cNvPr>
          <p:cNvSpPr>
            <a:spLocks noGrp="1"/>
          </p:cNvSpPr>
          <p:nvPr>
            <p:ph type="body" sz="quarter" idx="3"/>
          </p:nvPr>
        </p:nvSpPr>
        <p:spPr>
          <a:xfrm>
            <a:off x="7410173" y="2294336"/>
            <a:ext cx="3943627" cy="448864"/>
          </a:xfrm>
        </p:spPr>
        <p:txBody>
          <a:bodyPr/>
          <a:lstStyle/>
          <a:p>
            <a:r>
              <a:rPr lang="it-IT" sz="1800" b="1">
                <a:solidFill>
                  <a:schemeClr val="accent1">
                    <a:lumMod val="50000"/>
                  </a:schemeClr>
                </a:solidFill>
              </a:rPr>
              <a:t>OPENID CONNECT</a:t>
            </a:r>
          </a:p>
        </p:txBody>
      </p:sp>
      <p:sp>
        <p:nvSpPr>
          <p:cNvPr id="15" name="Segnaposto contenuto 14">
            <a:extLst>
              <a:ext uri="{FF2B5EF4-FFF2-40B4-BE49-F238E27FC236}">
                <a16:creationId xmlns:a16="http://schemas.microsoft.com/office/drawing/2014/main" id="{5426F4D2-93B2-49BA-2108-5050E17BEBC1}"/>
              </a:ext>
            </a:extLst>
          </p:cNvPr>
          <p:cNvSpPr>
            <a:spLocks noGrp="1"/>
          </p:cNvSpPr>
          <p:nvPr>
            <p:ph sz="quarter" idx="4"/>
          </p:nvPr>
        </p:nvSpPr>
        <p:spPr>
          <a:xfrm>
            <a:off x="7410173" y="2835278"/>
            <a:ext cx="3943627" cy="1412079"/>
          </a:xfrm>
        </p:spPr>
        <p:txBody>
          <a:bodyPr>
            <a:normAutofit/>
          </a:bodyPr>
          <a:lstStyle/>
          <a:p>
            <a:r>
              <a:rPr lang="it-IT" sz="1800">
                <a:solidFill>
                  <a:schemeClr val="tx1">
                    <a:lumMod val="85000"/>
                    <a:lumOff val="15000"/>
                  </a:schemeClr>
                </a:solidFill>
              </a:rPr>
              <a:t>Protocollo di autenticazione basato sul formato JSON e su </a:t>
            </a:r>
            <a:r>
              <a:rPr lang="it-IT" sz="1800" err="1">
                <a:solidFill>
                  <a:schemeClr val="tx1">
                    <a:lumMod val="85000"/>
                    <a:lumOff val="15000"/>
                  </a:schemeClr>
                </a:solidFill>
              </a:rPr>
              <a:t>OAuth</a:t>
            </a:r>
            <a:r>
              <a:rPr lang="it-IT" sz="1800">
                <a:solidFill>
                  <a:schemeClr val="tx1">
                    <a:lumMod val="85000"/>
                    <a:lumOff val="15000"/>
                  </a:schemeClr>
                </a:solidFill>
              </a:rPr>
              <a:t> 2.0 per la parte di autorizzazione.</a:t>
            </a:r>
          </a:p>
          <a:p>
            <a:endParaRPr lang="it-IT" sz="1800">
              <a:solidFill>
                <a:schemeClr val="tx1">
                  <a:lumMod val="85000"/>
                  <a:lumOff val="15000"/>
                </a:schemeClr>
              </a:solidFill>
            </a:endParaRPr>
          </a:p>
        </p:txBody>
      </p:sp>
      <p:sp>
        <p:nvSpPr>
          <p:cNvPr id="11" name="Segnaposto numero diapositiva 10">
            <a:extLst>
              <a:ext uri="{FF2B5EF4-FFF2-40B4-BE49-F238E27FC236}">
                <a16:creationId xmlns:a16="http://schemas.microsoft.com/office/drawing/2014/main" id="{82B15437-4FDE-C74F-ADC1-90256E210F09}"/>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39</a:t>
            </a:fld>
            <a:endParaRPr lang="it-IT" noProof="0"/>
          </a:p>
        </p:txBody>
      </p:sp>
      <p:sp>
        <p:nvSpPr>
          <p:cNvPr id="17" name="Segnaposto testo 3">
            <a:extLst>
              <a:ext uri="{FF2B5EF4-FFF2-40B4-BE49-F238E27FC236}">
                <a16:creationId xmlns:a16="http://schemas.microsoft.com/office/drawing/2014/main" id="{1E85191F-7471-8D7D-4797-34DA63814D10}"/>
              </a:ext>
            </a:extLst>
          </p:cNvPr>
          <p:cNvSpPr txBox="1">
            <a:spLocks/>
          </p:cNvSpPr>
          <p:nvPr/>
        </p:nvSpPr>
        <p:spPr>
          <a:xfrm>
            <a:off x="2933701" y="1378345"/>
            <a:ext cx="8420099" cy="82391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it-IT" sz="1800">
                <a:solidFill>
                  <a:schemeClr val="tx1">
                    <a:lumMod val="85000"/>
                    <a:lumOff val="15000"/>
                  </a:schemeClr>
                </a:solidFill>
                <a:latin typeface="+mn-lt"/>
              </a:rPr>
              <a:t>È stato utilizzato Keycloak per implementare i controlli di autenticazione e autorizzazione, facendo uso dei protocolli </a:t>
            </a:r>
            <a:r>
              <a:rPr lang="it-IT" sz="1800" err="1">
                <a:solidFill>
                  <a:schemeClr val="tx1">
                    <a:lumMod val="85000"/>
                    <a:lumOff val="15000"/>
                  </a:schemeClr>
                </a:solidFill>
                <a:latin typeface="+mn-lt"/>
              </a:rPr>
              <a:t>OAuth</a:t>
            </a:r>
            <a:r>
              <a:rPr lang="it-IT" sz="1800">
                <a:solidFill>
                  <a:schemeClr val="tx1">
                    <a:lumMod val="85000"/>
                    <a:lumOff val="15000"/>
                  </a:schemeClr>
                </a:solidFill>
                <a:latin typeface="+mn-lt"/>
              </a:rPr>
              <a:t> 2.0 e </a:t>
            </a:r>
            <a:r>
              <a:rPr lang="it-IT" sz="1800" err="1">
                <a:solidFill>
                  <a:schemeClr val="tx1">
                    <a:lumMod val="85000"/>
                    <a:lumOff val="15000"/>
                  </a:schemeClr>
                </a:solidFill>
                <a:latin typeface="+mn-lt"/>
              </a:rPr>
              <a:t>OpenID</a:t>
            </a:r>
            <a:r>
              <a:rPr lang="it-IT" sz="1800">
                <a:solidFill>
                  <a:schemeClr val="tx1">
                    <a:lumMod val="85000"/>
                    <a:lumOff val="15000"/>
                  </a:schemeClr>
                </a:solidFill>
                <a:latin typeface="+mn-lt"/>
              </a:rPr>
              <a:t> Connect.</a:t>
            </a:r>
          </a:p>
        </p:txBody>
      </p:sp>
      <p:pic>
        <p:nvPicPr>
          <p:cNvPr id="19" name="Immagine 18" descr="Immagine che contiene testo, logo, simbolo, Carattere&#10;&#10;Il contenuto generato dall'IA potrebbe non essere corretto.">
            <a:extLst>
              <a:ext uri="{FF2B5EF4-FFF2-40B4-BE49-F238E27FC236}">
                <a16:creationId xmlns:a16="http://schemas.microsoft.com/office/drawing/2014/main" id="{26C4C7E6-8492-9BD5-2686-155A55363425}"/>
              </a:ext>
            </a:extLst>
          </p:cNvPr>
          <p:cNvPicPr>
            <a:picLocks noChangeAspect="1"/>
          </p:cNvPicPr>
          <p:nvPr/>
        </p:nvPicPr>
        <p:blipFill>
          <a:blip r:embed="rId3"/>
          <a:stretch>
            <a:fillRect/>
          </a:stretch>
        </p:blipFill>
        <p:spPr>
          <a:xfrm>
            <a:off x="4305300" y="5139875"/>
            <a:ext cx="1181100" cy="1171575"/>
          </a:xfrm>
          <a:prstGeom prst="rect">
            <a:avLst/>
          </a:prstGeom>
        </p:spPr>
      </p:pic>
      <p:pic>
        <p:nvPicPr>
          <p:cNvPr id="21" name="Immagine 20" descr="Immagine che contiene Carattere, Elementi grafici, logo, grafica&#10;&#10;Il contenuto generato dall'IA potrebbe non essere corretto.">
            <a:extLst>
              <a:ext uri="{FF2B5EF4-FFF2-40B4-BE49-F238E27FC236}">
                <a16:creationId xmlns:a16="http://schemas.microsoft.com/office/drawing/2014/main" id="{235EA533-5548-DE10-70B9-2F47CCE948FB}"/>
              </a:ext>
            </a:extLst>
          </p:cNvPr>
          <p:cNvPicPr>
            <a:picLocks noChangeAspect="1"/>
          </p:cNvPicPr>
          <p:nvPr/>
        </p:nvPicPr>
        <p:blipFill>
          <a:blip r:embed="rId4"/>
          <a:stretch>
            <a:fillRect/>
          </a:stretch>
        </p:blipFill>
        <p:spPr>
          <a:xfrm>
            <a:off x="7723870" y="5237114"/>
            <a:ext cx="3316231" cy="987554"/>
          </a:xfrm>
          <a:prstGeom prst="rect">
            <a:avLst/>
          </a:prstGeom>
        </p:spPr>
      </p:pic>
    </p:spTree>
    <p:extLst>
      <p:ext uri="{BB962C8B-B14F-4D97-AF65-F5344CB8AC3E}">
        <p14:creationId xmlns:p14="http://schemas.microsoft.com/office/powerpoint/2010/main" val="1215575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929391" y="1798820"/>
            <a:ext cx="3575934" cy="547188"/>
          </a:xfrm>
        </p:spPr>
        <p:txBody>
          <a:bodyPr rtlCol="0"/>
          <a:lstStyle/>
          <a:p>
            <a:pPr rtl="0"/>
            <a:r>
              <a:rPr lang="it-IT" b="1" err="1">
                <a:solidFill>
                  <a:schemeClr val="accent1">
                    <a:lumMod val="50000"/>
                  </a:schemeClr>
                </a:solidFill>
              </a:rPr>
              <a:t>InSTORE</a:t>
            </a:r>
            <a:endParaRPr lang="it-IT" b="1">
              <a:solidFill>
                <a:schemeClr val="accent1">
                  <a:lumMod val="50000"/>
                </a:schemeClr>
              </a:solidFill>
            </a:endParaRPr>
          </a:p>
        </p:txBody>
      </p:sp>
      <p:sp>
        <p:nvSpPr>
          <p:cNvPr id="3" name="Sottotitolo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29390" y="2608289"/>
            <a:ext cx="4332159" cy="3619791"/>
          </a:xfrm>
        </p:spPr>
        <p:txBody>
          <a:bodyPr rtlCol="0">
            <a:normAutofit/>
          </a:bodyPr>
          <a:lstStyle/>
          <a:p>
            <a:r>
              <a:rPr lang="it-IT" sz="1600">
                <a:solidFill>
                  <a:schemeClr val="tx1">
                    <a:lumMod val="85000"/>
                    <a:lumOff val="15000"/>
                  </a:schemeClr>
                </a:solidFill>
              </a:rPr>
              <a:t>L’idea è quella di sviluppare una piattaforma online che permette di comprare e vendere capi di abbigliamento. I clienti e rivenditori potranno registrarsi ed accedere alla piattaforma. Un cliente avrà la possibilità di poter acquistare e visualizzare i prodotti del catalogo digitale, invece i rivenditori avranno la possibilità di poter caricare sul catalogo i prodotti che vogliono vendere. Inoltre, un cliente avrà anche la possibilità di aderire a un programma fedeltà, beneficiando di una serie di sconti. </a:t>
            </a:r>
          </a:p>
        </p:txBody>
      </p:sp>
      <p:sp>
        <p:nvSpPr>
          <p:cNvPr id="4" name="Segnaposto numero diapositiva 3">
            <a:extLst>
              <a:ext uri="{FF2B5EF4-FFF2-40B4-BE49-F238E27FC236}">
                <a16:creationId xmlns:a16="http://schemas.microsoft.com/office/drawing/2014/main" id="{328F602C-7F98-4C02-99D4-ED65E00D66A4}"/>
              </a:ext>
            </a:extLst>
          </p:cNvPr>
          <p:cNvSpPr>
            <a:spLocks noGrp="1"/>
          </p:cNvSpPr>
          <p:nvPr>
            <p:ph type="sldNum" sz="quarter" idx="10"/>
          </p:nvPr>
        </p:nvSpPr>
        <p:spPr>
          <a:xfrm>
            <a:off x="5536305" y="6356350"/>
            <a:ext cx="987552" cy="365125"/>
          </a:xfrm>
        </p:spPr>
        <p:txBody>
          <a:bodyPr rtlCol="0"/>
          <a:lstStyle/>
          <a:p>
            <a:pPr rtl="0"/>
            <a:fld id="{19B51A1E-902D-48AF-9020-955120F399B6}" type="slidenum">
              <a:rPr lang="it-IT" smtClean="0"/>
              <a:pPr rtl="0"/>
              <a:t>4</a:t>
            </a:fld>
            <a:endParaRPr lang="it-IT"/>
          </a:p>
        </p:txBody>
      </p:sp>
    </p:spTree>
    <p:extLst>
      <p:ext uri="{BB962C8B-B14F-4D97-AF65-F5344CB8AC3E}">
        <p14:creationId xmlns:p14="http://schemas.microsoft.com/office/powerpoint/2010/main" val="2243494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3D748F-286E-4932-EC18-333FA7E3C51E}"/>
              </a:ext>
            </a:extLst>
          </p:cNvPr>
          <p:cNvSpPr>
            <a:spLocks noGrp="1"/>
          </p:cNvSpPr>
          <p:nvPr>
            <p:ph type="title"/>
          </p:nvPr>
        </p:nvSpPr>
        <p:spPr>
          <a:xfrm>
            <a:off x="1062796" y="711200"/>
            <a:ext cx="10513940" cy="846301"/>
          </a:xfrm>
        </p:spPr>
        <p:txBody>
          <a:bodyPr/>
          <a:lstStyle/>
          <a:p>
            <a:r>
              <a:rPr lang="it-IT" b="1" err="1">
                <a:solidFill>
                  <a:schemeClr val="accent1">
                    <a:lumMod val="50000"/>
                  </a:schemeClr>
                </a:solidFill>
              </a:rPr>
              <a:t>Oauth</a:t>
            </a:r>
            <a:r>
              <a:rPr lang="it-IT" b="1">
                <a:solidFill>
                  <a:schemeClr val="accent1">
                    <a:lumMod val="50000"/>
                  </a:schemeClr>
                </a:solidFill>
              </a:rPr>
              <a:t> 2.0</a:t>
            </a:r>
          </a:p>
        </p:txBody>
      </p:sp>
      <p:sp>
        <p:nvSpPr>
          <p:cNvPr id="8" name="Segnaposto testo 7">
            <a:extLst>
              <a:ext uri="{FF2B5EF4-FFF2-40B4-BE49-F238E27FC236}">
                <a16:creationId xmlns:a16="http://schemas.microsoft.com/office/drawing/2014/main" id="{2D8281C3-0336-60D9-F0FA-9D2CE48FE58C}"/>
              </a:ext>
            </a:extLst>
          </p:cNvPr>
          <p:cNvSpPr>
            <a:spLocks noGrp="1"/>
          </p:cNvSpPr>
          <p:nvPr>
            <p:ph type="body" sz="quarter" idx="26"/>
          </p:nvPr>
        </p:nvSpPr>
        <p:spPr>
          <a:xfrm>
            <a:off x="615263" y="1557500"/>
            <a:ext cx="6430113" cy="4798849"/>
          </a:xfrm>
        </p:spPr>
        <p:txBody>
          <a:bodyPr>
            <a:noAutofit/>
          </a:bodyPr>
          <a:lstStyle/>
          <a:p>
            <a:r>
              <a:rPr lang="it-IT" sz="1800">
                <a:solidFill>
                  <a:schemeClr val="tx1">
                    <a:lumMod val="85000"/>
                    <a:lumOff val="15000"/>
                  </a:schemeClr>
                </a:solidFill>
              </a:rPr>
              <a:t>Il protocollo prevede alcune entità fondamentali:</a:t>
            </a:r>
          </a:p>
          <a:p>
            <a:pPr marL="285750" indent="-285750">
              <a:buFont typeface="Arial" panose="020B0604020202020204" pitchFamily="34" charset="0"/>
              <a:buChar char="•"/>
            </a:pPr>
            <a:r>
              <a:rPr lang="it-IT" sz="1800">
                <a:solidFill>
                  <a:schemeClr val="tx1">
                    <a:lumMod val="85000"/>
                    <a:lumOff val="15000"/>
                  </a:schemeClr>
                </a:solidFill>
              </a:rPr>
              <a:t>Il </a:t>
            </a:r>
            <a:r>
              <a:rPr lang="it-IT" sz="1800" b="1" err="1">
                <a:solidFill>
                  <a:schemeClr val="accent1">
                    <a:lumMod val="50000"/>
                  </a:schemeClr>
                </a:solidFill>
              </a:rPr>
              <a:t>resource</a:t>
            </a:r>
            <a:r>
              <a:rPr lang="it-IT" sz="1800" b="1">
                <a:solidFill>
                  <a:schemeClr val="accent1">
                    <a:lumMod val="50000"/>
                  </a:schemeClr>
                </a:solidFill>
              </a:rPr>
              <a:t> </a:t>
            </a:r>
            <a:r>
              <a:rPr lang="it-IT" sz="1800" b="1" err="1">
                <a:solidFill>
                  <a:schemeClr val="accent1">
                    <a:lumMod val="50000"/>
                  </a:schemeClr>
                </a:solidFill>
              </a:rPr>
              <a:t>owner</a:t>
            </a:r>
            <a:r>
              <a:rPr lang="it-IT" sz="1800">
                <a:solidFill>
                  <a:schemeClr val="tx1">
                    <a:lumMod val="85000"/>
                    <a:lumOff val="15000"/>
                  </a:schemeClr>
                </a:solidFill>
              </a:rPr>
              <a:t>, ovvero il proprietario della risorsa di interesse e colui che ne possiede i privilegi di accesso.</a:t>
            </a:r>
          </a:p>
          <a:p>
            <a:pPr marL="285750" indent="-285750">
              <a:buFont typeface="Arial" panose="020B0604020202020204" pitchFamily="34" charset="0"/>
              <a:buChar char="•"/>
            </a:pPr>
            <a:r>
              <a:rPr lang="it-IT" sz="1800">
                <a:solidFill>
                  <a:schemeClr val="tx1">
                    <a:lumMod val="85000"/>
                    <a:lumOff val="15000"/>
                  </a:schemeClr>
                </a:solidFill>
              </a:rPr>
              <a:t>Il </a:t>
            </a:r>
            <a:r>
              <a:rPr lang="it-IT" sz="1800" b="1">
                <a:solidFill>
                  <a:schemeClr val="accent1">
                    <a:lumMod val="50000"/>
                  </a:schemeClr>
                </a:solidFill>
              </a:rPr>
              <a:t>client</a:t>
            </a:r>
            <a:r>
              <a:rPr lang="it-IT" sz="1800">
                <a:solidFill>
                  <a:schemeClr val="tx1">
                    <a:lumMod val="85000"/>
                    <a:lumOff val="15000"/>
                  </a:schemeClr>
                </a:solidFill>
              </a:rPr>
              <a:t>, l’entità che richiede di accedere alla risorsa protetta per conto del </a:t>
            </a:r>
            <a:r>
              <a:rPr lang="it-IT" sz="1800" err="1">
                <a:solidFill>
                  <a:schemeClr val="tx1">
                    <a:lumMod val="85000"/>
                    <a:lumOff val="15000"/>
                  </a:schemeClr>
                </a:solidFill>
              </a:rPr>
              <a:t>resource</a:t>
            </a:r>
            <a:r>
              <a:rPr lang="it-IT" sz="1800">
                <a:solidFill>
                  <a:schemeClr val="tx1">
                    <a:lumMod val="85000"/>
                    <a:lumOff val="15000"/>
                  </a:schemeClr>
                </a:solidFill>
              </a:rPr>
              <a:t> </a:t>
            </a:r>
            <a:r>
              <a:rPr lang="it-IT" sz="1800" err="1">
                <a:solidFill>
                  <a:schemeClr val="tx1">
                    <a:lumMod val="85000"/>
                    <a:lumOff val="15000"/>
                  </a:schemeClr>
                </a:solidFill>
              </a:rPr>
              <a:t>owner</a:t>
            </a:r>
            <a:r>
              <a:rPr lang="it-IT" sz="1800">
                <a:solidFill>
                  <a:schemeClr val="tx1">
                    <a:lumMod val="85000"/>
                    <a:lumOff val="15000"/>
                  </a:schemeClr>
                </a:solidFill>
              </a:rPr>
              <a:t>.</a:t>
            </a:r>
          </a:p>
          <a:p>
            <a:pPr marL="285750" indent="-285750">
              <a:buFont typeface="Arial" panose="020B0604020202020204" pitchFamily="34" charset="0"/>
              <a:buChar char="•"/>
            </a:pPr>
            <a:r>
              <a:rPr lang="it-IT" sz="1800">
                <a:solidFill>
                  <a:schemeClr val="tx1">
                    <a:lumMod val="85000"/>
                    <a:lumOff val="15000"/>
                  </a:schemeClr>
                </a:solidFill>
              </a:rPr>
              <a:t>L’</a:t>
            </a:r>
            <a:r>
              <a:rPr lang="it-IT" sz="1800" b="1" err="1">
                <a:solidFill>
                  <a:schemeClr val="accent1">
                    <a:lumMod val="50000"/>
                  </a:schemeClr>
                </a:solidFill>
              </a:rPr>
              <a:t>authorization</a:t>
            </a:r>
            <a:r>
              <a:rPr lang="it-IT" sz="1800" b="1">
                <a:solidFill>
                  <a:schemeClr val="accent1">
                    <a:lumMod val="50000"/>
                  </a:schemeClr>
                </a:solidFill>
              </a:rPr>
              <a:t> server </a:t>
            </a:r>
            <a:r>
              <a:rPr lang="it-IT" sz="1800">
                <a:solidFill>
                  <a:schemeClr val="tx1">
                    <a:lumMod val="85000"/>
                    <a:lumOff val="15000"/>
                  </a:schemeClr>
                </a:solidFill>
              </a:rPr>
              <a:t>che fornisce al client un </a:t>
            </a:r>
            <a:r>
              <a:rPr lang="it-IT" sz="1800" b="1">
                <a:solidFill>
                  <a:schemeClr val="accent1">
                    <a:lumMod val="50000"/>
                  </a:schemeClr>
                </a:solidFill>
              </a:rPr>
              <a:t>access token </a:t>
            </a:r>
            <a:r>
              <a:rPr lang="it-IT" sz="1800">
                <a:solidFill>
                  <a:schemeClr val="tx1">
                    <a:lumMod val="85000"/>
                    <a:lumOff val="15000"/>
                  </a:schemeClr>
                </a:solidFill>
              </a:rPr>
              <a:t>per accedere alle risorse protette dopo che il </a:t>
            </a:r>
            <a:r>
              <a:rPr lang="it-IT" sz="1800" err="1">
                <a:solidFill>
                  <a:schemeClr val="tx1">
                    <a:lumMod val="85000"/>
                    <a:lumOff val="15000"/>
                  </a:schemeClr>
                </a:solidFill>
              </a:rPr>
              <a:t>resource</a:t>
            </a:r>
            <a:r>
              <a:rPr lang="it-IT" sz="1800">
                <a:solidFill>
                  <a:schemeClr val="tx1">
                    <a:lumMod val="85000"/>
                    <a:lumOff val="15000"/>
                  </a:schemeClr>
                </a:solidFill>
              </a:rPr>
              <a:t> </a:t>
            </a:r>
            <a:r>
              <a:rPr lang="it-IT" sz="1800" err="1">
                <a:solidFill>
                  <a:schemeClr val="tx1">
                    <a:lumMod val="85000"/>
                    <a:lumOff val="15000"/>
                  </a:schemeClr>
                </a:solidFill>
              </a:rPr>
              <a:t>owner</a:t>
            </a:r>
            <a:r>
              <a:rPr lang="it-IT" sz="1800">
                <a:solidFill>
                  <a:schemeClr val="tx1">
                    <a:lumMod val="85000"/>
                    <a:lumOff val="15000"/>
                  </a:schemeClr>
                </a:solidFill>
              </a:rPr>
              <a:t>, ed eventualmente anche il client, si sono autenticati.</a:t>
            </a:r>
          </a:p>
          <a:p>
            <a:pPr marL="285750" indent="-285750">
              <a:buFont typeface="Arial" panose="020B0604020202020204" pitchFamily="34" charset="0"/>
              <a:buChar char="•"/>
            </a:pPr>
            <a:r>
              <a:rPr lang="it-IT" sz="1800">
                <a:solidFill>
                  <a:schemeClr val="tx1">
                    <a:lumMod val="85000"/>
                    <a:lumOff val="15000"/>
                  </a:schemeClr>
                </a:solidFill>
              </a:rPr>
              <a:t>Il </a:t>
            </a:r>
            <a:r>
              <a:rPr lang="it-IT" sz="1800" b="1" err="1">
                <a:solidFill>
                  <a:schemeClr val="accent1">
                    <a:lumMod val="50000"/>
                  </a:schemeClr>
                </a:solidFill>
              </a:rPr>
              <a:t>resource</a:t>
            </a:r>
            <a:r>
              <a:rPr lang="it-IT" sz="1800" b="1">
                <a:solidFill>
                  <a:schemeClr val="accent1">
                    <a:lumMod val="50000"/>
                  </a:schemeClr>
                </a:solidFill>
              </a:rPr>
              <a:t> server</a:t>
            </a:r>
            <a:r>
              <a:rPr lang="it-IT" sz="1800">
                <a:solidFill>
                  <a:schemeClr val="tx1">
                    <a:lumMod val="85000"/>
                    <a:lumOff val="15000"/>
                  </a:schemeClr>
                </a:solidFill>
              </a:rPr>
              <a:t>, ovvero il server su cui sono localizzate le risorse protette, e che effettua l’enforcement delle policy di autenticazione controllando l’access token del client richiedente.</a:t>
            </a:r>
          </a:p>
          <a:p>
            <a:r>
              <a:rPr lang="it-IT" sz="1800">
                <a:solidFill>
                  <a:schemeClr val="tx1">
                    <a:lumMod val="85000"/>
                    <a:lumOff val="15000"/>
                  </a:schemeClr>
                </a:solidFill>
              </a:rPr>
              <a:t>Un client può essere </a:t>
            </a:r>
            <a:r>
              <a:rPr lang="it-IT" sz="1800" b="1" err="1">
                <a:solidFill>
                  <a:schemeClr val="accent1">
                    <a:lumMod val="50000"/>
                  </a:schemeClr>
                </a:solidFill>
              </a:rPr>
              <a:t>confidential</a:t>
            </a:r>
            <a:r>
              <a:rPr lang="it-IT" sz="1800">
                <a:solidFill>
                  <a:schemeClr val="tx1">
                    <a:lumMod val="85000"/>
                    <a:lumOff val="15000"/>
                  </a:schemeClr>
                </a:solidFill>
              </a:rPr>
              <a:t> o </a:t>
            </a:r>
            <a:r>
              <a:rPr lang="it-IT" sz="1800" b="1">
                <a:solidFill>
                  <a:schemeClr val="accent1">
                    <a:lumMod val="50000"/>
                  </a:schemeClr>
                </a:solidFill>
              </a:rPr>
              <a:t>public</a:t>
            </a:r>
            <a:r>
              <a:rPr lang="it-IT" sz="1800">
                <a:solidFill>
                  <a:schemeClr val="tx1">
                    <a:lumMod val="85000"/>
                    <a:lumOff val="15000"/>
                  </a:schemeClr>
                </a:solidFill>
              </a:rPr>
              <a:t>, in base al fatto che esso si autentichi o meno presso l’</a:t>
            </a:r>
            <a:r>
              <a:rPr lang="it-IT" sz="1800" err="1">
                <a:solidFill>
                  <a:schemeClr val="tx1">
                    <a:lumMod val="85000"/>
                    <a:lumOff val="15000"/>
                  </a:schemeClr>
                </a:solidFill>
              </a:rPr>
              <a:t>authorization</a:t>
            </a:r>
            <a:r>
              <a:rPr lang="it-IT" sz="1800">
                <a:solidFill>
                  <a:schemeClr val="tx1">
                    <a:lumMod val="85000"/>
                    <a:lumOff val="15000"/>
                  </a:schemeClr>
                </a:solidFill>
              </a:rPr>
              <a:t> server.</a:t>
            </a:r>
          </a:p>
          <a:p>
            <a:endParaRPr lang="it-IT" sz="1800" u="sng">
              <a:solidFill>
                <a:schemeClr val="tx1">
                  <a:lumMod val="85000"/>
                  <a:lumOff val="15000"/>
                </a:schemeClr>
              </a:solidFill>
            </a:endParaRPr>
          </a:p>
        </p:txBody>
      </p:sp>
      <p:sp>
        <p:nvSpPr>
          <p:cNvPr id="11" name="Segnaposto numero diapositiva 10">
            <a:extLst>
              <a:ext uri="{FF2B5EF4-FFF2-40B4-BE49-F238E27FC236}">
                <a16:creationId xmlns:a16="http://schemas.microsoft.com/office/drawing/2014/main" id="{A9997C26-A26F-CBD5-8DCE-6E0052CC8923}"/>
              </a:ext>
            </a:extLst>
          </p:cNvPr>
          <p:cNvSpPr>
            <a:spLocks noGrp="1"/>
          </p:cNvSpPr>
          <p:nvPr>
            <p:ph type="sldNum" sz="quarter" idx="27"/>
          </p:nvPr>
        </p:nvSpPr>
        <p:spPr>
          <a:xfrm>
            <a:off x="8610600" y="6356350"/>
            <a:ext cx="2743200" cy="365125"/>
          </a:xfrm>
        </p:spPr>
        <p:txBody>
          <a:bodyPr/>
          <a:lstStyle/>
          <a:p>
            <a:pPr rtl="0"/>
            <a:fld id="{B5CEABB6-07DC-46E8-9B57-56EC44A396E5}" type="slidenum">
              <a:rPr lang="it-IT" noProof="0" smtClean="0"/>
              <a:t>40</a:t>
            </a:fld>
            <a:endParaRPr lang="it-IT" noProof="0"/>
          </a:p>
        </p:txBody>
      </p:sp>
      <p:pic>
        <p:nvPicPr>
          <p:cNvPr id="13" name="Immagine 12">
            <a:extLst>
              <a:ext uri="{FF2B5EF4-FFF2-40B4-BE49-F238E27FC236}">
                <a16:creationId xmlns:a16="http://schemas.microsoft.com/office/drawing/2014/main" id="{87E0F485-B239-5A5B-AB85-C1FB409C9626}"/>
              </a:ext>
            </a:extLst>
          </p:cNvPr>
          <p:cNvPicPr>
            <a:picLocks noChangeAspect="1"/>
          </p:cNvPicPr>
          <p:nvPr/>
        </p:nvPicPr>
        <p:blipFill>
          <a:blip r:embed="rId2"/>
          <a:stretch>
            <a:fillRect/>
          </a:stretch>
        </p:blipFill>
        <p:spPr>
          <a:xfrm>
            <a:off x="7267296" y="2014395"/>
            <a:ext cx="4309440" cy="28292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2208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860D4-DDBE-EDE5-79EF-85DDFD59D28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BFD1D0E-6B21-5320-83C6-8B00CBA5E496}"/>
              </a:ext>
            </a:extLst>
          </p:cNvPr>
          <p:cNvSpPr>
            <a:spLocks noGrp="1"/>
          </p:cNvSpPr>
          <p:nvPr>
            <p:ph type="title"/>
          </p:nvPr>
        </p:nvSpPr>
        <p:spPr>
          <a:xfrm>
            <a:off x="838202" y="715240"/>
            <a:ext cx="10513940" cy="499919"/>
          </a:xfrm>
        </p:spPr>
        <p:txBody>
          <a:bodyPr/>
          <a:lstStyle/>
          <a:p>
            <a:r>
              <a:rPr lang="it-IT" b="1" err="1">
                <a:solidFill>
                  <a:schemeClr val="accent1">
                    <a:lumMod val="50000"/>
                  </a:schemeClr>
                </a:solidFill>
              </a:rPr>
              <a:t>Oauth</a:t>
            </a:r>
            <a:r>
              <a:rPr lang="it-IT" b="1">
                <a:solidFill>
                  <a:schemeClr val="accent1">
                    <a:lumMod val="50000"/>
                  </a:schemeClr>
                </a:solidFill>
              </a:rPr>
              <a:t> 2.0</a:t>
            </a:r>
          </a:p>
        </p:txBody>
      </p:sp>
      <p:sp>
        <p:nvSpPr>
          <p:cNvPr id="8" name="Segnaposto testo 7">
            <a:extLst>
              <a:ext uri="{FF2B5EF4-FFF2-40B4-BE49-F238E27FC236}">
                <a16:creationId xmlns:a16="http://schemas.microsoft.com/office/drawing/2014/main" id="{A2B6FE34-2670-728B-4099-178E9464EF9A}"/>
              </a:ext>
            </a:extLst>
          </p:cNvPr>
          <p:cNvSpPr>
            <a:spLocks noGrp="1"/>
          </p:cNvSpPr>
          <p:nvPr>
            <p:ph type="body" sz="quarter" idx="26"/>
          </p:nvPr>
        </p:nvSpPr>
        <p:spPr>
          <a:xfrm>
            <a:off x="5471411" y="1215159"/>
            <a:ext cx="6205927" cy="5365523"/>
          </a:xfrm>
        </p:spPr>
        <p:txBody>
          <a:bodyPr>
            <a:noAutofit/>
          </a:bodyPr>
          <a:lstStyle/>
          <a:p>
            <a:r>
              <a:rPr lang="it-IT" sz="1800" err="1">
                <a:solidFill>
                  <a:schemeClr val="tx1">
                    <a:lumMod val="85000"/>
                    <a:lumOff val="15000"/>
                  </a:schemeClr>
                </a:solidFill>
              </a:rPr>
              <a:t>OAuth</a:t>
            </a:r>
            <a:r>
              <a:rPr lang="it-IT" sz="1800">
                <a:solidFill>
                  <a:schemeClr val="tx1">
                    <a:lumMod val="85000"/>
                    <a:lumOff val="15000"/>
                  </a:schemeClr>
                </a:solidFill>
              </a:rPr>
              <a:t> 2.0 prevede più flow di autorizzazione attraverso i quali il client può ottenere l’access token dall’</a:t>
            </a:r>
            <a:r>
              <a:rPr lang="it-IT" sz="1800" err="1">
                <a:solidFill>
                  <a:schemeClr val="tx1">
                    <a:lumMod val="85000"/>
                    <a:lumOff val="15000"/>
                  </a:schemeClr>
                </a:solidFill>
              </a:rPr>
              <a:t>authorization</a:t>
            </a:r>
            <a:r>
              <a:rPr lang="it-IT" sz="1800">
                <a:solidFill>
                  <a:schemeClr val="tx1">
                    <a:lumMod val="85000"/>
                    <a:lumOff val="15000"/>
                  </a:schemeClr>
                </a:solidFill>
              </a:rPr>
              <a:t> server:</a:t>
            </a:r>
          </a:p>
          <a:p>
            <a:pPr marL="285750" indent="-285750">
              <a:buFont typeface="Arial" panose="020B0604020202020204" pitchFamily="34" charset="0"/>
              <a:buChar char="•"/>
            </a:pPr>
            <a:r>
              <a:rPr lang="it-IT" sz="1800" err="1">
                <a:solidFill>
                  <a:schemeClr val="tx1">
                    <a:lumMod val="85000"/>
                    <a:lumOff val="15000"/>
                  </a:schemeClr>
                </a:solidFill>
              </a:rPr>
              <a:t>Authorization</a:t>
            </a:r>
            <a:r>
              <a:rPr lang="it-IT" sz="1800">
                <a:solidFill>
                  <a:schemeClr val="tx1">
                    <a:lumMod val="85000"/>
                    <a:lumOff val="15000"/>
                  </a:schemeClr>
                </a:solidFill>
              </a:rPr>
              <a:t> code </a:t>
            </a:r>
            <a:r>
              <a:rPr lang="it-IT" sz="1800" err="1">
                <a:solidFill>
                  <a:schemeClr val="tx1">
                    <a:lumMod val="85000"/>
                    <a:lumOff val="15000"/>
                  </a:schemeClr>
                </a:solidFill>
              </a:rPr>
              <a:t>grant</a:t>
            </a:r>
            <a:endParaRPr lang="it-IT" sz="1800">
              <a:solidFill>
                <a:schemeClr val="tx1">
                  <a:lumMod val="85000"/>
                  <a:lumOff val="15000"/>
                </a:schemeClr>
              </a:solidFill>
            </a:endParaRPr>
          </a:p>
          <a:p>
            <a:pPr marL="285750" indent="-285750">
              <a:buFont typeface="Arial" panose="020B0604020202020204" pitchFamily="34" charset="0"/>
              <a:buChar char="•"/>
            </a:pPr>
            <a:r>
              <a:rPr lang="it-IT" sz="1800" err="1">
                <a:solidFill>
                  <a:schemeClr val="tx1">
                    <a:lumMod val="85000"/>
                    <a:lumOff val="15000"/>
                  </a:schemeClr>
                </a:solidFill>
              </a:rPr>
              <a:t>Implicit</a:t>
            </a:r>
            <a:r>
              <a:rPr lang="it-IT" sz="1800">
                <a:solidFill>
                  <a:schemeClr val="tx1">
                    <a:lumMod val="85000"/>
                    <a:lumOff val="15000"/>
                  </a:schemeClr>
                </a:solidFill>
              </a:rPr>
              <a:t> </a:t>
            </a:r>
            <a:r>
              <a:rPr lang="it-IT" sz="1800" err="1">
                <a:solidFill>
                  <a:schemeClr val="tx1">
                    <a:lumMod val="85000"/>
                    <a:lumOff val="15000"/>
                  </a:schemeClr>
                </a:solidFill>
              </a:rPr>
              <a:t>grant</a:t>
            </a:r>
            <a:endParaRPr lang="it-IT" sz="1800">
              <a:solidFill>
                <a:schemeClr val="tx1">
                  <a:lumMod val="85000"/>
                  <a:lumOff val="15000"/>
                </a:schemeClr>
              </a:solidFill>
            </a:endParaRPr>
          </a:p>
          <a:p>
            <a:pPr marL="285750" indent="-285750">
              <a:buFont typeface="Arial" panose="020B0604020202020204" pitchFamily="34" charset="0"/>
              <a:buChar char="•"/>
            </a:pPr>
            <a:r>
              <a:rPr lang="it-IT" sz="1800">
                <a:solidFill>
                  <a:schemeClr val="tx1">
                    <a:lumMod val="85000"/>
                    <a:lumOff val="15000"/>
                  </a:schemeClr>
                </a:solidFill>
              </a:rPr>
              <a:t>Resource </a:t>
            </a:r>
            <a:r>
              <a:rPr lang="it-IT" sz="1800" err="1">
                <a:solidFill>
                  <a:schemeClr val="tx1">
                    <a:lumMod val="85000"/>
                    <a:lumOff val="15000"/>
                  </a:schemeClr>
                </a:solidFill>
              </a:rPr>
              <a:t>owner</a:t>
            </a:r>
            <a:r>
              <a:rPr lang="it-IT" sz="1800">
                <a:solidFill>
                  <a:schemeClr val="tx1">
                    <a:lumMod val="85000"/>
                    <a:lumOff val="15000"/>
                  </a:schemeClr>
                </a:solidFill>
              </a:rPr>
              <a:t> password </a:t>
            </a:r>
            <a:r>
              <a:rPr lang="it-IT" sz="1800" err="1">
                <a:solidFill>
                  <a:schemeClr val="tx1">
                    <a:lumMod val="85000"/>
                    <a:lumOff val="15000"/>
                  </a:schemeClr>
                </a:solidFill>
              </a:rPr>
              <a:t>credentials</a:t>
            </a:r>
            <a:endParaRPr lang="it-IT" sz="1800">
              <a:solidFill>
                <a:schemeClr val="tx1">
                  <a:lumMod val="85000"/>
                  <a:lumOff val="15000"/>
                </a:schemeClr>
              </a:solidFill>
            </a:endParaRPr>
          </a:p>
          <a:p>
            <a:pPr marL="285750" indent="-285750">
              <a:buFont typeface="Arial" panose="020B0604020202020204" pitchFamily="34" charset="0"/>
              <a:buChar char="•"/>
            </a:pPr>
            <a:r>
              <a:rPr lang="it-IT" sz="1800">
                <a:solidFill>
                  <a:schemeClr val="tx1">
                    <a:lumMod val="85000"/>
                    <a:lumOff val="15000"/>
                  </a:schemeClr>
                </a:solidFill>
              </a:rPr>
              <a:t>Client </a:t>
            </a:r>
            <a:r>
              <a:rPr lang="it-IT" sz="1800" err="1">
                <a:solidFill>
                  <a:schemeClr val="tx1">
                    <a:lumMod val="85000"/>
                    <a:lumOff val="15000"/>
                  </a:schemeClr>
                </a:solidFill>
              </a:rPr>
              <a:t>credentials</a:t>
            </a:r>
            <a:endParaRPr lang="it-IT" sz="1800">
              <a:solidFill>
                <a:schemeClr val="tx1">
                  <a:lumMod val="85000"/>
                  <a:lumOff val="15000"/>
                </a:schemeClr>
              </a:solidFill>
            </a:endParaRPr>
          </a:p>
          <a:p>
            <a:r>
              <a:rPr lang="it-IT" sz="1800">
                <a:solidFill>
                  <a:schemeClr val="tx1">
                    <a:lumMod val="85000"/>
                    <a:lumOff val="15000"/>
                  </a:schemeClr>
                </a:solidFill>
              </a:rPr>
              <a:t>Nel progetto </a:t>
            </a:r>
            <a:r>
              <a:rPr lang="it-IT" sz="1800" err="1">
                <a:solidFill>
                  <a:schemeClr val="tx1">
                    <a:lumMod val="85000"/>
                    <a:lumOff val="15000"/>
                  </a:schemeClr>
                </a:solidFill>
              </a:rPr>
              <a:t>Instore</a:t>
            </a:r>
            <a:r>
              <a:rPr lang="it-IT" sz="1800">
                <a:solidFill>
                  <a:schemeClr val="tx1">
                    <a:lumMod val="85000"/>
                    <a:lumOff val="15000"/>
                  </a:schemeClr>
                </a:solidFill>
              </a:rPr>
              <a:t> sono implementati due client all’interno dell’</a:t>
            </a:r>
            <a:r>
              <a:rPr lang="it-IT" sz="1800" err="1">
                <a:solidFill>
                  <a:schemeClr val="tx1">
                    <a:lumMod val="85000"/>
                    <a:lumOff val="15000"/>
                  </a:schemeClr>
                </a:solidFill>
              </a:rPr>
              <a:t>ApplicationCore</a:t>
            </a:r>
            <a:r>
              <a:rPr lang="it-IT" sz="1800">
                <a:solidFill>
                  <a:schemeClr val="tx1">
                    <a:lumMod val="85000"/>
                    <a:lumOff val="15000"/>
                  </a:schemeClr>
                </a:solidFill>
              </a:rPr>
              <a:t>:</a:t>
            </a:r>
          </a:p>
          <a:p>
            <a:pPr marL="285750" indent="-285750">
              <a:buFont typeface="Arial" panose="020B0604020202020204" pitchFamily="34" charset="0"/>
              <a:buChar char="•"/>
            </a:pPr>
            <a:r>
              <a:rPr lang="it-IT" sz="1800" b="1" err="1">
                <a:solidFill>
                  <a:schemeClr val="accent1">
                    <a:lumMod val="50000"/>
                  </a:schemeClr>
                </a:solidFill>
              </a:rPr>
              <a:t>instore</a:t>
            </a:r>
            <a:r>
              <a:rPr lang="it-IT" sz="1800" b="1">
                <a:solidFill>
                  <a:schemeClr val="accent1">
                    <a:lumMod val="50000"/>
                  </a:schemeClr>
                </a:solidFill>
              </a:rPr>
              <a:t>-client</a:t>
            </a:r>
            <a:r>
              <a:rPr lang="it-IT" sz="1800">
                <a:solidFill>
                  <a:schemeClr val="tx1">
                    <a:lumMod val="85000"/>
                    <a:lumOff val="15000"/>
                  </a:schemeClr>
                </a:solidFill>
              </a:rPr>
              <a:t>: utilizzato per gestire l’accesso alle risorse da parte degli utenti dell’applicazione e che utilizza l’</a:t>
            </a:r>
            <a:r>
              <a:rPr lang="it-IT" sz="1800" b="1" err="1">
                <a:solidFill>
                  <a:schemeClr val="accent1">
                    <a:lumMod val="50000"/>
                  </a:schemeClr>
                </a:solidFill>
              </a:rPr>
              <a:t>authorization</a:t>
            </a:r>
            <a:r>
              <a:rPr lang="it-IT" sz="1800" b="1">
                <a:solidFill>
                  <a:schemeClr val="accent1">
                    <a:lumMod val="50000"/>
                  </a:schemeClr>
                </a:solidFill>
              </a:rPr>
              <a:t> code flow</a:t>
            </a:r>
            <a:r>
              <a:rPr lang="it-IT" sz="1800">
                <a:solidFill>
                  <a:schemeClr val="tx1">
                    <a:lumMod val="85000"/>
                    <a:lumOff val="15000"/>
                  </a:schemeClr>
                </a:solidFill>
              </a:rPr>
              <a:t>.</a:t>
            </a:r>
          </a:p>
          <a:p>
            <a:pPr marL="285750" indent="-285750">
              <a:buFont typeface="Arial" panose="020B0604020202020204" pitchFamily="34" charset="0"/>
              <a:buChar char="•"/>
            </a:pPr>
            <a:r>
              <a:rPr lang="it-IT" sz="1800" b="1">
                <a:solidFill>
                  <a:schemeClr val="accent1">
                    <a:lumMod val="50000"/>
                  </a:schemeClr>
                </a:solidFill>
              </a:rPr>
              <a:t>admin-cli</a:t>
            </a:r>
            <a:r>
              <a:rPr lang="it-IT" sz="1800">
                <a:solidFill>
                  <a:schemeClr val="tx1">
                    <a:lumMod val="85000"/>
                    <a:lumOff val="15000"/>
                  </a:schemeClr>
                </a:solidFill>
              </a:rPr>
              <a:t>: utilizzato dall’</a:t>
            </a:r>
            <a:r>
              <a:rPr lang="it-IT" sz="1800" err="1">
                <a:solidFill>
                  <a:schemeClr val="tx1">
                    <a:lumMod val="85000"/>
                    <a:lumOff val="15000"/>
                  </a:schemeClr>
                </a:solidFill>
              </a:rPr>
              <a:t>ApplicationCore</a:t>
            </a:r>
            <a:r>
              <a:rPr lang="it-IT" sz="1800">
                <a:solidFill>
                  <a:schemeClr val="tx1">
                    <a:lumMod val="85000"/>
                    <a:lumOff val="15000"/>
                  </a:schemeClr>
                </a:solidFill>
              </a:rPr>
              <a:t> per eseguire operazioni di gestione sul server Keycloak e che utilizza il </a:t>
            </a:r>
            <a:r>
              <a:rPr lang="it-IT" sz="1800" b="1">
                <a:solidFill>
                  <a:schemeClr val="accent1">
                    <a:lumMod val="50000"/>
                  </a:schemeClr>
                </a:solidFill>
              </a:rPr>
              <a:t>client </a:t>
            </a:r>
            <a:r>
              <a:rPr lang="it-IT" sz="1800" b="1" err="1">
                <a:solidFill>
                  <a:schemeClr val="accent1">
                    <a:lumMod val="50000"/>
                  </a:schemeClr>
                </a:solidFill>
              </a:rPr>
              <a:t>credentials</a:t>
            </a:r>
            <a:r>
              <a:rPr lang="it-IT" sz="1800" b="1">
                <a:solidFill>
                  <a:schemeClr val="accent1">
                    <a:lumMod val="50000"/>
                  </a:schemeClr>
                </a:solidFill>
              </a:rPr>
              <a:t> flow</a:t>
            </a:r>
            <a:r>
              <a:rPr lang="it-IT" sz="1800">
                <a:solidFill>
                  <a:schemeClr val="tx1">
                    <a:lumMod val="85000"/>
                    <a:lumOff val="15000"/>
                  </a:schemeClr>
                </a:solidFill>
              </a:rPr>
              <a:t>, accedendo tramite un service account.</a:t>
            </a:r>
          </a:p>
        </p:txBody>
      </p:sp>
      <p:sp>
        <p:nvSpPr>
          <p:cNvPr id="11" name="Segnaposto numero diapositiva 10">
            <a:extLst>
              <a:ext uri="{FF2B5EF4-FFF2-40B4-BE49-F238E27FC236}">
                <a16:creationId xmlns:a16="http://schemas.microsoft.com/office/drawing/2014/main" id="{A4BB21AF-E8D2-AAF1-5E8B-4050A288F7E3}"/>
              </a:ext>
            </a:extLst>
          </p:cNvPr>
          <p:cNvSpPr>
            <a:spLocks noGrp="1"/>
          </p:cNvSpPr>
          <p:nvPr>
            <p:ph type="sldNum" sz="quarter" idx="27"/>
          </p:nvPr>
        </p:nvSpPr>
        <p:spPr>
          <a:xfrm>
            <a:off x="8610600" y="6356350"/>
            <a:ext cx="2743200" cy="365125"/>
          </a:xfrm>
        </p:spPr>
        <p:txBody>
          <a:bodyPr/>
          <a:lstStyle/>
          <a:p>
            <a:pPr rtl="0"/>
            <a:fld id="{B5CEABB6-07DC-46E8-9B57-56EC44A396E5}" type="slidenum">
              <a:rPr lang="it-IT" noProof="0" smtClean="0"/>
              <a:t>41</a:t>
            </a:fld>
            <a:endParaRPr lang="it-IT" noProof="0"/>
          </a:p>
        </p:txBody>
      </p:sp>
      <p:pic>
        <p:nvPicPr>
          <p:cNvPr id="5" name="Immagine 4" descr="Immagine che contiene testo, schermata, linea, Carattere&#10;&#10;Il contenuto generato dall'IA potrebbe non essere corretto.">
            <a:extLst>
              <a:ext uri="{FF2B5EF4-FFF2-40B4-BE49-F238E27FC236}">
                <a16:creationId xmlns:a16="http://schemas.microsoft.com/office/drawing/2014/main" id="{F3BF362A-E700-726C-F34E-4427B5075E50}"/>
              </a:ext>
            </a:extLst>
          </p:cNvPr>
          <p:cNvPicPr>
            <a:picLocks noChangeAspect="1"/>
          </p:cNvPicPr>
          <p:nvPr/>
        </p:nvPicPr>
        <p:blipFill>
          <a:blip r:embed="rId2"/>
          <a:stretch>
            <a:fillRect/>
          </a:stretch>
        </p:blipFill>
        <p:spPr>
          <a:xfrm>
            <a:off x="514662" y="2212616"/>
            <a:ext cx="4633210" cy="26827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9658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69DFE-3CDD-7986-C7EB-A5D843899031}"/>
            </a:ext>
          </a:extLst>
        </p:cNvPr>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DBF1DD26-2287-B5EF-EA22-07D86BD721BC}"/>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42</a:t>
            </a:fld>
            <a:endParaRPr lang="it-IT" noProof="0"/>
          </a:p>
        </p:txBody>
      </p:sp>
      <p:grpSp>
        <p:nvGrpSpPr>
          <p:cNvPr id="10" name="Gruppo 9">
            <a:extLst>
              <a:ext uri="{FF2B5EF4-FFF2-40B4-BE49-F238E27FC236}">
                <a16:creationId xmlns:a16="http://schemas.microsoft.com/office/drawing/2014/main" id="{DD8379B2-3EF1-D81F-59EE-80422095FD96}"/>
              </a:ext>
            </a:extLst>
          </p:cNvPr>
          <p:cNvGrpSpPr>
            <a:grpSpLocks noChangeAspect="1"/>
          </p:cNvGrpSpPr>
          <p:nvPr/>
        </p:nvGrpSpPr>
        <p:grpSpPr>
          <a:xfrm>
            <a:off x="2120900" y="626382"/>
            <a:ext cx="7950200" cy="5605235"/>
            <a:chOff x="2120900" y="576490"/>
            <a:chExt cx="7950200" cy="5605235"/>
          </a:xfrm>
        </p:grpSpPr>
        <p:pic>
          <p:nvPicPr>
            <p:cNvPr id="8" name="Immagine 7">
              <a:extLst>
                <a:ext uri="{FF2B5EF4-FFF2-40B4-BE49-F238E27FC236}">
                  <a16:creationId xmlns:a16="http://schemas.microsoft.com/office/drawing/2014/main" id="{EA94E7EB-C400-BA33-D62C-1A6F8B596694}"/>
                </a:ext>
              </a:extLst>
            </p:cNvPr>
            <p:cNvPicPr>
              <a:picLocks noChangeAspect="1"/>
            </p:cNvPicPr>
            <p:nvPr/>
          </p:nvPicPr>
          <p:blipFill>
            <a:blip r:embed="rId2"/>
            <a:srcRect l="1512" t="25099" r="19647" b="50489"/>
            <a:stretch/>
          </p:blipFill>
          <p:spPr>
            <a:xfrm>
              <a:off x="2120900" y="1066800"/>
              <a:ext cx="7950200" cy="5114925"/>
            </a:xfrm>
            <a:prstGeom prst="rect">
              <a:avLst/>
            </a:prstGeom>
          </p:spPr>
        </p:pic>
        <p:pic>
          <p:nvPicPr>
            <p:cNvPr id="9" name="Immagine 8">
              <a:extLst>
                <a:ext uri="{FF2B5EF4-FFF2-40B4-BE49-F238E27FC236}">
                  <a16:creationId xmlns:a16="http://schemas.microsoft.com/office/drawing/2014/main" id="{697028EE-2740-EB19-FFBB-1E78A22DB174}"/>
                </a:ext>
              </a:extLst>
            </p:cNvPr>
            <p:cNvPicPr>
              <a:picLocks noChangeAspect="1"/>
            </p:cNvPicPr>
            <p:nvPr/>
          </p:nvPicPr>
          <p:blipFill>
            <a:blip r:embed="rId2"/>
            <a:srcRect l="1512" t="28" r="25314" b="97593"/>
            <a:stretch/>
          </p:blipFill>
          <p:spPr>
            <a:xfrm>
              <a:off x="2120900" y="576490"/>
              <a:ext cx="7378700" cy="498475"/>
            </a:xfrm>
            <a:prstGeom prst="rect">
              <a:avLst/>
            </a:prstGeom>
          </p:spPr>
        </p:pic>
      </p:grpSp>
    </p:spTree>
    <p:extLst>
      <p:ext uri="{BB962C8B-B14F-4D97-AF65-F5344CB8AC3E}">
        <p14:creationId xmlns:p14="http://schemas.microsoft.com/office/powerpoint/2010/main" val="404147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B007997B-4835-D72C-55F8-E2D44386588C}"/>
              </a:ext>
            </a:extLst>
          </p:cNvPr>
          <p:cNvSpPr>
            <a:spLocks noGrp="1"/>
          </p:cNvSpPr>
          <p:nvPr>
            <p:ph type="body" idx="1"/>
          </p:nvPr>
        </p:nvSpPr>
        <p:spPr>
          <a:xfrm>
            <a:off x="572330" y="1459237"/>
            <a:ext cx="5918411" cy="5079675"/>
          </a:xfrm>
        </p:spPr>
        <p:txBody>
          <a:bodyPr>
            <a:noAutofit/>
          </a:bodyPr>
          <a:lstStyle/>
          <a:p>
            <a:r>
              <a:rPr lang="it-IT" sz="1800">
                <a:solidFill>
                  <a:schemeClr val="tx1">
                    <a:lumMod val="85000"/>
                    <a:lumOff val="15000"/>
                  </a:schemeClr>
                </a:solidFill>
              </a:rPr>
              <a:t>Keycloak permette di definire vari </a:t>
            </a:r>
            <a:r>
              <a:rPr lang="it-IT" sz="1800" b="1" err="1">
                <a:solidFill>
                  <a:schemeClr val="accent1">
                    <a:lumMod val="50000"/>
                  </a:schemeClr>
                </a:solidFill>
              </a:rPr>
              <a:t>Realm</a:t>
            </a:r>
            <a:r>
              <a:rPr lang="it-IT" sz="1800">
                <a:solidFill>
                  <a:schemeClr val="tx1">
                    <a:lumMod val="85000"/>
                    <a:lumOff val="15000"/>
                  </a:schemeClr>
                </a:solidFill>
              </a:rPr>
              <a:t>, ovvero </a:t>
            </a:r>
            <a:r>
              <a:rPr lang="it-IT" sz="1800" err="1">
                <a:solidFill>
                  <a:schemeClr val="tx1">
                    <a:lumMod val="85000"/>
                    <a:lumOff val="15000"/>
                  </a:schemeClr>
                </a:solidFill>
              </a:rPr>
              <a:t>tenant</a:t>
            </a:r>
            <a:r>
              <a:rPr lang="it-IT" sz="1800">
                <a:solidFill>
                  <a:schemeClr val="tx1">
                    <a:lumMod val="85000"/>
                    <a:lumOff val="15000"/>
                  </a:schemeClr>
                </a:solidFill>
              </a:rPr>
              <a:t> separati al cui interno è possibile implementare sistemi IAM per applicativi differenti.</a:t>
            </a:r>
          </a:p>
          <a:p>
            <a:r>
              <a:rPr lang="it-IT" sz="1800">
                <a:solidFill>
                  <a:schemeClr val="tx1">
                    <a:lumMod val="85000"/>
                    <a:lumOff val="15000"/>
                  </a:schemeClr>
                </a:solidFill>
              </a:rPr>
              <a:t>Il tool consente di implementare un controllo degli accessi basato su ruoli (</a:t>
            </a:r>
            <a:r>
              <a:rPr lang="it-IT" sz="1800" b="1">
                <a:solidFill>
                  <a:schemeClr val="accent1">
                    <a:lumMod val="50000"/>
                  </a:schemeClr>
                </a:solidFill>
              </a:rPr>
              <a:t>RBAC</a:t>
            </a:r>
            <a:r>
              <a:rPr lang="it-IT" sz="1800">
                <a:solidFill>
                  <a:schemeClr val="tx1">
                    <a:lumMod val="85000"/>
                    <a:lumOff val="15000"/>
                  </a:schemeClr>
                </a:solidFill>
              </a:rPr>
              <a:t>).</a:t>
            </a:r>
          </a:p>
          <a:p>
            <a:r>
              <a:rPr lang="it-IT" sz="1800">
                <a:solidFill>
                  <a:schemeClr val="tx1">
                    <a:lumMod val="85000"/>
                    <a:lumOff val="15000"/>
                  </a:schemeClr>
                </a:solidFill>
              </a:rPr>
              <a:t>Dati i requisiti della web-app, sono stati implementati 4 ruoli differenti:</a:t>
            </a:r>
          </a:p>
          <a:p>
            <a:pPr marL="285750" indent="-285750">
              <a:buFont typeface="Arial" panose="020B0604020202020204" pitchFamily="34" charset="0"/>
              <a:buChar char="•"/>
            </a:pPr>
            <a:r>
              <a:rPr lang="it-IT" sz="1800">
                <a:solidFill>
                  <a:schemeClr val="tx1">
                    <a:lumMod val="85000"/>
                    <a:lumOff val="15000"/>
                  </a:schemeClr>
                </a:solidFill>
              </a:rPr>
              <a:t>CLIENTE</a:t>
            </a:r>
          </a:p>
          <a:p>
            <a:pPr marL="285750" indent="-285750">
              <a:buFont typeface="Arial" panose="020B0604020202020204" pitchFamily="34" charset="0"/>
              <a:buChar char="•"/>
            </a:pPr>
            <a:r>
              <a:rPr lang="it-IT" sz="1800">
                <a:solidFill>
                  <a:schemeClr val="tx1">
                    <a:lumMod val="85000"/>
                    <a:lumOff val="15000"/>
                  </a:schemeClr>
                </a:solidFill>
              </a:rPr>
              <a:t>RIVENDITORE</a:t>
            </a:r>
          </a:p>
          <a:p>
            <a:pPr marL="285750" indent="-285750">
              <a:buFont typeface="Arial" panose="020B0604020202020204" pitchFamily="34" charset="0"/>
              <a:buChar char="•"/>
            </a:pPr>
            <a:r>
              <a:rPr lang="it-IT" sz="1800">
                <a:solidFill>
                  <a:schemeClr val="tx1">
                    <a:lumMod val="85000"/>
                    <a:lumOff val="15000"/>
                  </a:schemeClr>
                </a:solidFill>
              </a:rPr>
              <a:t>CLIENTE_PREMIUM</a:t>
            </a:r>
          </a:p>
          <a:p>
            <a:pPr marL="285750" indent="-285750">
              <a:buFont typeface="Arial" panose="020B0604020202020204" pitchFamily="34" charset="0"/>
              <a:buChar char="•"/>
            </a:pPr>
            <a:r>
              <a:rPr lang="it-IT" sz="1800">
                <a:solidFill>
                  <a:schemeClr val="tx1">
                    <a:lumMod val="85000"/>
                    <a:lumOff val="15000"/>
                  </a:schemeClr>
                </a:solidFill>
              </a:rPr>
              <a:t>ADMIN</a:t>
            </a:r>
          </a:p>
          <a:p>
            <a:r>
              <a:rPr lang="it-IT" sz="1800">
                <a:solidFill>
                  <a:schemeClr val="tx1">
                    <a:lumMod val="85000"/>
                    <a:lumOff val="15000"/>
                  </a:schemeClr>
                </a:solidFill>
              </a:rPr>
              <a:t>Ogni CLIENTE_PREMIUM possiede anche il ruolo di CLIENTE, in quanto deve avere accesso ai privilegi di entrambi i ruoli.</a:t>
            </a:r>
          </a:p>
        </p:txBody>
      </p:sp>
      <p:sp>
        <p:nvSpPr>
          <p:cNvPr id="6" name="Segnaposto numero diapositiva 5">
            <a:extLst>
              <a:ext uri="{FF2B5EF4-FFF2-40B4-BE49-F238E27FC236}">
                <a16:creationId xmlns:a16="http://schemas.microsoft.com/office/drawing/2014/main" id="{BDDBE332-06C8-F732-F559-010297A1FA9C}"/>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43</a:t>
            </a:fld>
            <a:endParaRPr lang="it-IT" noProof="0"/>
          </a:p>
        </p:txBody>
      </p:sp>
      <p:pic>
        <p:nvPicPr>
          <p:cNvPr id="12" name="Immagine 11">
            <a:extLst>
              <a:ext uri="{FF2B5EF4-FFF2-40B4-BE49-F238E27FC236}">
                <a16:creationId xmlns:a16="http://schemas.microsoft.com/office/drawing/2014/main" id="{75FC42DC-3163-1EDB-5683-02E0765B637E}"/>
              </a:ext>
            </a:extLst>
          </p:cNvPr>
          <p:cNvPicPr>
            <a:picLocks noChangeAspect="1"/>
          </p:cNvPicPr>
          <p:nvPr/>
        </p:nvPicPr>
        <p:blipFill>
          <a:blip r:embed="rId2"/>
          <a:srcRect b="3082"/>
          <a:stretch/>
        </p:blipFill>
        <p:spPr>
          <a:xfrm>
            <a:off x="6668330" y="2173020"/>
            <a:ext cx="4951340" cy="3114744"/>
          </a:xfrm>
          <a:prstGeom prst="rect">
            <a:avLst/>
          </a:prstGeom>
          <a:ln>
            <a:noFill/>
          </a:ln>
          <a:effectLst>
            <a:outerShdw blurRad="292100" dist="139700" dir="2700000" algn="tl" rotWithShape="0">
              <a:srgbClr val="333333">
                <a:alpha val="65000"/>
              </a:srgbClr>
            </a:outerShdw>
          </a:effectLst>
        </p:spPr>
      </p:pic>
      <p:sp>
        <p:nvSpPr>
          <p:cNvPr id="13" name="Titolo 1">
            <a:extLst>
              <a:ext uri="{FF2B5EF4-FFF2-40B4-BE49-F238E27FC236}">
                <a16:creationId xmlns:a16="http://schemas.microsoft.com/office/drawing/2014/main" id="{AC77E5D2-DE6B-974B-8779-6834942C4D0C}"/>
              </a:ext>
            </a:extLst>
          </p:cNvPr>
          <p:cNvSpPr>
            <a:spLocks noGrp="1"/>
          </p:cNvSpPr>
          <p:nvPr>
            <p:ph type="title"/>
          </p:nvPr>
        </p:nvSpPr>
        <p:spPr>
          <a:xfrm>
            <a:off x="839030" y="508375"/>
            <a:ext cx="10513940" cy="596059"/>
          </a:xfrm>
        </p:spPr>
        <p:txBody>
          <a:bodyPr/>
          <a:lstStyle/>
          <a:p>
            <a:r>
              <a:rPr lang="it-IT" b="1" err="1">
                <a:solidFill>
                  <a:schemeClr val="accent1">
                    <a:lumMod val="50000"/>
                  </a:schemeClr>
                </a:solidFill>
              </a:rPr>
              <a:t>rbac</a:t>
            </a:r>
            <a:endParaRPr lang="it-IT" b="1">
              <a:solidFill>
                <a:schemeClr val="accent1">
                  <a:lumMod val="50000"/>
                </a:schemeClr>
              </a:solidFill>
            </a:endParaRPr>
          </a:p>
        </p:txBody>
      </p:sp>
    </p:spTree>
    <p:extLst>
      <p:ext uri="{BB962C8B-B14F-4D97-AF65-F5344CB8AC3E}">
        <p14:creationId xmlns:p14="http://schemas.microsoft.com/office/powerpoint/2010/main" val="41073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51897-73CB-809E-0CA6-AE4BC94E3DE6}"/>
              </a:ext>
            </a:extLst>
          </p:cNvPr>
          <p:cNvSpPr>
            <a:spLocks noGrp="1"/>
          </p:cNvSpPr>
          <p:nvPr>
            <p:ph type="title"/>
          </p:nvPr>
        </p:nvSpPr>
        <p:spPr>
          <a:xfrm>
            <a:off x="906899" y="772576"/>
            <a:ext cx="5111750" cy="576539"/>
          </a:xfrm>
        </p:spPr>
        <p:txBody>
          <a:bodyPr/>
          <a:lstStyle/>
          <a:p>
            <a:r>
              <a:rPr lang="it-IT" b="1">
                <a:solidFill>
                  <a:schemeClr val="accent1">
                    <a:lumMod val="50000"/>
                  </a:schemeClr>
                </a:solidFill>
              </a:rPr>
              <a:t>Login</a:t>
            </a:r>
          </a:p>
        </p:txBody>
      </p:sp>
      <p:sp>
        <p:nvSpPr>
          <p:cNvPr id="3" name="Segnaposto testo 2">
            <a:extLst>
              <a:ext uri="{FF2B5EF4-FFF2-40B4-BE49-F238E27FC236}">
                <a16:creationId xmlns:a16="http://schemas.microsoft.com/office/drawing/2014/main" id="{5094DB3A-FA7D-4838-1C4C-53FD16BA5DA2}"/>
              </a:ext>
            </a:extLst>
          </p:cNvPr>
          <p:cNvSpPr>
            <a:spLocks noGrp="1"/>
          </p:cNvSpPr>
          <p:nvPr>
            <p:ph type="body" idx="1"/>
          </p:nvPr>
        </p:nvSpPr>
        <p:spPr>
          <a:xfrm>
            <a:off x="906899" y="1768620"/>
            <a:ext cx="5793704" cy="4316804"/>
          </a:xfrm>
        </p:spPr>
        <p:txBody>
          <a:bodyPr>
            <a:noAutofit/>
          </a:bodyPr>
          <a:lstStyle/>
          <a:p>
            <a:r>
              <a:rPr lang="it-IT" sz="1800"/>
              <a:t>Per l’autenticazione si è utilizzato il protocollo </a:t>
            </a:r>
            <a:r>
              <a:rPr lang="it-IT" sz="1800" b="1" err="1">
                <a:solidFill>
                  <a:schemeClr val="accent1">
                    <a:lumMod val="50000"/>
                  </a:schemeClr>
                </a:solidFill>
              </a:rPr>
              <a:t>OpenID</a:t>
            </a:r>
            <a:r>
              <a:rPr lang="it-IT" sz="1800" b="1">
                <a:solidFill>
                  <a:schemeClr val="accent1">
                    <a:lumMod val="50000"/>
                  </a:schemeClr>
                </a:solidFill>
              </a:rPr>
              <a:t> Connect</a:t>
            </a:r>
            <a:r>
              <a:rPr lang="it-IT" sz="1800"/>
              <a:t>. Esso si integra perfettamente con lo </a:t>
            </a:r>
            <a:r>
              <a:rPr lang="it-IT" sz="1800" err="1"/>
              <a:t>stack</a:t>
            </a:r>
            <a:r>
              <a:rPr lang="it-IT" sz="1800"/>
              <a:t> </a:t>
            </a:r>
            <a:r>
              <a:rPr lang="it-IT" sz="1800" err="1"/>
              <a:t>OAuth</a:t>
            </a:r>
            <a:r>
              <a:rPr lang="it-IT" sz="1800"/>
              <a:t> 2.0, e prevede lo scambio di token in formato JSON (</a:t>
            </a:r>
            <a:r>
              <a:rPr lang="it-IT" sz="1800" b="1">
                <a:solidFill>
                  <a:schemeClr val="accent1">
                    <a:lumMod val="50000"/>
                  </a:schemeClr>
                </a:solidFill>
              </a:rPr>
              <a:t>JWT</a:t>
            </a:r>
            <a:r>
              <a:rPr lang="it-IT" sz="1800"/>
              <a:t>).</a:t>
            </a:r>
          </a:p>
          <a:p>
            <a:r>
              <a:rPr lang="it-IT" sz="1800"/>
              <a:t>In seguito al login dell’utente, l’</a:t>
            </a:r>
            <a:r>
              <a:rPr lang="it-IT" sz="1800" err="1"/>
              <a:t>authorization</a:t>
            </a:r>
            <a:r>
              <a:rPr lang="it-IT" sz="1800"/>
              <a:t> server rilascia oltre che l’access token anche l’</a:t>
            </a:r>
            <a:r>
              <a:rPr lang="it-IT" sz="1800" b="1">
                <a:solidFill>
                  <a:schemeClr val="accent1">
                    <a:lumMod val="50000"/>
                  </a:schemeClr>
                </a:solidFill>
              </a:rPr>
              <a:t>ID token</a:t>
            </a:r>
            <a:r>
              <a:rPr lang="it-IT" sz="1800"/>
              <a:t>, contenente tutta una serie di informazioni (</a:t>
            </a:r>
            <a:r>
              <a:rPr lang="it-IT" sz="1800" i="1" err="1"/>
              <a:t>claims</a:t>
            </a:r>
            <a:r>
              <a:rPr lang="it-IT" sz="1800"/>
              <a:t>) sull’utente in questione.</a:t>
            </a:r>
          </a:p>
          <a:p>
            <a:r>
              <a:rPr lang="it-IT" sz="1800"/>
              <a:t>Il meccanismo di login prevede:</a:t>
            </a:r>
          </a:p>
          <a:p>
            <a:pPr marL="285750" indent="-285750">
              <a:buFont typeface="Arial" panose="020B0604020202020204" pitchFamily="34" charset="0"/>
              <a:buChar char="•"/>
            </a:pPr>
            <a:r>
              <a:rPr lang="it-IT" sz="1800" b="1">
                <a:solidFill>
                  <a:schemeClr val="accent1">
                    <a:lumMod val="50000"/>
                  </a:schemeClr>
                </a:solidFill>
              </a:rPr>
              <a:t>Multi-</a:t>
            </a:r>
            <a:r>
              <a:rPr lang="it-IT" sz="1800" b="1" err="1">
                <a:solidFill>
                  <a:schemeClr val="accent1">
                    <a:lumMod val="50000"/>
                  </a:schemeClr>
                </a:solidFill>
              </a:rPr>
              <a:t>Factor</a:t>
            </a:r>
            <a:r>
              <a:rPr lang="it-IT" sz="1800" b="1">
                <a:solidFill>
                  <a:schemeClr val="accent1">
                    <a:lumMod val="50000"/>
                  </a:schemeClr>
                </a:solidFill>
              </a:rPr>
              <a:t> Authentication </a:t>
            </a:r>
            <a:r>
              <a:rPr lang="it-IT" sz="1800"/>
              <a:t>(</a:t>
            </a:r>
            <a:r>
              <a:rPr lang="it-IT" sz="1800" b="1">
                <a:solidFill>
                  <a:schemeClr val="accent1">
                    <a:lumMod val="50000"/>
                  </a:schemeClr>
                </a:solidFill>
              </a:rPr>
              <a:t>MFA</a:t>
            </a:r>
            <a:r>
              <a:rPr lang="it-IT" sz="1800"/>
              <a:t>): password + OTP</a:t>
            </a:r>
          </a:p>
          <a:p>
            <a:pPr marL="285750" indent="-285750">
              <a:buFont typeface="Arial" panose="020B0604020202020204" pitchFamily="34" charset="0"/>
              <a:buChar char="•"/>
            </a:pPr>
            <a:r>
              <a:rPr lang="it-IT" sz="1800"/>
              <a:t>Integrazione con altri Identity Provider che supportano </a:t>
            </a:r>
            <a:r>
              <a:rPr lang="it-IT" sz="1800" err="1"/>
              <a:t>OpenID</a:t>
            </a:r>
            <a:r>
              <a:rPr lang="it-IT" sz="1800"/>
              <a:t> Connect</a:t>
            </a:r>
          </a:p>
        </p:txBody>
      </p:sp>
      <p:sp>
        <p:nvSpPr>
          <p:cNvPr id="6" name="Segnaposto numero diapositiva 5">
            <a:extLst>
              <a:ext uri="{FF2B5EF4-FFF2-40B4-BE49-F238E27FC236}">
                <a16:creationId xmlns:a16="http://schemas.microsoft.com/office/drawing/2014/main" id="{0196A671-78FB-2952-CF89-2F52908CAB28}"/>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44</a:t>
            </a:fld>
            <a:endParaRPr lang="it-IT" noProof="0"/>
          </a:p>
        </p:txBody>
      </p:sp>
      <p:pic>
        <p:nvPicPr>
          <p:cNvPr id="9" name="Immagine 8">
            <a:extLst>
              <a:ext uri="{FF2B5EF4-FFF2-40B4-BE49-F238E27FC236}">
                <a16:creationId xmlns:a16="http://schemas.microsoft.com/office/drawing/2014/main" id="{3B79D0EA-B9E2-CC24-679A-B147156FF946}"/>
              </a:ext>
            </a:extLst>
          </p:cNvPr>
          <p:cNvPicPr>
            <a:picLocks noChangeAspect="1"/>
          </p:cNvPicPr>
          <p:nvPr/>
        </p:nvPicPr>
        <p:blipFill>
          <a:blip r:embed="rId2"/>
          <a:stretch>
            <a:fillRect/>
          </a:stretch>
        </p:blipFill>
        <p:spPr>
          <a:xfrm>
            <a:off x="7036237" y="1979838"/>
            <a:ext cx="4317563" cy="39363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227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egnaposto SmartArt 7">
            <a:extLst>
              <a:ext uri="{FF2B5EF4-FFF2-40B4-BE49-F238E27FC236}">
                <a16:creationId xmlns:a16="http://schemas.microsoft.com/office/drawing/2014/main" id="{4B3CD05F-6772-6D14-C4D7-161B36D604DD}"/>
              </a:ext>
            </a:extLst>
          </p:cNvPr>
          <p:cNvSpPr>
            <a:spLocks noGrp="1"/>
          </p:cNvSpPr>
          <p:nvPr>
            <p:ph type="dgm" sz="quarter" idx="4294967295"/>
          </p:nvPr>
        </p:nvSpPr>
        <p:spPr>
          <a:xfrm>
            <a:off x="838200" y="1169919"/>
            <a:ext cx="10515600" cy="2727524"/>
          </a:xfrm>
        </p:spPr>
        <p:txBody>
          <a:bodyPr>
            <a:normAutofit/>
          </a:bodyPr>
          <a:lstStyle/>
          <a:p>
            <a:pPr marL="0" indent="0">
              <a:buNone/>
            </a:pPr>
            <a:r>
              <a:rPr lang="it-IT" sz="1800"/>
              <a:t>I servizi di Keycloak si integrano con il modulo </a:t>
            </a:r>
            <a:r>
              <a:rPr lang="it-IT" sz="1800" b="1">
                <a:solidFill>
                  <a:schemeClr val="accent1">
                    <a:lumMod val="50000"/>
                  </a:schemeClr>
                </a:solidFill>
              </a:rPr>
              <a:t>Spring Security </a:t>
            </a:r>
            <a:r>
              <a:rPr lang="it-IT" sz="1800"/>
              <a:t>di Spring. Per permettere tale integrazione sono definiti dei Bean ad-hoc nel file SecurityConfig.java, che implementano le seguenti funzionalità:</a:t>
            </a:r>
          </a:p>
          <a:p>
            <a:r>
              <a:rPr lang="it-IT" sz="1800"/>
              <a:t>Configurazione del client </a:t>
            </a:r>
            <a:r>
              <a:rPr lang="it-IT" sz="1800" err="1"/>
              <a:t>OAuth</a:t>
            </a:r>
            <a:r>
              <a:rPr lang="it-IT" sz="1800"/>
              <a:t> 2.0</a:t>
            </a:r>
          </a:p>
          <a:p>
            <a:r>
              <a:rPr lang="it-IT" sz="1800"/>
              <a:t>Configurazione del server Keycloak come servizio di autenticazione</a:t>
            </a:r>
          </a:p>
          <a:p>
            <a:r>
              <a:rPr lang="it-IT" sz="1800"/>
              <a:t>Mapping dei ruoli di Keycloak sulle Authority di Spring Security</a:t>
            </a:r>
          </a:p>
          <a:p>
            <a:r>
              <a:rPr lang="it-IT" sz="1800"/>
              <a:t>Definizione delle policy di accesso alle risorse HTTP </a:t>
            </a:r>
            <a:r>
              <a:rPr lang="it-IT" sz="1800" err="1"/>
              <a:t>dell’application</a:t>
            </a:r>
            <a:r>
              <a:rPr lang="it-IT" sz="1800"/>
              <a:t> server</a:t>
            </a:r>
          </a:p>
        </p:txBody>
      </p:sp>
      <p:sp>
        <p:nvSpPr>
          <p:cNvPr id="7" name="Titolo 6">
            <a:extLst>
              <a:ext uri="{FF2B5EF4-FFF2-40B4-BE49-F238E27FC236}">
                <a16:creationId xmlns:a16="http://schemas.microsoft.com/office/drawing/2014/main" id="{EEACB1BD-65EB-9067-E453-E125D3A54BCF}"/>
              </a:ext>
            </a:extLst>
          </p:cNvPr>
          <p:cNvSpPr>
            <a:spLocks noGrp="1"/>
          </p:cNvSpPr>
          <p:nvPr>
            <p:ph type="title"/>
          </p:nvPr>
        </p:nvSpPr>
        <p:spPr>
          <a:xfrm>
            <a:off x="838200" y="336098"/>
            <a:ext cx="10515600" cy="683234"/>
          </a:xfrm>
        </p:spPr>
        <p:txBody>
          <a:bodyPr/>
          <a:lstStyle/>
          <a:p>
            <a:r>
              <a:rPr lang="it-IT" b="1">
                <a:solidFill>
                  <a:schemeClr val="accent1">
                    <a:lumMod val="50000"/>
                  </a:schemeClr>
                </a:solidFill>
              </a:rPr>
              <a:t>Spring security</a:t>
            </a:r>
          </a:p>
        </p:txBody>
      </p:sp>
      <p:sp>
        <p:nvSpPr>
          <p:cNvPr id="6" name="Segnaposto numero diapositiva 5">
            <a:extLst>
              <a:ext uri="{FF2B5EF4-FFF2-40B4-BE49-F238E27FC236}">
                <a16:creationId xmlns:a16="http://schemas.microsoft.com/office/drawing/2014/main" id="{ECB91DD5-7044-D39A-3827-862C4DC47104}"/>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45</a:t>
            </a:fld>
            <a:endParaRPr lang="it-IT" noProof="0"/>
          </a:p>
        </p:txBody>
      </p:sp>
      <p:pic>
        <p:nvPicPr>
          <p:cNvPr id="10" name="Immagine 9">
            <a:extLst>
              <a:ext uri="{FF2B5EF4-FFF2-40B4-BE49-F238E27FC236}">
                <a16:creationId xmlns:a16="http://schemas.microsoft.com/office/drawing/2014/main" id="{5AC831E6-58C1-5658-291D-4E782E3D57A8}"/>
              </a:ext>
            </a:extLst>
          </p:cNvPr>
          <p:cNvPicPr>
            <a:picLocks noChangeAspect="1"/>
          </p:cNvPicPr>
          <p:nvPr/>
        </p:nvPicPr>
        <p:blipFill>
          <a:blip r:embed="rId2"/>
          <a:stretch>
            <a:fillRect/>
          </a:stretch>
        </p:blipFill>
        <p:spPr>
          <a:xfrm>
            <a:off x="2003057" y="3614057"/>
            <a:ext cx="8185884" cy="2591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2988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74CC946-C236-B09D-8351-F6940B668285}"/>
              </a:ext>
            </a:extLst>
          </p:cNvPr>
          <p:cNvSpPr>
            <a:spLocks noGrp="1"/>
          </p:cNvSpPr>
          <p:nvPr>
            <p:ph type="title"/>
          </p:nvPr>
        </p:nvSpPr>
        <p:spPr/>
        <p:txBody>
          <a:bodyPr/>
          <a:lstStyle/>
          <a:p>
            <a:r>
              <a:rPr lang="it-IT" b="1" dirty="0">
                <a:solidFill>
                  <a:schemeClr val="accent1">
                    <a:lumMod val="50000"/>
                  </a:schemeClr>
                </a:solidFill>
              </a:rPr>
              <a:t>AC-2(1): AUTOMATED SYSTEM ACCOUNT MANAGEMENT (1/2)</a:t>
            </a:r>
          </a:p>
        </p:txBody>
      </p:sp>
      <p:sp>
        <p:nvSpPr>
          <p:cNvPr id="6" name="Segnaposto numero diapositiva 5">
            <a:extLst>
              <a:ext uri="{FF2B5EF4-FFF2-40B4-BE49-F238E27FC236}">
                <a16:creationId xmlns:a16="http://schemas.microsoft.com/office/drawing/2014/main" id="{8E17D6AA-829F-23BC-0A15-131480BF15B5}"/>
              </a:ext>
            </a:extLst>
          </p:cNvPr>
          <p:cNvSpPr>
            <a:spLocks noGrp="1"/>
          </p:cNvSpPr>
          <p:nvPr>
            <p:ph type="sldNum" sz="quarter" idx="16"/>
          </p:nvPr>
        </p:nvSpPr>
        <p:spPr/>
        <p:txBody>
          <a:bodyPr/>
          <a:lstStyle/>
          <a:p>
            <a:pPr rtl="0"/>
            <a:fld id="{B5CEABB6-07DC-46E8-9B57-56EC44A396E5}" type="slidenum">
              <a:rPr lang="it-IT" noProof="0" smtClean="0"/>
              <a:t>46</a:t>
            </a:fld>
            <a:endParaRPr lang="it-IT" noProof="0"/>
          </a:p>
        </p:txBody>
      </p:sp>
      <p:sp>
        <p:nvSpPr>
          <p:cNvPr id="4" name="Segnaposto testo 3">
            <a:extLst>
              <a:ext uri="{FF2B5EF4-FFF2-40B4-BE49-F238E27FC236}">
                <a16:creationId xmlns:a16="http://schemas.microsoft.com/office/drawing/2014/main" id="{CEE2DBBA-99B0-FF10-339B-466573AF8213}"/>
              </a:ext>
            </a:extLst>
          </p:cNvPr>
          <p:cNvSpPr>
            <a:spLocks noGrp="1"/>
          </p:cNvSpPr>
          <p:nvPr>
            <p:ph type="body" sz="quarter" idx="17"/>
          </p:nvPr>
        </p:nvSpPr>
        <p:spPr>
          <a:xfrm>
            <a:off x="838200" y="2313353"/>
            <a:ext cx="5257800" cy="3749311"/>
          </a:xfrm>
        </p:spPr>
        <p:txBody>
          <a:bodyPr/>
          <a:lstStyle/>
          <a:p>
            <a:r>
              <a:rPr lang="it-IT">
                <a:solidFill>
                  <a:schemeClr val="tx1">
                    <a:lumMod val="85000"/>
                    <a:lumOff val="15000"/>
                  </a:schemeClr>
                </a:solidFill>
              </a:rPr>
              <a:t>Tutti gli utenti possono accedere al sistema tramite un’interfaccia di login gestita da Keycloak.</a:t>
            </a:r>
          </a:p>
          <a:p>
            <a:r>
              <a:rPr lang="it-IT">
                <a:solidFill>
                  <a:schemeClr val="tx1">
                    <a:lumMod val="85000"/>
                    <a:lumOff val="15000"/>
                  </a:schemeClr>
                </a:solidFill>
              </a:rPr>
              <a:t>È stato definita un’interfaccia di registrazione per consentire ad utenti CLIENTE e RIVENDITORE di registrarsi autonomamente sul sistema. Ciò non è consentito all’utente ADMIN, il quale deve essere registrato manualmente dall’amministratore di sistema.</a:t>
            </a:r>
          </a:p>
          <a:p>
            <a:r>
              <a:rPr lang="it-IT">
                <a:solidFill>
                  <a:schemeClr val="tx1">
                    <a:lumMod val="85000"/>
                    <a:lumOff val="15000"/>
                  </a:schemeClr>
                </a:solidFill>
              </a:rPr>
              <a:t>L’utente ADMIN, attraverso la propria dashboard, può abilitare o disabilitare gli altri account registrati sul sistema.</a:t>
            </a:r>
          </a:p>
        </p:txBody>
      </p:sp>
      <p:sp>
        <p:nvSpPr>
          <p:cNvPr id="5" name="Segnaposto testo 4">
            <a:extLst>
              <a:ext uri="{FF2B5EF4-FFF2-40B4-BE49-F238E27FC236}">
                <a16:creationId xmlns:a16="http://schemas.microsoft.com/office/drawing/2014/main" id="{10BD688B-0882-48BF-F1E7-A829B54B7DF6}"/>
              </a:ext>
            </a:extLst>
          </p:cNvPr>
          <p:cNvSpPr>
            <a:spLocks noGrp="1"/>
          </p:cNvSpPr>
          <p:nvPr>
            <p:ph type="body" sz="quarter" idx="18"/>
          </p:nvPr>
        </p:nvSpPr>
        <p:spPr>
          <a:xfrm>
            <a:off x="838200" y="1444750"/>
            <a:ext cx="10515600" cy="683853"/>
          </a:xfrm>
        </p:spPr>
        <p:txBody>
          <a:bodyPr/>
          <a:lstStyle/>
          <a:p>
            <a:r>
              <a:rPr lang="it-IT" i="1">
                <a:solidFill>
                  <a:schemeClr val="tx1">
                    <a:lumMod val="85000"/>
                    <a:lumOff val="15000"/>
                  </a:schemeClr>
                </a:solidFill>
              </a:rPr>
              <a:t>Supportare la gestione degli account di sistema utilizzando meccanismi automatizzati definiti dall'organizzazione.</a:t>
            </a:r>
          </a:p>
        </p:txBody>
      </p:sp>
      <p:pic>
        <p:nvPicPr>
          <p:cNvPr id="8" name="Immagine 7">
            <a:extLst>
              <a:ext uri="{FF2B5EF4-FFF2-40B4-BE49-F238E27FC236}">
                <a16:creationId xmlns:a16="http://schemas.microsoft.com/office/drawing/2014/main" id="{B1E85072-53BC-1D22-7732-6DFBB9F173EB}"/>
              </a:ext>
            </a:extLst>
          </p:cNvPr>
          <p:cNvPicPr>
            <a:picLocks noChangeAspect="1"/>
          </p:cNvPicPr>
          <p:nvPr/>
        </p:nvPicPr>
        <p:blipFill>
          <a:blip r:embed="rId2"/>
          <a:srcRect l="2146" t="5094" r="2234" b="6311"/>
          <a:stretch>
            <a:fillRect/>
          </a:stretch>
        </p:blipFill>
        <p:spPr>
          <a:xfrm>
            <a:off x="7040667" y="2307665"/>
            <a:ext cx="3807442" cy="3869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5955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DA3D1-0F9B-E702-554B-53FF979B673B}"/>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254399E8-2CDF-46D2-6261-AEAE2EC0538F}"/>
              </a:ext>
            </a:extLst>
          </p:cNvPr>
          <p:cNvSpPr>
            <a:spLocks noGrp="1"/>
          </p:cNvSpPr>
          <p:nvPr>
            <p:ph type="title"/>
          </p:nvPr>
        </p:nvSpPr>
        <p:spPr/>
        <p:txBody>
          <a:bodyPr/>
          <a:lstStyle/>
          <a:p>
            <a:r>
              <a:rPr lang="it-IT" b="1" dirty="0">
                <a:solidFill>
                  <a:schemeClr val="accent1">
                    <a:lumMod val="50000"/>
                  </a:schemeClr>
                </a:solidFill>
              </a:rPr>
              <a:t>AC-2(1): AUTOMATED SYSTEM ACCOUNT MANAGEMENT</a:t>
            </a:r>
            <a:r>
              <a:rPr lang="it-IT" dirty="0"/>
              <a:t> (2/2)</a:t>
            </a:r>
            <a:endParaRPr lang="it-IT" b="1" dirty="0">
              <a:solidFill>
                <a:schemeClr val="accent1">
                  <a:lumMod val="50000"/>
                </a:schemeClr>
              </a:solidFill>
            </a:endParaRPr>
          </a:p>
        </p:txBody>
      </p:sp>
      <p:sp>
        <p:nvSpPr>
          <p:cNvPr id="6" name="Segnaposto numero diapositiva 5">
            <a:extLst>
              <a:ext uri="{FF2B5EF4-FFF2-40B4-BE49-F238E27FC236}">
                <a16:creationId xmlns:a16="http://schemas.microsoft.com/office/drawing/2014/main" id="{6842E826-256D-3598-F7EC-31E5B32F5D64}"/>
              </a:ext>
            </a:extLst>
          </p:cNvPr>
          <p:cNvSpPr>
            <a:spLocks noGrp="1"/>
          </p:cNvSpPr>
          <p:nvPr>
            <p:ph type="sldNum" sz="quarter" idx="16"/>
          </p:nvPr>
        </p:nvSpPr>
        <p:spPr/>
        <p:txBody>
          <a:bodyPr/>
          <a:lstStyle/>
          <a:p>
            <a:pPr rtl="0"/>
            <a:fld id="{B5CEABB6-07DC-46E8-9B57-56EC44A396E5}" type="slidenum">
              <a:rPr lang="it-IT" noProof="0" smtClean="0"/>
              <a:t>47</a:t>
            </a:fld>
            <a:endParaRPr lang="it-IT" noProof="0"/>
          </a:p>
        </p:txBody>
      </p:sp>
      <p:sp>
        <p:nvSpPr>
          <p:cNvPr id="4" name="Segnaposto testo 3">
            <a:extLst>
              <a:ext uri="{FF2B5EF4-FFF2-40B4-BE49-F238E27FC236}">
                <a16:creationId xmlns:a16="http://schemas.microsoft.com/office/drawing/2014/main" id="{1B0F6A2F-8C7E-7599-DD4A-CA3D6492D4AF}"/>
              </a:ext>
            </a:extLst>
          </p:cNvPr>
          <p:cNvSpPr>
            <a:spLocks noGrp="1"/>
          </p:cNvSpPr>
          <p:nvPr>
            <p:ph type="body" sz="quarter" idx="17"/>
          </p:nvPr>
        </p:nvSpPr>
        <p:spPr>
          <a:xfrm>
            <a:off x="5365231" y="2313353"/>
            <a:ext cx="6357075" cy="4273212"/>
          </a:xfrm>
        </p:spPr>
        <p:txBody>
          <a:bodyPr/>
          <a:lstStyle/>
          <a:p>
            <a:pPr marL="0" indent="0">
              <a:buNone/>
            </a:pPr>
            <a:r>
              <a:rPr lang="it-IT">
                <a:solidFill>
                  <a:schemeClr val="tx1">
                    <a:lumMod val="85000"/>
                    <a:lumOff val="15000"/>
                  </a:schemeClr>
                </a:solidFill>
              </a:rPr>
              <a:t>Dato che l’operazione di registrazione di un nuovo utente è un’operazione critica, per migliorarne la sicurezza è stato aggiunto il controllo del </a:t>
            </a:r>
            <a:r>
              <a:rPr lang="it-IT" b="1">
                <a:solidFill>
                  <a:schemeClr val="accent1">
                    <a:lumMod val="50000"/>
                  </a:schemeClr>
                </a:solidFill>
              </a:rPr>
              <a:t>CAPTCHA</a:t>
            </a:r>
            <a:r>
              <a:rPr lang="it-IT">
                <a:solidFill>
                  <a:schemeClr val="tx1">
                    <a:lumMod val="85000"/>
                    <a:lumOff val="15000"/>
                  </a:schemeClr>
                </a:solidFill>
              </a:rPr>
              <a:t> (</a:t>
            </a:r>
            <a:r>
              <a:rPr lang="en-US">
                <a:solidFill>
                  <a:schemeClr val="tx1">
                    <a:lumMod val="85000"/>
                    <a:lumOff val="15000"/>
                  </a:schemeClr>
                </a:solidFill>
              </a:rPr>
              <a:t>Completely Automated Public Turing test to tell Computers and Humans Apart</a:t>
            </a:r>
            <a:r>
              <a:rPr lang="it-IT">
                <a:solidFill>
                  <a:schemeClr val="tx1">
                    <a:lumMod val="85000"/>
                    <a:lumOff val="15000"/>
                  </a:schemeClr>
                </a:solidFill>
              </a:rPr>
              <a:t>). </a:t>
            </a:r>
          </a:p>
          <a:p>
            <a:pPr marL="0" indent="0">
              <a:buNone/>
            </a:pPr>
            <a:r>
              <a:rPr lang="it-IT"/>
              <a:t>Tale controllo permette di proteggersi da attacchi di brute force, ed evitare la creazione di account fasulli all’interno del sistema.</a:t>
            </a:r>
          </a:p>
          <a:p>
            <a:pPr marL="0" indent="0">
              <a:buNone/>
            </a:pPr>
            <a:r>
              <a:rPr lang="it-IT"/>
              <a:t>Il controllo CAPTCHA consiste nel proporre una sfida all’utente teoricamente risolvibile solo da un utente umano, e non da una macchina. In tal modo ci si assicura che bot automatizzati non siano in grado di creare account sul sistema.</a:t>
            </a:r>
          </a:p>
          <a:p>
            <a:pPr marL="0" indent="0">
              <a:buNone/>
            </a:pPr>
            <a:r>
              <a:rPr lang="it-IT">
                <a:solidFill>
                  <a:schemeClr val="tx1">
                    <a:lumMod val="85000"/>
                    <a:lumOff val="15000"/>
                  </a:schemeClr>
                </a:solidFill>
              </a:rPr>
              <a:t>I pi</a:t>
            </a:r>
            <a:r>
              <a:rPr lang="it-IT"/>
              <a:t>ù recenti controlli CAPTCHA non si basano su una challenge, ma sul monitoraggio del comportamento dell’utente durante la navigazione.</a:t>
            </a:r>
            <a:endParaRPr lang="it-IT">
              <a:solidFill>
                <a:schemeClr val="tx1">
                  <a:lumMod val="85000"/>
                  <a:lumOff val="15000"/>
                </a:schemeClr>
              </a:solidFill>
            </a:endParaRPr>
          </a:p>
        </p:txBody>
      </p:sp>
      <p:sp>
        <p:nvSpPr>
          <p:cNvPr id="5" name="Segnaposto testo 4">
            <a:extLst>
              <a:ext uri="{FF2B5EF4-FFF2-40B4-BE49-F238E27FC236}">
                <a16:creationId xmlns:a16="http://schemas.microsoft.com/office/drawing/2014/main" id="{86525413-E7B4-20E3-BD2C-FA0858D5C4D2}"/>
              </a:ext>
            </a:extLst>
          </p:cNvPr>
          <p:cNvSpPr>
            <a:spLocks noGrp="1"/>
          </p:cNvSpPr>
          <p:nvPr>
            <p:ph type="body" sz="quarter" idx="18"/>
          </p:nvPr>
        </p:nvSpPr>
        <p:spPr>
          <a:xfrm>
            <a:off x="5365232" y="1444751"/>
            <a:ext cx="6357075" cy="728824"/>
          </a:xfrm>
        </p:spPr>
        <p:txBody>
          <a:bodyPr/>
          <a:lstStyle/>
          <a:p>
            <a:r>
              <a:rPr lang="it-IT" i="1">
                <a:solidFill>
                  <a:schemeClr val="tx1">
                    <a:lumMod val="85000"/>
                    <a:lumOff val="15000"/>
                  </a:schemeClr>
                </a:solidFill>
              </a:rPr>
              <a:t>Supportare la gestione degli account di sistema utilizzando meccanismi automatizzati definiti dall'organizzazione.</a:t>
            </a:r>
          </a:p>
        </p:txBody>
      </p:sp>
      <p:pic>
        <p:nvPicPr>
          <p:cNvPr id="7" name="Immagine 6">
            <a:extLst>
              <a:ext uri="{FF2B5EF4-FFF2-40B4-BE49-F238E27FC236}">
                <a16:creationId xmlns:a16="http://schemas.microsoft.com/office/drawing/2014/main" id="{D505FB54-34B3-89F6-645F-4520CF5001BC}"/>
              </a:ext>
            </a:extLst>
          </p:cNvPr>
          <p:cNvPicPr>
            <a:picLocks noChangeAspect="1"/>
          </p:cNvPicPr>
          <p:nvPr/>
        </p:nvPicPr>
        <p:blipFill>
          <a:blip r:embed="rId3"/>
          <a:stretch>
            <a:fillRect/>
          </a:stretch>
        </p:blipFill>
        <p:spPr>
          <a:xfrm>
            <a:off x="588225" y="1444750"/>
            <a:ext cx="4463460" cy="4842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3340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2">
            <a:extLst>
              <a:ext uri="{FF2B5EF4-FFF2-40B4-BE49-F238E27FC236}">
                <a16:creationId xmlns:a16="http://schemas.microsoft.com/office/drawing/2014/main" id="{912202F3-8AB7-58E2-7521-08733653DAE2}"/>
              </a:ext>
            </a:extLst>
          </p:cNvPr>
          <p:cNvSpPr>
            <a:spLocks noGrp="1"/>
          </p:cNvSpPr>
          <p:nvPr>
            <p:ph type="title"/>
          </p:nvPr>
        </p:nvSpPr>
        <p:spPr/>
        <p:txBody>
          <a:bodyPr/>
          <a:lstStyle/>
          <a:p>
            <a:r>
              <a:rPr lang="it-IT" b="1"/>
              <a:t>AC-2(3): DISABLE ACCOUNTS</a:t>
            </a:r>
          </a:p>
        </p:txBody>
      </p:sp>
      <p:sp>
        <p:nvSpPr>
          <p:cNvPr id="6" name="Segnaposto numero diapositiva 5">
            <a:extLst>
              <a:ext uri="{FF2B5EF4-FFF2-40B4-BE49-F238E27FC236}">
                <a16:creationId xmlns:a16="http://schemas.microsoft.com/office/drawing/2014/main" id="{1C0F923D-12B4-C031-C4B4-1CCF4DDF91D2}"/>
              </a:ext>
            </a:extLst>
          </p:cNvPr>
          <p:cNvSpPr>
            <a:spLocks noGrp="1"/>
          </p:cNvSpPr>
          <p:nvPr>
            <p:ph type="sldNum" sz="quarter" idx="16"/>
          </p:nvPr>
        </p:nvSpPr>
        <p:spPr/>
        <p:txBody>
          <a:bodyPr/>
          <a:lstStyle/>
          <a:p>
            <a:pPr rtl="0"/>
            <a:fld id="{B5CEABB6-07DC-46E8-9B57-56EC44A396E5}" type="slidenum">
              <a:rPr lang="it-IT" noProof="0" smtClean="0"/>
              <a:t>48</a:t>
            </a:fld>
            <a:endParaRPr lang="it-IT" noProof="0"/>
          </a:p>
        </p:txBody>
      </p:sp>
      <p:sp>
        <p:nvSpPr>
          <p:cNvPr id="3" name="Segnaposto testo 2">
            <a:extLst>
              <a:ext uri="{FF2B5EF4-FFF2-40B4-BE49-F238E27FC236}">
                <a16:creationId xmlns:a16="http://schemas.microsoft.com/office/drawing/2014/main" id="{DB0CD077-B36B-B7E5-D8B2-B7BA029EDAFA}"/>
              </a:ext>
            </a:extLst>
          </p:cNvPr>
          <p:cNvSpPr>
            <a:spLocks noGrp="1"/>
          </p:cNvSpPr>
          <p:nvPr>
            <p:ph type="body" sz="quarter" idx="17"/>
          </p:nvPr>
        </p:nvSpPr>
        <p:spPr>
          <a:xfrm>
            <a:off x="838200" y="3613752"/>
            <a:ext cx="10515600" cy="2448912"/>
          </a:xfrm>
        </p:spPr>
        <p:txBody>
          <a:bodyPr/>
          <a:lstStyle/>
          <a:p>
            <a:pPr marL="0" indent="0">
              <a:buNone/>
            </a:pPr>
            <a:r>
              <a:rPr lang="it-IT">
                <a:solidFill>
                  <a:schemeClr val="tx1">
                    <a:lumMod val="85000"/>
                    <a:lumOff val="15000"/>
                  </a:schemeClr>
                </a:solidFill>
              </a:rPr>
              <a:t>Ogni account può essere disabilitato dalla dashboard dell’ADMIN, o dall’interfaccia di controllo di Keycloak.</a:t>
            </a:r>
          </a:p>
        </p:txBody>
      </p:sp>
      <p:sp>
        <p:nvSpPr>
          <p:cNvPr id="4" name="Segnaposto testo 3">
            <a:extLst>
              <a:ext uri="{FF2B5EF4-FFF2-40B4-BE49-F238E27FC236}">
                <a16:creationId xmlns:a16="http://schemas.microsoft.com/office/drawing/2014/main" id="{C2171F43-15DD-D890-89E9-F5E7C64FC866}"/>
              </a:ext>
            </a:extLst>
          </p:cNvPr>
          <p:cNvSpPr>
            <a:spLocks noGrp="1"/>
          </p:cNvSpPr>
          <p:nvPr>
            <p:ph type="body" sz="quarter" idx="18"/>
          </p:nvPr>
        </p:nvSpPr>
        <p:spPr>
          <a:xfrm>
            <a:off x="838200" y="1444751"/>
            <a:ext cx="10515600" cy="1984250"/>
          </a:xfrm>
        </p:spPr>
        <p:txBody>
          <a:bodyPr>
            <a:normAutofit lnSpcReduction="10000"/>
          </a:bodyPr>
          <a:lstStyle/>
          <a:p>
            <a:pPr marL="0" indent="0">
              <a:buClr>
                <a:schemeClr val="accent1">
                  <a:lumMod val="50000"/>
                </a:schemeClr>
              </a:buClr>
              <a:buNone/>
            </a:pPr>
            <a:r>
              <a:rPr lang="it-IT">
                <a:solidFill>
                  <a:schemeClr val="tx1">
                    <a:lumMod val="85000"/>
                    <a:lumOff val="15000"/>
                  </a:schemeClr>
                </a:solidFill>
              </a:rPr>
              <a:t>Disattivare gli account entro un periodo di tempo definito, quando gli account:</a:t>
            </a:r>
          </a:p>
          <a:p>
            <a:r>
              <a:rPr lang="it-IT">
                <a:solidFill>
                  <a:schemeClr val="tx1">
                    <a:lumMod val="85000"/>
                    <a:lumOff val="15000"/>
                  </a:schemeClr>
                </a:solidFill>
              </a:rPr>
              <a:t>Sono scaduti; </a:t>
            </a:r>
          </a:p>
          <a:p>
            <a:r>
              <a:rPr lang="it-IT">
                <a:solidFill>
                  <a:schemeClr val="tx1">
                    <a:lumMod val="85000"/>
                    <a:lumOff val="15000"/>
                  </a:schemeClr>
                </a:solidFill>
              </a:rPr>
              <a:t>Non sono più associati a un utente o a un individuo; </a:t>
            </a:r>
          </a:p>
          <a:p>
            <a:r>
              <a:rPr lang="it-IT">
                <a:solidFill>
                  <a:schemeClr val="tx1">
                    <a:lumMod val="85000"/>
                    <a:lumOff val="15000"/>
                  </a:schemeClr>
                </a:solidFill>
              </a:rPr>
              <a:t>Violano le policy organizzative; </a:t>
            </a:r>
          </a:p>
          <a:p>
            <a:r>
              <a:rPr lang="it-IT">
                <a:solidFill>
                  <a:schemeClr val="tx1">
                    <a:lumMod val="85000"/>
                    <a:lumOff val="15000"/>
                  </a:schemeClr>
                </a:solidFill>
              </a:rPr>
              <a:t>Sono stati inattivi per un certo periodo di tempo.</a:t>
            </a:r>
          </a:p>
          <a:p>
            <a:endParaRPr lang="it-IT">
              <a:solidFill>
                <a:schemeClr val="tx1">
                  <a:lumMod val="85000"/>
                  <a:lumOff val="15000"/>
                </a:schemeClr>
              </a:solidFill>
            </a:endParaRPr>
          </a:p>
        </p:txBody>
      </p:sp>
      <p:pic>
        <p:nvPicPr>
          <p:cNvPr id="8" name="Immagine 7">
            <a:extLst>
              <a:ext uri="{FF2B5EF4-FFF2-40B4-BE49-F238E27FC236}">
                <a16:creationId xmlns:a16="http://schemas.microsoft.com/office/drawing/2014/main" id="{978AE17E-87B8-5FB9-1793-9D0D487C70CE}"/>
              </a:ext>
            </a:extLst>
          </p:cNvPr>
          <p:cNvPicPr>
            <a:picLocks noChangeAspect="1"/>
          </p:cNvPicPr>
          <p:nvPr/>
        </p:nvPicPr>
        <p:blipFill>
          <a:blip r:embed="rId2"/>
          <a:stretch>
            <a:fillRect/>
          </a:stretch>
        </p:blipFill>
        <p:spPr>
          <a:xfrm>
            <a:off x="773373" y="4252522"/>
            <a:ext cx="10645254" cy="21038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026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6FD681-4896-FE8E-FAC7-D9B3E4D37914}"/>
              </a:ext>
            </a:extLst>
          </p:cNvPr>
          <p:cNvSpPr>
            <a:spLocks noGrp="1"/>
          </p:cNvSpPr>
          <p:nvPr>
            <p:ph type="title"/>
          </p:nvPr>
        </p:nvSpPr>
        <p:spPr/>
        <p:txBody>
          <a:bodyPr/>
          <a:lstStyle/>
          <a:p>
            <a:r>
              <a:rPr lang="it-IT"/>
              <a:t>Ac-2(4): AUTOMATED AUDIT ACTIONS </a:t>
            </a:r>
          </a:p>
        </p:txBody>
      </p:sp>
      <p:sp>
        <p:nvSpPr>
          <p:cNvPr id="3" name="Segnaposto numero diapositiva 2">
            <a:extLst>
              <a:ext uri="{FF2B5EF4-FFF2-40B4-BE49-F238E27FC236}">
                <a16:creationId xmlns:a16="http://schemas.microsoft.com/office/drawing/2014/main" id="{C75B748B-DCA9-7920-4624-E1659B09C0F8}"/>
              </a:ext>
            </a:extLst>
          </p:cNvPr>
          <p:cNvSpPr>
            <a:spLocks noGrp="1"/>
          </p:cNvSpPr>
          <p:nvPr>
            <p:ph type="sldNum" sz="quarter" idx="16"/>
          </p:nvPr>
        </p:nvSpPr>
        <p:spPr/>
        <p:txBody>
          <a:bodyPr/>
          <a:lstStyle/>
          <a:p>
            <a:pPr rtl="0"/>
            <a:fld id="{B5CEABB6-07DC-46E8-9B57-56EC44A396E5}" type="slidenum">
              <a:rPr lang="it-IT" noProof="0" smtClean="0"/>
              <a:pPr rtl="0"/>
              <a:t>49</a:t>
            </a:fld>
            <a:endParaRPr lang="it-IT" noProof="0"/>
          </a:p>
        </p:txBody>
      </p:sp>
      <p:sp>
        <p:nvSpPr>
          <p:cNvPr id="4" name="Segnaposto testo 3">
            <a:extLst>
              <a:ext uri="{FF2B5EF4-FFF2-40B4-BE49-F238E27FC236}">
                <a16:creationId xmlns:a16="http://schemas.microsoft.com/office/drawing/2014/main" id="{B58ACF12-1841-86CB-6C4E-79B06284A20B}"/>
              </a:ext>
            </a:extLst>
          </p:cNvPr>
          <p:cNvSpPr>
            <a:spLocks noGrp="1"/>
          </p:cNvSpPr>
          <p:nvPr>
            <p:ph type="body" sz="quarter" idx="17"/>
          </p:nvPr>
        </p:nvSpPr>
        <p:spPr>
          <a:xfrm>
            <a:off x="838200" y="2150030"/>
            <a:ext cx="10515600" cy="866125"/>
          </a:xfrm>
        </p:spPr>
        <p:txBody>
          <a:bodyPr/>
          <a:lstStyle/>
          <a:p>
            <a:pPr marL="0" indent="0">
              <a:buNone/>
            </a:pPr>
            <a:r>
              <a:rPr lang="it-IT">
                <a:solidFill>
                  <a:schemeClr val="tx1">
                    <a:lumMod val="85000"/>
                    <a:lumOff val="15000"/>
                  </a:schemeClr>
                </a:solidFill>
              </a:rPr>
              <a:t>Il sistema di monitoraggio degli eventi di Keycloak consente di tenere traccia delle operazioni relative all’account management.</a:t>
            </a:r>
          </a:p>
        </p:txBody>
      </p:sp>
      <p:sp>
        <p:nvSpPr>
          <p:cNvPr id="5" name="Segnaposto testo 4">
            <a:extLst>
              <a:ext uri="{FF2B5EF4-FFF2-40B4-BE49-F238E27FC236}">
                <a16:creationId xmlns:a16="http://schemas.microsoft.com/office/drawing/2014/main" id="{01BF7499-D2B7-5342-B8DD-2371A342AA29}"/>
              </a:ext>
            </a:extLst>
          </p:cNvPr>
          <p:cNvSpPr>
            <a:spLocks noGrp="1"/>
          </p:cNvSpPr>
          <p:nvPr>
            <p:ph type="body" sz="quarter" idx="18"/>
          </p:nvPr>
        </p:nvSpPr>
        <p:spPr>
          <a:xfrm>
            <a:off x="838200" y="1444751"/>
            <a:ext cx="10515600" cy="520528"/>
          </a:xfrm>
        </p:spPr>
        <p:txBody>
          <a:bodyPr/>
          <a:lstStyle/>
          <a:p>
            <a:r>
              <a:rPr lang="it-IT">
                <a:solidFill>
                  <a:schemeClr val="tx1">
                    <a:lumMod val="85000"/>
                    <a:lumOff val="15000"/>
                  </a:schemeClr>
                </a:solidFill>
              </a:rPr>
              <a:t>Auditing automatico relativo alla creazione, modifica e cancellazione degli account</a:t>
            </a:r>
          </a:p>
        </p:txBody>
      </p:sp>
      <p:pic>
        <p:nvPicPr>
          <p:cNvPr id="7" name="Immagine 6">
            <a:extLst>
              <a:ext uri="{FF2B5EF4-FFF2-40B4-BE49-F238E27FC236}">
                <a16:creationId xmlns:a16="http://schemas.microsoft.com/office/drawing/2014/main" id="{B7C2487C-57BA-9F5C-EA54-985F401FFECE}"/>
              </a:ext>
            </a:extLst>
          </p:cNvPr>
          <p:cNvPicPr>
            <a:picLocks noChangeAspect="1"/>
          </p:cNvPicPr>
          <p:nvPr/>
        </p:nvPicPr>
        <p:blipFill>
          <a:blip r:embed="rId2"/>
          <a:stretch>
            <a:fillRect/>
          </a:stretch>
        </p:blipFill>
        <p:spPr>
          <a:xfrm>
            <a:off x="1390365" y="3016155"/>
            <a:ext cx="9411269" cy="3107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923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B021A5E6-76CE-59FA-5C5C-A6880D3DE596}"/>
              </a:ext>
            </a:extLst>
          </p:cNvPr>
          <p:cNvSpPr>
            <a:spLocks noGrp="1"/>
          </p:cNvSpPr>
          <p:nvPr>
            <p:ph type="body" sz="quarter" idx="13"/>
          </p:nvPr>
        </p:nvSpPr>
        <p:spPr/>
        <p:txBody>
          <a:bodyPr/>
          <a:lstStyle/>
          <a:p>
            <a:r>
              <a:rPr lang="it-IT" sz="1800" b="1">
                <a:solidFill>
                  <a:srgbClr val="FF0000"/>
                </a:solidFill>
              </a:rPr>
              <a:t>Utente</a:t>
            </a:r>
          </a:p>
        </p:txBody>
      </p:sp>
      <p:sp>
        <p:nvSpPr>
          <p:cNvPr id="4" name="Segnaposto testo 3">
            <a:extLst>
              <a:ext uri="{FF2B5EF4-FFF2-40B4-BE49-F238E27FC236}">
                <a16:creationId xmlns:a16="http://schemas.microsoft.com/office/drawing/2014/main" id="{F9E35ADB-9D15-327B-AEC0-78362E55A8A4}"/>
              </a:ext>
            </a:extLst>
          </p:cNvPr>
          <p:cNvSpPr>
            <a:spLocks noGrp="1"/>
          </p:cNvSpPr>
          <p:nvPr>
            <p:ph type="body" sz="quarter" idx="14"/>
          </p:nvPr>
        </p:nvSpPr>
        <p:spPr/>
        <p:txBody>
          <a:bodyPr/>
          <a:lstStyle/>
          <a:p>
            <a:r>
              <a:rPr lang="it-IT" sz="1800" b="1">
                <a:solidFill>
                  <a:srgbClr val="7030A0"/>
                </a:solidFill>
              </a:rPr>
              <a:t>Cliente</a:t>
            </a:r>
          </a:p>
        </p:txBody>
      </p:sp>
      <p:sp>
        <p:nvSpPr>
          <p:cNvPr id="5" name="Segnaposto testo 4">
            <a:extLst>
              <a:ext uri="{FF2B5EF4-FFF2-40B4-BE49-F238E27FC236}">
                <a16:creationId xmlns:a16="http://schemas.microsoft.com/office/drawing/2014/main" id="{D540AE7D-2827-BD65-2BBC-3FC144B9C045}"/>
              </a:ext>
            </a:extLst>
          </p:cNvPr>
          <p:cNvSpPr>
            <a:spLocks noGrp="1"/>
          </p:cNvSpPr>
          <p:nvPr>
            <p:ph type="body" sz="quarter" idx="15"/>
          </p:nvPr>
        </p:nvSpPr>
        <p:spPr/>
        <p:txBody>
          <a:bodyPr/>
          <a:lstStyle/>
          <a:p>
            <a:r>
              <a:rPr lang="it-IT" sz="1800" b="1">
                <a:solidFill>
                  <a:schemeClr val="tx1">
                    <a:lumMod val="95000"/>
                    <a:lumOff val="5000"/>
                  </a:schemeClr>
                </a:solidFill>
              </a:rPr>
              <a:t>Prodotto</a:t>
            </a:r>
          </a:p>
        </p:txBody>
      </p:sp>
      <p:sp>
        <p:nvSpPr>
          <p:cNvPr id="6" name="Segnaposto testo 5">
            <a:extLst>
              <a:ext uri="{FF2B5EF4-FFF2-40B4-BE49-F238E27FC236}">
                <a16:creationId xmlns:a16="http://schemas.microsoft.com/office/drawing/2014/main" id="{129002E2-ACD1-D8D2-CB89-E36F3BE9F199}"/>
              </a:ext>
            </a:extLst>
          </p:cNvPr>
          <p:cNvSpPr>
            <a:spLocks noGrp="1"/>
          </p:cNvSpPr>
          <p:nvPr>
            <p:ph type="body" sz="quarter" idx="16"/>
          </p:nvPr>
        </p:nvSpPr>
        <p:spPr/>
        <p:txBody>
          <a:bodyPr/>
          <a:lstStyle/>
          <a:p>
            <a:r>
              <a:rPr lang="it-IT" sz="1800" b="1">
                <a:solidFill>
                  <a:srgbClr val="7030A0"/>
                </a:solidFill>
              </a:rPr>
              <a:t>Cliente</a:t>
            </a:r>
          </a:p>
        </p:txBody>
      </p:sp>
      <p:sp>
        <p:nvSpPr>
          <p:cNvPr id="7" name="Segnaposto testo 6">
            <a:extLst>
              <a:ext uri="{FF2B5EF4-FFF2-40B4-BE49-F238E27FC236}">
                <a16:creationId xmlns:a16="http://schemas.microsoft.com/office/drawing/2014/main" id="{A3C5D3EB-3CC2-4CD3-0FD8-43701FE97124}"/>
              </a:ext>
            </a:extLst>
          </p:cNvPr>
          <p:cNvSpPr>
            <a:spLocks noGrp="1"/>
          </p:cNvSpPr>
          <p:nvPr>
            <p:ph type="body" sz="quarter" idx="17"/>
          </p:nvPr>
        </p:nvSpPr>
        <p:spPr/>
        <p:txBody>
          <a:bodyPr/>
          <a:lstStyle/>
          <a:p>
            <a:r>
              <a:rPr lang="it-IT" sz="1600">
                <a:solidFill>
                  <a:schemeClr val="tx1">
                    <a:lumMod val="85000"/>
                    <a:lumOff val="15000"/>
                  </a:schemeClr>
                </a:solidFill>
              </a:rPr>
              <a:t>Tutti gli utenti devono essere registrati</a:t>
            </a:r>
          </a:p>
          <a:p>
            <a:endParaRPr lang="it-IT" sz="1600">
              <a:solidFill>
                <a:schemeClr val="tx1">
                  <a:lumMod val="85000"/>
                  <a:lumOff val="15000"/>
                </a:schemeClr>
              </a:solidFill>
            </a:endParaRPr>
          </a:p>
        </p:txBody>
      </p:sp>
      <p:sp>
        <p:nvSpPr>
          <p:cNvPr id="8" name="Segnaposto testo 7">
            <a:extLst>
              <a:ext uri="{FF2B5EF4-FFF2-40B4-BE49-F238E27FC236}">
                <a16:creationId xmlns:a16="http://schemas.microsoft.com/office/drawing/2014/main" id="{6467785B-ED62-2E01-DA7D-797185FBF346}"/>
              </a:ext>
            </a:extLst>
          </p:cNvPr>
          <p:cNvSpPr>
            <a:spLocks noGrp="1"/>
          </p:cNvSpPr>
          <p:nvPr>
            <p:ph type="body" sz="quarter" idx="18"/>
          </p:nvPr>
        </p:nvSpPr>
        <p:spPr/>
        <p:txBody>
          <a:bodyPr>
            <a:normAutofit/>
          </a:bodyPr>
          <a:lstStyle/>
          <a:p>
            <a:r>
              <a:rPr lang="it-IT" sz="1600">
                <a:solidFill>
                  <a:schemeClr val="tx1">
                    <a:lumMod val="85000"/>
                    <a:lumOff val="15000"/>
                  </a:schemeClr>
                </a:solidFill>
              </a:rPr>
              <a:t>Un cliente deve poter visualizzare tutti i prodotti del catalogo digitale</a:t>
            </a:r>
          </a:p>
        </p:txBody>
      </p:sp>
      <p:sp>
        <p:nvSpPr>
          <p:cNvPr id="9" name="Segnaposto testo 8">
            <a:extLst>
              <a:ext uri="{FF2B5EF4-FFF2-40B4-BE49-F238E27FC236}">
                <a16:creationId xmlns:a16="http://schemas.microsoft.com/office/drawing/2014/main" id="{CC391F3A-5D16-3632-EF63-AE4615DEF9E6}"/>
              </a:ext>
            </a:extLst>
          </p:cNvPr>
          <p:cNvSpPr>
            <a:spLocks noGrp="1"/>
          </p:cNvSpPr>
          <p:nvPr>
            <p:ph type="body" sz="quarter" idx="19"/>
          </p:nvPr>
        </p:nvSpPr>
        <p:spPr/>
        <p:txBody>
          <a:bodyPr/>
          <a:lstStyle/>
          <a:p>
            <a:r>
              <a:rPr lang="it-IT" sz="1600">
                <a:solidFill>
                  <a:schemeClr val="tx1">
                    <a:lumMod val="85000"/>
                    <a:lumOff val="15000"/>
                  </a:schemeClr>
                </a:solidFill>
                <a:effectLst/>
              </a:rPr>
              <a:t>Di ogni </a:t>
            </a:r>
            <a:r>
              <a:rPr lang="it-IT" sz="1600" b="1">
                <a:solidFill>
                  <a:schemeClr val="accent1">
                    <a:lumMod val="50000"/>
                  </a:schemeClr>
                </a:solidFill>
                <a:effectLst/>
              </a:rPr>
              <a:t>prodotto</a:t>
            </a:r>
            <a:r>
              <a:rPr lang="it-IT" sz="1600">
                <a:solidFill>
                  <a:schemeClr val="tx1">
                    <a:lumMod val="85000"/>
                    <a:lumOff val="15000"/>
                  </a:schemeClr>
                </a:solidFill>
                <a:effectLst/>
              </a:rPr>
              <a:t> si vuole memorizzare nome, descrizione, prezzo, taglia ed una immagine</a:t>
            </a:r>
            <a:endParaRPr lang="it-IT" sz="1600">
              <a:solidFill>
                <a:schemeClr val="tx1">
                  <a:lumMod val="85000"/>
                  <a:lumOff val="15000"/>
                </a:schemeClr>
              </a:solidFill>
            </a:endParaRPr>
          </a:p>
        </p:txBody>
      </p:sp>
      <p:sp>
        <p:nvSpPr>
          <p:cNvPr id="10" name="Segnaposto testo 9">
            <a:extLst>
              <a:ext uri="{FF2B5EF4-FFF2-40B4-BE49-F238E27FC236}">
                <a16:creationId xmlns:a16="http://schemas.microsoft.com/office/drawing/2014/main" id="{BFDCCCA2-DE46-83BF-277D-708AD4B04ECA}"/>
              </a:ext>
            </a:extLst>
          </p:cNvPr>
          <p:cNvSpPr>
            <a:spLocks noGrp="1"/>
          </p:cNvSpPr>
          <p:nvPr>
            <p:ph type="body" sz="quarter" idx="20"/>
          </p:nvPr>
        </p:nvSpPr>
        <p:spPr/>
        <p:txBody>
          <a:bodyPr>
            <a:normAutofit/>
          </a:bodyPr>
          <a:lstStyle/>
          <a:p>
            <a:r>
              <a:rPr lang="it-IT" sz="1600">
                <a:solidFill>
                  <a:schemeClr val="tx1">
                    <a:lumMod val="85000"/>
                    <a:lumOff val="15000"/>
                  </a:schemeClr>
                </a:solidFill>
              </a:rPr>
              <a:t>Un cliente deve poter registrarsi al servizio web, utilizzando informazioni personali (come nome, cognome, e-mail e numero di telefono)</a:t>
            </a:r>
          </a:p>
        </p:txBody>
      </p:sp>
      <p:sp>
        <p:nvSpPr>
          <p:cNvPr id="13" name="Segnaposto numero diapositiva 12">
            <a:extLst>
              <a:ext uri="{FF2B5EF4-FFF2-40B4-BE49-F238E27FC236}">
                <a16:creationId xmlns:a16="http://schemas.microsoft.com/office/drawing/2014/main" id="{992B86C7-6F6F-50F6-259F-600AC8D6E6DE}"/>
              </a:ext>
            </a:extLst>
          </p:cNvPr>
          <p:cNvSpPr>
            <a:spLocks noGrp="1"/>
          </p:cNvSpPr>
          <p:nvPr>
            <p:ph type="sldNum" sz="quarter" idx="21"/>
          </p:nvPr>
        </p:nvSpPr>
        <p:spPr>
          <a:xfrm>
            <a:off x="10810874" y="6356350"/>
            <a:ext cx="542925" cy="365125"/>
          </a:xfrm>
        </p:spPr>
        <p:txBody>
          <a:bodyPr/>
          <a:lstStyle/>
          <a:p>
            <a:pPr rtl="0"/>
            <a:fld id="{B5CEABB6-07DC-46E8-9B57-56EC44A396E5}" type="slidenum">
              <a:rPr lang="it-IT" noProof="0" smtClean="0"/>
              <a:t>5</a:t>
            </a:fld>
            <a:endParaRPr lang="it-IT" noProof="0"/>
          </a:p>
        </p:txBody>
      </p:sp>
      <p:sp>
        <p:nvSpPr>
          <p:cNvPr id="15" name="Titolo 14">
            <a:extLst>
              <a:ext uri="{FF2B5EF4-FFF2-40B4-BE49-F238E27FC236}">
                <a16:creationId xmlns:a16="http://schemas.microsoft.com/office/drawing/2014/main" id="{B2C2380F-8C59-FCA2-196B-D51C9B97731D}"/>
              </a:ext>
            </a:extLst>
          </p:cNvPr>
          <p:cNvSpPr>
            <a:spLocks noGrp="1"/>
          </p:cNvSpPr>
          <p:nvPr>
            <p:ph type="title"/>
          </p:nvPr>
        </p:nvSpPr>
        <p:spPr/>
        <p:txBody>
          <a:bodyPr>
            <a:normAutofit fontScale="90000"/>
          </a:bodyPr>
          <a:lstStyle/>
          <a:p>
            <a:r>
              <a:rPr lang="it-IT" b="1">
                <a:solidFill>
                  <a:schemeClr val="accent1">
                    <a:lumMod val="50000"/>
                  </a:schemeClr>
                </a:solidFill>
              </a:rPr>
              <a:t>Requisiti funzionali</a:t>
            </a:r>
          </a:p>
        </p:txBody>
      </p:sp>
    </p:spTree>
    <p:extLst>
      <p:ext uri="{BB962C8B-B14F-4D97-AF65-F5344CB8AC3E}">
        <p14:creationId xmlns:p14="http://schemas.microsoft.com/office/powerpoint/2010/main" val="3301177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7A916D94-8FC4-86D4-DF17-3AE51BC64C17}"/>
              </a:ext>
            </a:extLst>
          </p:cNvPr>
          <p:cNvSpPr>
            <a:spLocks noGrp="1"/>
          </p:cNvSpPr>
          <p:nvPr>
            <p:ph type="title"/>
          </p:nvPr>
        </p:nvSpPr>
        <p:spPr>
          <a:xfrm>
            <a:off x="838200" y="360000"/>
            <a:ext cx="10515600" cy="900000"/>
          </a:xfrm>
        </p:spPr>
        <p:txBody>
          <a:bodyPr/>
          <a:lstStyle/>
          <a:p>
            <a:r>
              <a:rPr lang="it-IT"/>
              <a:t>AC-2(5): INACTIVITY LOGOUT </a:t>
            </a:r>
          </a:p>
        </p:txBody>
      </p:sp>
      <p:sp>
        <p:nvSpPr>
          <p:cNvPr id="6" name="Segnaposto numero diapositiva 5">
            <a:extLst>
              <a:ext uri="{FF2B5EF4-FFF2-40B4-BE49-F238E27FC236}">
                <a16:creationId xmlns:a16="http://schemas.microsoft.com/office/drawing/2014/main" id="{F17E2EF7-BD29-4EAC-070B-C54BDE5A872E}"/>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50</a:t>
            </a:fld>
            <a:endParaRPr lang="it-IT" noProof="0"/>
          </a:p>
        </p:txBody>
      </p:sp>
      <p:sp>
        <p:nvSpPr>
          <p:cNvPr id="9" name="Segnaposto testo 8">
            <a:extLst>
              <a:ext uri="{FF2B5EF4-FFF2-40B4-BE49-F238E27FC236}">
                <a16:creationId xmlns:a16="http://schemas.microsoft.com/office/drawing/2014/main" id="{A08588BE-3FD1-A435-6F21-BA657047B92F}"/>
              </a:ext>
            </a:extLst>
          </p:cNvPr>
          <p:cNvSpPr>
            <a:spLocks noGrp="1"/>
          </p:cNvSpPr>
          <p:nvPr>
            <p:ph type="body" sz="quarter" idx="17"/>
          </p:nvPr>
        </p:nvSpPr>
        <p:spPr>
          <a:xfrm>
            <a:off x="838200" y="2067666"/>
            <a:ext cx="4639024" cy="3994998"/>
          </a:xfrm>
        </p:spPr>
        <p:txBody>
          <a:bodyPr/>
          <a:lstStyle/>
          <a:p>
            <a:pPr marL="0" indent="0">
              <a:buNone/>
            </a:pPr>
            <a:r>
              <a:rPr lang="it-IT">
                <a:solidFill>
                  <a:schemeClr val="tx1">
                    <a:lumMod val="85000"/>
                    <a:lumOff val="15000"/>
                  </a:schemeClr>
                </a:solidFill>
              </a:rPr>
              <a:t>Su Keycloak è stato configurato il tempo massimo di inattività dopo il quale invalidare una sessione pari a 15 minuti.</a:t>
            </a:r>
          </a:p>
          <a:p>
            <a:pPr marL="0" indent="0">
              <a:buNone/>
            </a:pPr>
            <a:r>
              <a:rPr lang="it-IT">
                <a:solidFill>
                  <a:schemeClr val="tx1">
                    <a:lumMod val="85000"/>
                    <a:lumOff val="15000"/>
                  </a:schemeClr>
                </a:solidFill>
              </a:rPr>
              <a:t>Inoltre ogni sessione ha un tempo massimo di vita di 2 ore.</a:t>
            </a:r>
          </a:p>
          <a:p>
            <a:pPr marL="0" indent="0">
              <a:buNone/>
            </a:pPr>
            <a:r>
              <a:rPr lang="it-IT">
                <a:solidFill>
                  <a:schemeClr val="tx1">
                    <a:lumMod val="85000"/>
                    <a:lumOff val="15000"/>
                  </a:schemeClr>
                </a:solidFill>
              </a:rPr>
              <a:t>Tali controlli consentono di invalidare la sessione lato client (browser).</a:t>
            </a:r>
          </a:p>
          <a:p>
            <a:pPr marL="0" indent="0">
              <a:buNone/>
            </a:pPr>
            <a:r>
              <a:rPr lang="it-IT">
                <a:solidFill>
                  <a:schemeClr val="tx1">
                    <a:lumMod val="85000"/>
                    <a:lumOff val="15000"/>
                  </a:schemeClr>
                </a:solidFill>
              </a:rPr>
              <a:t>Per essere sicuri di invalidare la sessione anche lato </a:t>
            </a:r>
            <a:r>
              <a:rPr lang="it-IT" err="1">
                <a:solidFill>
                  <a:schemeClr val="tx1">
                    <a:lumMod val="85000"/>
                    <a:lumOff val="15000"/>
                  </a:schemeClr>
                </a:solidFill>
              </a:rPr>
              <a:t>application</a:t>
            </a:r>
            <a:r>
              <a:rPr lang="it-IT">
                <a:solidFill>
                  <a:schemeClr val="tx1">
                    <a:lumMod val="85000"/>
                    <a:lumOff val="15000"/>
                  </a:schemeClr>
                </a:solidFill>
              </a:rPr>
              <a:t>-server, si è replicato lo stesso controllo lato Spring Boot all’interno dell’</a:t>
            </a:r>
            <a:r>
              <a:rPr lang="it-IT" i="1" err="1">
                <a:solidFill>
                  <a:schemeClr val="tx1">
                    <a:lumMod val="85000"/>
                    <a:lumOff val="15000"/>
                  </a:schemeClr>
                </a:solidFill>
              </a:rPr>
              <a:t>application.properties</a:t>
            </a:r>
            <a:endParaRPr lang="it-IT" i="1">
              <a:solidFill>
                <a:schemeClr val="tx1">
                  <a:lumMod val="85000"/>
                  <a:lumOff val="15000"/>
                </a:schemeClr>
              </a:solidFill>
            </a:endParaRPr>
          </a:p>
        </p:txBody>
      </p:sp>
      <p:sp>
        <p:nvSpPr>
          <p:cNvPr id="10" name="Segnaposto testo 9">
            <a:extLst>
              <a:ext uri="{FF2B5EF4-FFF2-40B4-BE49-F238E27FC236}">
                <a16:creationId xmlns:a16="http://schemas.microsoft.com/office/drawing/2014/main" id="{9F0B2893-397A-6399-BE22-0A0F7A4D14FC}"/>
              </a:ext>
            </a:extLst>
          </p:cNvPr>
          <p:cNvSpPr>
            <a:spLocks noGrp="1"/>
          </p:cNvSpPr>
          <p:nvPr>
            <p:ph type="body" sz="quarter" idx="18"/>
          </p:nvPr>
        </p:nvSpPr>
        <p:spPr>
          <a:xfrm>
            <a:off x="838200" y="1444750"/>
            <a:ext cx="10515600" cy="438641"/>
          </a:xfrm>
        </p:spPr>
        <p:txBody>
          <a:bodyPr/>
          <a:lstStyle/>
          <a:p>
            <a:r>
              <a:rPr lang="it-IT">
                <a:solidFill>
                  <a:schemeClr val="tx1">
                    <a:lumMod val="85000"/>
                    <a:lumOff val="15000"/>
                  </a:schemeClr>
                </a:solidFill>
              </a:rPr>
              <a:t>Logout automatico degli utenti dopo un periodo di inattività.</a:t>
            </a:r>
          </a:p>
        </p:txBody>
      </p:sp>
      <p:pic>
        <p:nvPicPr>
          <p:cNvPr id="14" name="Immagine 13">
            <a:extLst>
              <a:ext uri="{FF2B5EF4-FFF2-40B4-BE49-F238E27FC236}">
                <a16:creationId xmlns:a16="http://schemas.microsoft.com/office/drawing/2014/main" id="{ECD909B5-7769-96AC-3AB1-93C04DF71D78}"/>
              </a:ext>
            </a:extLst>
          </p:cNvPr>
          <p:cNvPicPr>
            <a:picLocks noChangeAspect="1"/>
          </p:cNvPicPr>
          <p:nvPr/>
        </p:nvPicPr>
        <p:blipFill>
          <a:blip r:embed="rId2"/>
          <a:stretch>
            <a:fillRect/>
          </a:stretch>
        </p:blipFill>
        <p:spPr>
          <a:xfrm>
            <a:off x="6714776" y="2067666"/>
            <a:ext cx="4639024" cy="1755508"/>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6F5D4051-9AD0-BD86-3B7D-7DF72368CE4F}"/>
              </a:ext>
            </a:extLst>
          </p:cNvPr>
          <p:cNvPicPr>
            <a:picLocks noChangeAspect="1"/>
          </p:cNvPicPr>
          <p:nvPr/>
        </p:nvPicPr>
        <p:blipFill>
          <a:blip r:embed="rId3"/>
          <a:stretch>
            <a:fillRect/>
          </a:stretch>
        </p:blipFill>
        <p:spPr>
          <a:xfrm>
            <a:off x="7102006" y="4416567"/>
            <a:ext cx="3864564" cy="7754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9495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EC5059-03E0-2BE9-5963-A4E421DC142A}"/>
              </a:ext>
            </a:extLst>
          </p:cNvPr>
          <p:cNvSpPr>
            <a:spLocks noGrp="1"/>
          </p:cNvSpPr>
          <p:nvPr>
            <p:ph type="title"/>
          </p:nvPr>
        </p:nvSpPr>
        <p:spPr/>
        <p:txBody>
          <a:bodyPr/>
          <a:lstStyle/>
          <a:p>
            <a:r>
              <a:rPr lang="it-IT"/>
              <a:t>Ac-2(13): </a:t>
            </a:r>
            <a:r>
              <a:rPr lang="en-US"/>
              <a:t>DISABLE ACCOUNTS FOR HIGH-RISK INDIVIDUALS</a:t>
            </a:r>
            <a:endParaRPr lang="it-IT"/>
          </a:p>
        </p:txBody>
      </p:sp>
      <p:sp>
        <p:nvSpPr>
          <p:cNvPr id="3" name="Segnaposto numero diapositiva 2">
            <a:extLst>
              <a:ext uri="{FF2B5EF4-FFF2-40B4-BE49-F238E27FC236}">
                <a16:creationId xmlns:a16="http://schemas.microsoft.com/office/drawing/2014/main" id="{1755CCDC-0BF7-3101-250F-5DEB136964B8}"/>
              </a:ext>
            </a:extLst>
          </p:cNvPr>
          <p:cNvSpPr>
            <a:spLocks noGrp="1"/>
          </p:cNvSpPr>
          <p:nvPr>
            <p:ph type="sldNum" sz="quarter" idx="16"/>
          </p:nvPr>
        </p:nvSpPr>
        <p:spPr/>
        <p:txBody>
          <a:bodyPr/>
          <a:lstStyle/>
          <a:p>
            <a:pPr rtl="0"/>
            <a:fld id="{B5CEABB6-07DC-46E8-9B57-56EC44A396E5}" type="slidenum">
              <a:rPr lang="it-IT" noProof="0" smtClean="0"/>
              <a:pPr rtl="0"/>
              <a:t>51</a:t>
            </a:fld>
            <a:endParaRPr lang="it-IT" noProof="0"/>
          </a:p>
        </p:txBody>
      </p:sp>
      <p:sp>
        <p:nvSpPr>
          <p:cNvPr id="4" name="Segnaposto testo 3">
            <a:extLst>
              <a:ext uri="{FF2B5EF4-FFF2-40B4-BE49-F238E27FC236}">
                <a16:creationId xmlns:a16="http://schemas.microsoft.com/office/drawing/2014/main" id="{CEFD4763-E40C-E87A-49CA-8DBB7F9746D8}"/>
              </a:ext>
            </a:extLst>
          </p:cNvPr>
          <p:cNvSpPr>
            <a:spLocks noGrp="1"/>
          </p:cNvSpPr>
          <p:nvPr>
            <p:ph type="body" sz="quarter" idx="17"/>
          </p:nvPr>
        </p:nvSpPr>
        <p:spPr>
          <a:xfrm>
            <a:off x="838200" y="2341098"/>
            <a:ext cx="10515600" cy="711596"/>
          </a:xfrm>
        </p:spPr>
        <p:txBody>
          <a:bodyPr/>
          <a:lstStyle/>
          <a:p>
            <a:pPr marL="0" indent="0">
              <a:buNone/>
            </a:pPr>
            <a:r>
              <a:rPr lang="it-IT">
                <a:solidFill>
                  <a:schemeClr val="tx1">
                    <a:lumMod val="85000"/>
                    <a:lumOff val="15000"/>
                  </a:schemeClr>
                </a:solidFill>
              </a:rPr>
              <a:t>Tale responsabilità è demandata all’ADMIN del sistema, che è in grado dalla propria dashboard di disabilitare tempestivamente l’account di qualsiasi utente.</a:t>
            </a:r>
          </a:p>
        </p:txBody>
      </p:sp>
      <p:sp>
        <p:nvSpPr>
          <p:cNvPr id="5" name="Segnaposto testo 4">
            <a:extLst>
              <a:ext uri="{FF2B5EF4-FFF2-40B4-BE49-F238E27FC236}">
                <a16:creationId xmlns:a16="http://schemas.microsoft.com/office/drawing/2014/main" id="{6D4CD4C1-CBCE-7613-21A1-A8D80FB4D9FF}"/>
              </a:ext>
            </a:extLst>
          </p:cNvPr>
          <p:cNvSpPr>
            <a:spLocks noGrp="1"/>
          </p:cNvSpPr>
          <p:nvPr>
            <p:ph type="body" sz="quarter" idx="18"/>
          </p:nvPr>
        </p:nvSpPr>
        <p:spPr>
          <a:xfrm>
            <a:off x="838200" y="1444751"/>
            <a:ext cx="10515600" cy="711596"/>
          </a:xfrm>
        </p:spPr>
        <p:txBody>
          <a:bodyPr/>
          <a:lstStyle/>
          <a:p>
            <a:r>
              <a:rPr lang="it-IT">
                <a:solidFill>
                  <a:schemeClr val="tx1">
                    <a:lumMod val="85000"/>
                    <a:lumOff val="15000"/>
                  </a:schemeClr>
                </a:solidFill>
              </a:rPr>
              <a:t>Disabilitare gli utenti entro un certo periodo di tempo quando si presenta un rischio significativo per l’organizzazione</a:t>
            </a:r>
          </a:p>
        </p:txBody>
      </p:sp>
      <p:pic>
        <p:nvPicPr>
          <p:cNvPr id="6" name="Immagine 5">
            <a:extLst>
              <a:ext uri="{FF2B5EF4-FFF2-40B4-BE49-F238E27FC236}">
                <a16:creationId xmlns:a16="http://schemas.microsoft.com/office/drawing/2014/main" id="{62823698-DC73-2580-D9FC-B570AAED84B0}"/>
              </a:ext>
            </a:extLst>
          </p:cNvPr>
          <p:cNvPicPr>
            <a:picLocks noChangeAspect="1"/>
          </p:cNvPicPr>
          <p:nvPr/>
        </p:nvPicPr>
        <p:blipFill>
          <a:blip r:embed="rId2"/>
          <a:stretch>
            <a:fillRect/>
          </a:stretch>
        </p:blipFill>
        <p:spPr>
          <a:xfrm>
            <a:off x="773373" y="3649740"/>
            <a:ext cx="10645254" cy="21038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4332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471A-8B2D-3B3A-89BB-84E753409ECE}"/>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51235B31-FD52-5F32-3360-274FD4383DAE}"/>
              </a:ext>
            </a:extLst>
          </p:cNvPr>
          <p:cNvSpPr>
            <a:spLocks noGrp="1"/>
          </p:cNvSpPr>
          <p:nvPr>
            <p:ph type="title"/>
          </p:nvPr>
        </p:nvSpPr>
        <p:spPr>
          <a:xfrm>
            <a:off x="838200" y="360000"/>
            <a:ext cx="10515600" cy="900000"/>
          </a:xfrm>
        </p:spPr>
        <p:txBody>
          <a:bodyPr/>
          <a:lstStyle/>
          <a:p>
            <a:r>
              <a:rPr lang="it-IT"/>
              <a:t>AC-3: Access Enforcement</a:t>
            </a:r>
          </a:p>
        </p:txBody>
      </p:sp>
      <p:sp>
        <p:nvSpPr>
          <p:cNvPr id="6" name="Segnaposto numero diapositiva 5">
            <a:extLst>
              <a:ext uri="{FF2B5EF4-FFF2-40B4-BE49-F238E27FC236}">
                <a16:creationId xmlns:a16="http://schemas.microsoft.com/office/drawing/2014/main" id="{0A147B40-74EA-F191-F827-71E19F2BE3EA}"/>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52</a:t>
            </a:fld>
            <a:endParaRPr lang="it-IT" noProof="0"/>
          </a:p>
        </p:txBody>
      </p:sp>
      <p:sp>
        <p:nvSpPr>
          <p:cNvPr id="9" name="Segnaposto testo 8">
            <a:extLst>
              <a:ext uri="{FF2B5EF4-FFF2-40B4-BE49-F238E27FC236}">
                <a16:creationId xmlns:a16="http://schemas.microsoft.com/office/drawing/2014/main" id="{55FECC52-0586-3732-3BE6-86A118080082}"/>
              </a:ext>
            </a:extLst>
          </p:cNvPr>
          <p:cNvSpPr>
            <a:spLocks noGrp="1"/>
          </p:cNvSpPr>
          <p:nvPr>
            <p:ph type="body" sz="quarter" idx="17"/>
          </p:nvPr>
        </p:nvSpPr>
        <p:spPr>
          <a:xfrm>
            <a:off x="838200" y="2381566"/>
            <a:ext cx="10719216" cy="3974783"/>
          </a:xfrm>
        </p:spPr>
        <p:txBody>
          <a:bodyPr/>
          <a:lstStyle/>
          <a:p>
            <a:pPr marL="0" indent="0">
              <a:buNone/>
            </a:pPr>
            <a:r>
              <a:rPr lang="it-IT"/>
              <a:t>Le policy di controllo accessi regolano l’accesso tra le entità o soggetti attivi (utenti, processi) ed entità passive come dispositivi, file o risorse. Per fare l’enforcement di tali policy si è adoperato </a:t>
            </a:r>
            <a:r>
              <a:rPr lang="it-IT" b="1"/>
              <a:t>l’</a:t>
            </a:r>
            <a:r>
              <a:rPr lang="it-IT" b="1">
                <a:solidFill>
                  <a:schemeClr val="accent1">
                    <a:lumMod val="50000"/>
                  </a:schemeClr>
                </a:solidFill>
              </a:rPr>
              <a:t>IAM Keycloak</a:t>
            </a:r>
            <a:r>
              <a:rPr lang="it-IT" b="1"/>
              <a:t> </a:t>
            </a:r>
            <a:r>
              <a:rPr lang="it-IT"/>
              <a:t>integrandolo opportunamente con il modulo </a:t>
            </a:r>
            <a:r>
              <a:rPr lang="it-IT" b="1">
                <a:solidFill>
                  <a:schemeClr val="accent1">
                    <a:lumMod val="50000"/>
                  </a:schemeClr>
                </a:solidFill>
              </a:rPr>
              <a:t>Spring Security </a:t>
            </a:r>
            <a:r>
              <a:rPr lang="it-IT"/>
              <a:t>di Spring Boot lato back-end per consentire l’accesso alle </a:t>
            </a:r>
            <a:r>
              <a:rPr lang="it-IT" b="1">
                <a:solidFill>
                  <a:schemeClr val="accent1">
                    <a:lumMod val="50000"/>
                  </a:schemeClr>
                </a:solidFill>
              </a:rPr>
              <a:t>API</a:t>
            </a:r>
            <a:r>
              <a:rPr lang="it-IT"/>
              <a:t> definite solo agli utenti con uno specifico </a:t>
            </a:r>
            <a:r>
              <a:rPr lang="it-IT" b="1">
                <a:solidFill>
                  <a:schemeClr val="accent1">
                    <a:lumMod val="50000"/>
                  </a:schemeClr>
                </a:solidFill>
              </a:rPr>
              <a:t>ruolo</a:t>
            </a:r>
            <a:r>
              <a:rPr lang="it-IT"/>
              <a:t>.</a:t>
            </a:r>
          </a:p>
          <a:p>
            <a:pPr marL="0" indent="0">
              <a:buNone/>
            </a:pPr>
            <a:r>
              <a:rPr lang="it-IT"/>
              <a:t>Se un utente tenta di accedere ad una risorsa protetta non disponibile per il suo ruolo, il sistema impedisce l’accesso ed inoltra all’utente una risposta HTTP di errore </a:t>
            </a:r>
            <a:r>
              <a:rPr lang="it-IT" b="1">
                <a:solidFill>
                  <a:schemeClr val="accent1">
                    <a:lumMod val="50000"/>
                  </a:schemeClr>
                </a:solidFill>
              </a:rPr>
              <a:t>403: </a:t>
            </a:r>
            <a:r>
              <a:rPr lang="it-IT" b="1" err="1">
                <a:solidFill>
                  <a:schemeClr val="accent1">
                    <a:lumMod val="50000"/>
                  </a:schemeClr>
                </a:solidFill>
              </a:rPr>
              <a:t>Forbidden</a:t>
            </a:r>
            <a:r>
              <a:rPr lang="it-IT"/>
              <a:t>.</a:t>
            </a:r>
          </a:p>
          <a:p>
            <a:pPr marL="0" indent="0">
              <a:buNone/>
            </a:pPr>
            <a:endParaRPr lang="it-IT"/>
          </a:p>
        </p:txBody>
      </p:sp>
      <p:sp>
        <p:nvSpPr>
          <p:cNvPr id="10" name="Segnaposto testo 9">
            <a:extLst>
              <a:ext uri="{FF2B5EF4-FFF2-40B4-BE49-F238E27FC236}">
                <a16:creationId xmlns:a16="http://schemas.microsoft.com/office/drawing/2014/main" id="{E61AFDB2-C399-4070-D122-267B5C13EE2B}"/>
              </a:ext>
            </a:extLst>
          </p:cNvPr>
          <p:cNvSpPr>
            <a:spLocks noGrp="1"/>
          </p:cNvSpPr>
          <p:nvPr>
            <p:ph type="body" sz="quarter" idx="18"/>
          </p:nvPr>
        </p:nvSpPr>
        <p:spPr>
          <a:xfrm>
            <a:off x="838200" y="1444751"/>
            <a:ext cx="10515600" cy="752540"/>
          </a:xfrm>
        </p:spPr>
        <p:txBody>
          <a:bodyPr/>
          <a:lstStyle/>
          <a:p>
            <a:r>
              <a:rPr lang="it-IT"/>
              <a:t>Effettuare l'enforcement delle autorizzazioni approvate per l' accesso logico alle informazioni e alle risorse del sistema in conformità alle policy di controllo degli accessi applicabili.</a:t>
            </a:r>
          </a:p>
          <a:p>
            <a:endParaRPr lang="it-IT"/>
          </a:p>
        </p:txBody>
      </p:sp>
      <p:pic>
        <p:nvPicPr>
          <p:cNvPr id="7" name="Immagine 6">
            <a:extLst>
              <a:ext uri="{FF2B5EF4-FFF2-40B4-BE49-F238E27FC236}">
                <a16:creationId xmlns:a16="http://schemas.microsoft.com/office/drawing/2014/main" id="{7C55CC50-034C-6E42-332B-DC26BD8CF301}"/>
              </a:ext>
            </a:extLst>
          </p:cNvPr>
          <p:cNvPicPr>
            <a:picLocks noChangeAspect="1"/>
          </p:cNvPicPr>
          <p:nvPr/>
        </p:nvPicPr>
        <p:blipFill>
          <a:blip r:embed="rId3"/>
          <a:stretch>
            <a:fillRect/>
          </a:stretch>
        </p:blipFill>
        <p:spPr>
          <a:xfrm>
            <a:off x="437264" y="4301076"/>
            <a:ext cx="3946491" cy="2028058"/>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C6ACA05B-E8ED-6B4C-11B6-DA3F00DD9DD0}"/>
              </a:ext>
            </a:extLst>
          </p:cNvPr>
          <p:cNvPicPr>
            <a:picLocks noChangeAspect="1"/>
          </p:cNvPicPr>
          <p:nvPr/>
        </p:nvPicPr>
        <p:blipFill>
          <a:blip r:embed="rId4"/>
          <a:stretch>
            <a:fillRect/>
          </a:stretch>
        </p:blipFill>
        <p:spPr>
          <a:xfrm>
            <a:off x="4833921" y="4132211"/>
            <a:ext cx="6920815" cy="2365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229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5B9E86-05DA-C5A6-0913-6A784AB1BD4E}"/>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E66CCE50-2E13-2C29-3E9B-C6368F0B253C}"/>
              </a:ext>
            </a:extLst>
          </p:cNvPr>
          <p:cNvSpPr>
            <a:spLocks noGrp="1"/>
          </p:cNvSpPr>
          <p:nvPr>
            <p:ph type="title"/>
          </p:nvPr>
        </p:nvSpPr>
        <p:spPr>
          <a:xfrm>
            <a:off x="838200" y="360000"/>
            <a:ext cx="10515600" cy="900000"/>
          </a:xfrm>
        </p:spPr>
        <p:txBody>
          <a:bodyPr/>
          <a:lstStyle/>
          <a:p>
            <a:r>
              <a:rPr lang="it-IT"/>
              <a:t>AC-3: Access Enforcement</a:t>
            </a:r>
          </a:p>
        </p:txBody>
      </p:sp>
      <p:sp>
        <p:nvSpPr>
          <p:cNvPr id="6" name="Segnaposto numero diapositiva 5">
            <a:extLst>
              <a:ext uri="{FF2B5EF4-FFF2-40B4-BE49-F238E27FC236}">
                <a16:creationId xmlns:a16="http://schemas.microsoft.com/office/drawing/2014/main" id="{1FB0D8D5-2319-9087-40E3-463E54FBEEC3}"/>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53</a:t>
            </a:fld>
            <a:endParaRPr lang="it-IT" noProof="0"/>
          </a:p>
        </p:txBody>
      </p:sp>
      <p:sp>
        <p:nvSpPr>
          <p:cNvPr id="9" name="Segnaposto testo 8">
            <a:extLst>
              <a:ext uri="{FF2B5EF4-FFF2-40B4-BE49-F238E27FC236}">
                <a16:creationId xmlns:a16="http://schemas.microsoft.com/office/drawing/2014/main" id="{67D90E68-6AD6-B39C-ADC9-2AA32A305CEC}"/>
              </a:ext>
            </a:extLst>
          </p:cNvPr>
          <p:cNvSpPr>
            <a:spLocks noGrp="1"/>
          </p:cNvSpPr>
          <p:nvPr>
            <p:ph type="body" sz="quarter" idx="17"/>
          </p:nvPr>
        </p:nvSpPr>
        <p:spPr>
          <a:xfrm>
            <a:off x="838200" y="2381567"/>
            <a:ext cx="10515600" cy="2343206"/>
          </a:xfrm>
        </p:spPr>
        <p:txBody>
          <a:bodyPr/>
          <a:lstStyle/>
          <a:p>
            <a:pPr marL="0" indent="0">
              <a:buNone/>
            </a:pPr>
            <a:r>
              <a:rPr lang="it-IT"/>
              <a:t>Oltre alle policy di accesso per gli utenti del sistema, sono state definite anche le policy di accesso per l’amministratore di sistema ai vari servizi (Keycloak, MySQL, </a:t>
            </a:r>
            <a:r>
              <a:rPr lang="it-IT" err="1"/>
              <a:t>Vault</a:t>
            </a:r>
            <a:r>
              <a:rPr lang="it-IT"/>
              <a:t>, </a:t>
            </a:r>
            <a:r>
              <a:rPr lang="it-IT" err="1"/>
              <a:t>DigitalOcean</a:t>
            </a:r>
            <a:r>
              <a:rPr lang="it-IT"/>
              <a:t>) e anche tra i servizi stessi. La web-app di Spring Boot per svolgere le proprie funzioni, ha bisogno ad esempio di accedere a </a:t>
            </a:r>
            <a:r>
              <a:rPr lang="it-IT" err="1"/>
              <a:t>Vault</a:t>
            </a:r>
            <a:r>
              <a:rPr lang="it-IT"/>
              <a:t> tramite un token di accesso, o a MySQL tramite un coppia di credenziali (username e password).</a:t>
            </a:r>
          </a:p>
          <a:p>
            <a:pPr marL="0" indent="0">
              <a:buNone/>
            </a:pPr>
            <a:r>
              <a:rPr lang="it-IT"/>
              <a:t>L’enforcement di tali policy di accesso è demandato ai servizi stessi.</a:t>
            </a:r>
          </a:p>
          <a:p>
            <a:pPr marL="0" indent="0">
              <a:buNone/>
            </a:pPr>
            <a:endParaRPr lang="it-IT"/>
          </a:p>
        </p:txBody>
      </p:sp>
      <p:sp>
        <p:nvSpPr>
          <p:cNvPr id="10" name="Segnaposto testo 9">
            <a:extLst>
              <a:ext uri="{FF2B5EF4-FFF2-40B4-BE49-F238E27FC236}">
                <a16:creationId xmlns:a16="http://schemas.microsoft.com/office/drawing/2014/main" id="{C86D2D3D-B444-8858-A684-B8CC6D6FD7E0}"/>
              </a:ext>
            </a:extLst>
          </p:cNvPr>
          <p:cNvSpPr>
            <a:spLocks noGrp="1"/>
          </p:cNvSpPr>
          <p:nvPr>
            <p:ph type="body" sz="quarter" idx="18"/>
          </p:nvPr>
        </p:nvSpPr>
        <p:spPr>
          <a:xfrm>
            <a:off x="838200" y="1444751"/>
            <a:ext cx="10515600" cy="752540"/>
          </a:xfrm>
        </p:spPr>
        <p:txBody>
          <a:bodyPr/>
          <a:lstStyle/>
          <a:p>
            <a:r>
              <a:rPr lang="it-IT"/>
              <a:t>Effettuare l'enforcement delle autorizzazioni approvate per l' accesso logico alle informazioni e alle risorse del sistema in conformità alle policy di controllo degli accessi applicabili.</a:t>
            </a:r>
          </a:p>
          <a:p>
            <a:endParaRPr lang="it-IT"/>
          </a:p>
        </p:txBody>
      </p:sp>
    </p:spTree>
    <p:extLst>
      <p:ext uri="{BB962C8B-B14F-4D97-AF65-F5344CB8AC3E}">
        <p14:creationId xmlns:p14="http://schemas.microsoft.com/office/powerpoint/2010/main" val="741908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2">
            <a:extLst>
              <a:ext uri="{FF2B5EF4-FFF2-40B4-BE49-F238E27FC236}">
                <a16:creationId xmlns:a16="http://schemas.microsoft.com/office/drawing/2014/main" id="{371E2B87-B1BD-33E4-D09C-F237AEAF6DBA}"/>
              </a:ext>
            </a:extLst>
          </p:cNvPr>
          <p:cNvSpPr>
            <a:spLocks noGrp="1"/>
          </p:cNvSpPr>
          <p:nvPr>
            <p:ph type="title"/>
          </p:nvPr>
        </p:nvSpPr>
        <p:spPr>
          <a:xfrm>
            <a:off x="838200" y="360000"/>
            <a:ext cx="10515600" cy="900000"/>
          </a:xfrm>
        </p:spPr>
        <p:txBody>
          <a:bodyPr/>
          <a:lstStyle/>
          <a:p>
            <a:r>
              <a:rPr lang="it-IT"/>
              <a:t>AC-3(7): ROLE-BASED ACCESS CONTROL</a:t>
            </a:r>
          </a:p>
        </p:txBody>
      </p:sp>
      <p:sp>
        <p:nvSpPr>
          <p:cNvPr id="6" name="Segnaposto numero diapositiva 5">
            <a:extLst>
              <a:ext uri="{FF2B5EF4-FFF2-40B4-BE49-F238E27FC236}">
                <a16:creationId xmlns:a16="http://schemas.microsoft.com/office/drawing/2014/main" id="{FA8ED88A-3409-04CB-DF76-FD2C82E97762}"/>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54</a:t>
            </a:fld>
            <a:endParaRPr lang="it-IT" noProof="0"/>
          </a:p>
        </p:txBody>
      </p:sp>
      <p:sp>
        <p:nvSpPr>
          <p:cNvPr id="9" name="Segnaposto testo 8">
            <a:extLst>
              <a:ext uri="{FF2B5EF4-FFF2-40B4-BE49-F238E27FC236}">
                <a16:creationId xmlns:a16="http://schemas.microsoft.com/office/drawing/2014/main" id="{39F88011-18E5-BD66-9907-FB2A41AC56E9}"/>
              </a:ext>
            </a:extLst>
          </p:cNvPr>
          <p:cNvSpPr>
            <a:spLocks noGrp="1"/>
          </p:cNvSpPr>
          <p:nvPr>
            <p:ph type="body" sz="quarter" idx="17"/>
          </p:nvPr>
        </p:nvSpPr>
        <p:spPr>
          <a:xfrm>
            <a:off x="838200" y="2367919"/>
            <a:ext cx="10515600" cy="2101088"/>
          </a:xfrm>
        </p:spPr>
        <p:txBody>
          <a:bodyPr/>
          <a:lstStyle/>
          <a:p>
            <a:pPr marL="0" indent="0">
              <a:buNone/>
            </a:pPr>
            <a:r>
              <a:rPr lang="it-IT"/>
              <a:t>Utilizzando l’IAM </a:t>
            </a:r>
            <a:r>
              <a:rPr lang="it-IT" err="1"/>
              <a:t>Keycloak</a:t>
            </a:r>
            <a:r>
              <a:rPr lang="it-IT"/>
              <a:t> si è implementata una policy per gli accessi </a:t>
            </a:r>
            <a:r>
              <a:rPr lang="it-IT" err="1"/>
              <a:t>role-based</a:t>
            </a:r>
            <a:r>
              <a:rPr lang="it-IT"/>
              <a:t> (</a:t>
            </a:r>
            <a:r>
              <a:rPr lang="it-IT" b="1">
                <a:solidFill>
                  <a:schemeClr val="accent1">
                    <a:lumMod val="50000"/>
                  </a:schemeClr>
                </a:solidFill>
              </a:rPr>
              <a:t>RBAC</a:t>
            </a:r>
            <a:r>
              <a:rPr lang="it-IT"/>
              <a:t>), andando a definire 4 ruoli differenti, con diversi tipi di privilegi:</a:t>
            </a:r>
          </a:p>
          <a:p>
            <a:r>
              <a:rPr lang="it-IT"/>
              <a:t>CLIENTE</a:t>
            </a:r>
          </a:p>
          <a:p>
            <a:r>
              <a:rPr lang="it-IT"/>
              <a:t>CLIENTE_PREMIUM</a:t>
            </a:r>
          </a:p>
          <a:p>
            <a:r>
              <a:rPr lang="it-IT"/>
              <a:t>RIVENDITORE</a:t>
            </a:r>
          </a:p>
          <a:p>
            <a:r>
              <a:rPr lang="it-IT"/>
              <a:t>ADMIN</a:t>
            </a:r>
          </a:p>
        </p:txBody>
      </p:sp>
      <p:sp>
        <p:nvSpPr>
          <p:cNvPr id="10" name="Segnaposto testo 9">
            <a:extLst>
              <a:ext uri="{FF2B5EF4-FFF2-40B4-BE49-F238E27FC236}">
                <a16:creationId xmlns:a16="http://schemas.microsoft.com/office/drawing/2014/main" id="{0400866C-296D-1184-6CBF-F93F261521D1}"/>
              </a:ext>
            </a:extLst>
          </p:cNvPr>
          <p:cNvSpPr>
            <a:spLocks noGrp="1"/>
          </p:cNvSpPr>
          <p:nvPr>
            <p:ph type="body" sz="quarter" idx="18"/>
          </p:nvPr>
        </p:nvSpPr>
        <p:spPr>
          <a:xfrm>
            <a:off x="838200" y="1444751"/>
            <a:ext cx="10515600" cy="738892"/>
          </a:xfrm>
        </p:spPr>
        <p:txBody>
          <a:bodyPr/>
          <a:lstStyle/>
          <a:p>
            <a:r>
              <a:rPr lang="it-IT"/>
              <a:t>Applicare una </a:t>
            </a:r>
            <a:r>
              <a:rPr lang="it-IT" err="1"/>
              <a:t>role-based</a:t>
            </a:r>
            <a:r>
              <a:rPr lang="it-IT"/>
              <a:t> access control policy per determinati soggetti e/o oggetti, e controllare l'accesso in base a ruoli definiti dall'organizzazione.</a:t>
            </a:r>
          </a:p>
          <a:p>
            <a:endParaRPr lang="it-IT"/>
          </a:p>
        </p:txBody>
      </p:sp>
    </p:spTree>
    <p:extLst>
      <p:ext uri="{BB962C8B-B14F-4D97-AF65-F5344CB8AC3E}">
        <p14:creationId xmlns:p14="http://schemas.microsoft.com/office/powerpoint/2010/main" val="1592095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F0915F8-EC1C-7F1E-CC08-FFF2C38F9513}"/>
              </a:ext>
            </a:extLst>
          </p:cNvPr>
          <p:cNvSpPr>
            <a:spLocks noGrp="1"/>
          </p:cNvSpPr>
          <p:nvPr>
            <p:ph type="title"/>
          </p:nvPr>
        </p:nvSpPr>
        <p:spPr>
          <a:xfrm>
            <a:off x="838200" y="360000"/>
            <a:ext cx="10515600" cy="900000"/>
          </a:xfrm>
        </p:spPr>
        <p:txBody>
          <a:bodyPr/>
          <a:lstStyle/>
          <a:p>
            <a:r>
              <a:rPr lang="it-IT"/>
              <a:t>Ac-3(14): INDIVIDUAL ACCESS </a:t>
            </a:r>
          </a:p>
        </p:txBody>
      </p:sp>
      <p:sp>
        <p:nvSpPr>
          <p:cNvPr id="6" name="Segnaposto numero diapositiva 5">
            <a:extLst>
              <a:ext uri="{FF2B5EF4-FFF2-40B4-BE49-F238E27FC236}">
                <a16:creationId xmlns:a16="http://schemas.microsoft.com/office/drawing/2014/main" id="{F62F9DDF-AEDE-3F08-7213-B1034F0298FC}"/>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55</a:t>
            </a:fld>
            <a:endParaRPr lang="it-IT" noProof="0"/>
          </a:p>
        </p:txBody>
      </p:sp>
      <p:sp>
        <p:nvSpPr>
          <p:cNvPr id="9" name="Segnaposto testo 8">
            <a:extLst>
              <a:ext uri="{FF2B5EF4-FFF2-40B4-BE49-F238E27FC236}">
                <a16:creationId xmlns:a16="http://schemas.microsoft.com/office/drawing/2014/main" id="{570382DA-4731-A047-2653-E6A2060D3581}"/>
              </a:ext>
            </a:extLst>
          </p:cNvPr>
          <p:cNvSpPr>
            <a:spLocks noGrp="1"/>
          </p:cNvSpPr>
          <p:nvPr>
            <p:ph type="body" sz="quarter" idx="17"/>
          </p:nvPr>
        </p:nvSpPr>
        <p:spPr>
          <a:xfrm>
            <a:off x="838200" y="2354272"/>
            <a:ext cx="10515600" cy="725244"/>
          </a:xfrm>
        </p:spPr>
        <p:txBody>
          <a:bodyPr/>
          <a:lstStyle/>
          <a:p>
            <a:pPr marL="0" indent="0">
              <a:buNone/>
            </a:pPr>
            <a:r>
              <a:rPr lang="it-IT"/>
              <a:t>Ad ogni utente del sistema è consentito accedere ad una pagina web in cui visualizzare le proprie informazioni personali.</a:t>
            </a:r>
          </a:p>
        </p:txBody>
      </p:sp>
      <p:sp>
        <p:nvSpPr>
          <p:cNvPr id="10" name="Segnaposto testo 9">
            <a:extLst>
              <a:ext uri="{FF2B5EF4-FFF2-40B4-BE49-F238E27FC236}">
                <a16:creationId xmlns:a16="http://schemas.microsoft.com/office/drawing/2014/main" id="{2ED0ACC6-BD61-EFA0-FB37-C3E14617A5F8}"/>
              </a:ext>
            </a:extLst>
          </p:cNvPr>
          <p:cNvSpPr>
            <a:spLocks noGrp="1"/>
          </p:cNvSpPr>
          <p:nvPr>
            <p:ph type="body" sz="quarter" idx="18"/>
          </p:nvPr>
        </p:nvSpPr>
        <p:spPr>
          <a:xfrm>
            <a:off x="838200" y="1444751"/>
            <a:ext cx="10515600" cy="725244"/>
          </a:xfrm>
        </p:spPr>
        <p:txBody>
          <a:bodyPr/>
          <a:lstStyle/>
          <a:p>
            <a:r>
              <a:rPr lang="it-IT"/>
              <a:t>Fornire meccanismi definiti dall'organizzazione per consentire agli utenti di avere accesso alle proprie informazioni personali.</a:t>
            </a:r>
          </a:p>
          <a:p>
            <a:endParaRPr lang="it-IT"/>
          </a:p>
        </p:txBody>
      </p:sp>
      <p:pic>
        <p:nvPicPr>
          <p:cNvPr id="12" name="Immagine 11">
            <a:extLst>
              <a:ext uri="{FF2B5EF4-FFF2-40B4-BE49-F238E27FC236}">
                <a16:creationId xmlns:a16="http://schemas.microsoft.com/office/drawing/2014/main" id="{A87F7371-E11F-61AE-75A1-8F68CD0941A7}"/>
              </a:ext>
            </a:extLst>
          </p:cNvPr>
          <p:cNvPicPr>
            <a:picLocks noChangeAspect="1"/>
          </p:cNvPicPr>
          <p:nvPr/>
        </p:nvPicPr>
        <p:blipFill>
          <a:blip r:embed="rId2"/>
          <a:srcRect l="845" t="2182" r="711"/>
          <a:stretch>
            <a:fillRect/>
          </a:stretch>
        </p:blipFill>
        <p:spPr>
          <a:xfrm>
            <a:off x="2812256" y="3073836"/>
            <a:ext cx="6567488" cy="3282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9319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E3246C5-0F5F-540D-E16A-FFBF0A2DA08A}"/>
              </a:ext>
            </a:extLst>
          </p:cNvPr>
          <p:cNvSpPr>
            <a:spLocks noGrp="1"/>
          </p:cNvSpPr>
          <p:nvPr>
            <p:ph type="title"/>
          </p:nvPr>
        </p:nvSpPr>
        <p:spPr>
          <a:xfrm>
            <a:off x="838200" y="360000"/>
            <a:ext cx="10515600" cy="900000"/>
          </a:xfrm>
        </p:spPr>
        <p:txBody>
          <a:bodyPr/>
          <a:lstStyle/>
          <a:p>
            <a:r>
              <a:rPr lang="it-IT" dirty="0"/>
              <a:t>Ac-4:INFORMATION FLOW ENFORCEMENT (1/2)</a:t>
            </a:r>
          </a:p>
        </p:txBody>
      </p:sp>
      <p:sp>
        <p:nvSpPr>
          <p:cNvPr id="6" name="Segnaposto numero diapositiva 5">
            <a:extLst>
              <a:ext uri="{FF2B5EF4-FFF2-40B4-BE49-F238E27FC236}">
                <a16:creationId xmlns:a16="http://schemas.microsoft.com/office/drawing/2014/main" id="{DA0863EC-3279-DA40-4AA5-7DD2FFCC513E}"/>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56</a:t>
            </a:fld>
            <a:endParaRPr lang="it-IT" noProof="0"/>
          </a:p>
        </p:txBody>
      </p:sp>
      <p:sp>
        <p:nvSpPr>
          <p:cNvPr id="9" name="Segnaposto testo 8">
            <a:extLst>
              <a:ext uri="{FF2B5EF4-FFF2-40B4-BE49-F238E27FC236}">
                <a16:creationId xmlns:a16="http://schemas.microsoft.com/office/drawing/2014/main" id="{D682AB72-8B30-517D-D72B-A6DAD6CC535B}"/>
              </a:ext>
            </a:extLst>
          </p:cNvPr>
          <p:cNvSpPr>
            <a:spLocks noGrp="1"/>
          </p:cNvSpPr>
          <p:nvPr>
            <p:ph type="body" sz="quarter" idx="17"/>
          </p:nvPr>
        </p:nvSpPr>
        <p:spPr>
          <a:xfrm>
            <a:off x="838200" y="2635377"/>
            <a:ext cx="10515600" cy="2970044"/>
          </a:xfrm>
        </p:spPr>
        <p:txBody>
          <a:bodyPr/>
          <a:lstStyle/>
          <a:p>
            <a:pPr marL="0" indent="0">
              <a:buNone/>
            </a:pPr>
            <a:r>
              <a:rPr lang="it-IT"/>
              <a:t>Il controllo sul flusso di informazioni regola dove le informazioni possono viaggiare all'interno di un sistema e tra i sistemi. Le restrizioni sul controllo del flusso includono il blocco del traffico esterno che sostiene di provenire dall'interno dell'organizzazione, impedire che le informazioni vengano trasmesse in chiaro su Internet, limitare le richieste web che non provengono dal server proxy web interno e limitare i trasferimenti di informazioni tra le organizzazioni.</a:t>
            </a:r>
          </a:p>
          <a:p>
            <a:pPr marL="0" indent="0">
              <a:buNone/>
            </a:pPr>
            <a:r>
              <a:rPr lang="it-IT"/>
              <a:t>Tale controllo è implementato adoperando il protocollo </a:t>
            </a:r>
            <a:r>
              <a:rPr lang="it-IT" b="1">
                <a:solidFill>
                  <a:schemeClr val="accent1">
                    <a:lumMod val="50000"/>
                  </a:schemeClr>
                </a:solidFill>
              </a:rPr>
              <a:t>TLS</a:t>
            </a:r>
            <a:r>
              <a:rPr lang="it-IT"/>
              <a:t> per trasmettere le informazioni in maniera crittografata sia verso l’esterno del sistema, che tra i componenti interni del sistema.</a:t>
            </a:r>
          </a:p>
          <a:p>
            <a:pPr marL="0" indent="0">
              <a:buNone/>
            </a:pPr>
            <a:r>
              <a:rPr lang="it-IT"/>
              <a:t>Inoltre sono stati implementati un </a:t>
            </a:r>
            <a:r>
              <a:rPr lang="it-IT" b="1">
                <a:solidFill>
                  <a:schemeClr val="accent1">
                    <a:lumMod val="50000"/>
                  </a:schemeClr>
                </a:solidFill>
              </a:rPr>
              <a:t>firewall esterno </a:t>
            </a:r>
            <a:r>
              <a:rPr lang="it-IT"/>
              <a:t>ed un </a:t>
            </a:r>
            <a:r>
              <a:rPr lang="it-IT" b="1">
                <a:solidFill>
                  <a:schemeClr val="accent1">
                    <a:lumMod val="50000"/>
                  </a:schemeClr>
                </a:solidFill>
              </a:rPr>
              <a:t>firewall interno </a:t>
            </a:r>
            <a:r>
              <a:rPr lang="it-IT"/>
              <a:t>per limitare il traffico indesiderato, ed avere maggior controllo sui flussi di informazione.</a:t>
            </a:r>
          </a:p>
          <a:p>
            <a:pPr marL="0" indent="0">
              <a:buNone/>
            </a:pPr>
            <a:endParaRPr lang="it-IT"/>
          </a:p>
        </p:txBody>
      </p:sp>
      <p:sp>
        <p:nvSpPr>
          <p:cNvPr id="10" name="Segnaposto testo 9">
            <a:extLst>
              <a:ext uri="{FF2B5EF4-FFF2-40B4-BE49-F238E27FC236}">
                <a16:creationId xmlns:a16="http://schemas.microsoft.com/office/drawing/2014/main" id="{478187C7-373F-307D-2BA1-C4744443700F}"/>
              </a:ext>
            </a:extLst>
          </p:cNvPr>
          <p:cNvSpPr>
            <a:spLocks noGrp="1"/>
          </p:cNvSpPr>
          <p:nvPr>
            <p:ph type="body" sz="quarter" idx="18"/>
          </p:nvPr>
        </p:nvSpPr>
        <p:spPr>
          <a:xfrm>
            <a:off x="838200" y="1444751"/>
            <a:ext cx="10515600" cy="1006350"/>
          </a:xfrm>
        </p:spPr>
        <p:txBody>
          <a:bodyPr>
            <a:normAutofit/>
          </a:bodyPr>
          <a:lstStyle/>
          <a:p>
            <a:r>
              <a:rPr lang="it-IT"/>
              <a:t>Applicare meccanismi di autorizzazioni approvate per controllare il flusso di informazioni all'interno del sistema e tra sistemi connessi in base a politiche di controllo del flusso di informazioni definite dall'organizzazione.</a:t>
            </a:r>
          </a:p>
        </p:txBody>
      </p:sp>
    </p:spTree>
    <p:extLst>
      <p:ext uri="{BB962C8B-B14F-4D97-AF65-F5344CB8AC3E}">
        <p14:creationId xmlns:p14="http://schemas.microsoft.com/office/powerpoint/2010/main" val="2426189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A0302-E71E-04C2-9B8F-7B8A47EC7A28}"/>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2EED9EE7-9506-E76B-04EC-F6AC6ED03E4C}"/>
              </a:ext>
            </a:extLst>
          </p:cNvPr>
          <p:cNvSpPr>
            <a:spLocks noGrp="1"/>
          </p:cNvSpPr>
          <p:nvPr>
            <p:ph type="title"/>
          </p:nvPr>
        </p:nvSpPr>
        <p:spPr>
          <a:xfrm>
            <a:off x="838200" y="360000"/>
            <a:ext cx="10515600" cy="900000"/>
          </a:xfrm>
        </p:spPr>
        <p:txBody>
          <a:bodyPr/>
          <a:lstStyle/>
          <a:p>
            <a:r>
              <a:rPr lang="it-IT" dirty="0"/>
              <a:t>Ac-4:INFORMATION FLOW ENFORCEMENT (2/2)</a:t>
            </a:r>
          </a:p>
        </p:txBody>
      </p:sp>
      <p:sp>
        <p:nvSpPr>
          <p:cNvPr id="6" name="Segnaposto numero diapositiva 5">
            <a:extLst>
              <a:ext uri="{FF2B5EF4-FFF2-40B4-BE49-F238E27FC236}">
                <a16:creationId xmlns:a16="http://schemas.microsoft.com/office/drawing/2014/main" id="{36FFDAFF-FDB5-98A4-2B71-C26D361855B3}"/>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57</a:t>
            </a:fld>
            <a:endParaRPr lang="it-IT" noProof="0"/>
          </a:p>
        </p:txBody>
      </p:sp>
      <p:sp>
        <p:nvSpPr>
          <p:cNvPr id="9" name="Segnaposto testo 8">
            <a:extLst>
              <a:ext uri="{FF2B5EF4-FFF2-40B4-BE49-F238E27FC236}">
                <a16:creationId xmlns:a16="http://schemas.microsoft.com/office/drawing/2014/main" id="{3A6F7591-2510-9C9B-C713-A43FB0592C73}"/>
              </a:ext>
            </a:extLst>
          </p:cNvPr>
          <p:cNvSpPr>
            <a:spLocks noGrp="1"/>
          </p:cNvSpPr>
          <p:nvPr>
            <p:ph type="body" sz="quarter" idx="17"/>
          </p:nvPr>
        </p:nvSpPr>
        <p:spPr>
          <a:xfrm>
            <a:off x="838200" y="2635377"/>
            <a:ext cx="10515600" cy="1428623"/>
          </a:xfrm>
        </p:spPr>
        <p:txBody>
          <a:bodyPr/>
          <a:lstStyle/>
          <a:p>
            <a:pPr marL="0" indent="0">
              <a:buNone/>
            </a:pPr>
            <a:r>
              <a:rPr lang="it-IT"/>
              <a:t>Si è configurato il proxy server NGINX per redirigere tutto il traffico non sicuro in arrivo sulla porta 80 (HTTP) verso la porta 443 (</a:t>
            </a:r>
            <a:r>
              <a:rPr lang="it-IT" b="1">
                <a:solidFill>
                  <a:schemeClr val="accent1">
                    <a:lumMod val="50000"/>
                  </a:schemeClr>
                </a:solidFill>
              </a:rPr>
              <a:t>HTTPS</a:t>
            </a:r>
            <a:r>
              <a:rPr lang="it-IT"/>
              <a:t>).</a:t>
            </a:r>
          </a:p>
          <a:p>
            <a:pPr marL="0" indent="0">
              <a:buNone/>
            </a:pPr>
            <a:r>
              <a:rPr lang="it-IT"/>
              <a:t>Inoltre, il web-proxy NGINX esegue un controllo sulle richieste HTTP in ingresso, filtrando le richieste che utilizzano metodi al di fuori di quelli consentiti.</a:t>
            </a:r>
          </a:p>
          <a:p>
            <a:pPr marL="0" indent="0">
              <a:buNone/>
            </a:pPr>
            <a:endParaRPr lang="it-IT"/>
          </a:p>
        </p:txBody>
      </p:sp>
      <p:sp>
        <p:nvSpPr>
          <p:cNvPr id="10" name="Segnaposto testo 9">
            <a:extLst>
              <a:ext uri="{FF2B5EF4-FFF2-40B4-BE49-F238E27FC236}">
                <a16:creationId xmlns:a16="http://schemas.microsoft.com/office/drawing/2014/main" id="{1D93D3B8-CDF3-B7A7-250A-99F45B19C1DA}"/>
              </a:ext>
            </a:extLst>
          </p:cNvPr>
          <p:cNvSpPr>
            <a:spLocks noGrp="1"/>
          </p:cNvSpPr>
          <p:nvPr>
            <p:ph type="body" sz="quarter" idx="18"/>
          </p:nvPr>
        </p:nvSpPr>
        <p:spPr>
          <a:xfrm>
            <a:off x="838200" y="1444751"/>
            <a:ext cx="10515600" cy="1006350"/>
          </a:xfrm>
        </p:spPr>
        <p:txBody>
          <a:bodyPr>
            <a:normAutofit/>
          </a:bodyPr>
          <a:lstStyle/>
          <a:p>
            <a:r>
              <a:rPr lang="it-IT"/>
              <a:t>Applicare meccanismi di autorizzazioni approvate per controllare il flusso di informazioni all'interno del sistema e tra sistemi connessi in base a politiche di controllo del flusso di informazioni definite dall'organizzazione.</a:t>
            </a:r>
          </a:p>
        </p:txBody>
      </p:sp>
      <p:pic>
        <p:nvPicPr>
          <p:cNvPr id="4" name="Immagine 3">
            <a:extLst>
              <a:ext uri="{FF2B5EF4-FFF2-40B4-BE49-F238E27FC236}">
                <a16:creationId xmlns:a16="http://schemas.microsoft.com/office/drawing/2014/main" id="{5C303F01-6A41-5595-A48E-55F6A87C07CB}"/>
              </a:ext>
            </a:extLst>
          </p:cNvPr>
          <p:cNvPicPr>
            <a:picLocks noChangeAspect="1"/>
          </p:cNvPicPr>
          <p:nvPr/>
        </p:nvPicPr>
        <p:blipFill>
          <a:blip r:embed="rId2"/>
          <a:stretch>
            <a:fillRect/>
          </a:stretch>
        </p:blipFill>
        <p:spPr>
          <a:xfrm>
            <a:off x="3266680" y="4064000"/>
            <a:ext cx="5658640" cy="1971950"/>
          </a:xfrm>
          <a:prstGeom prst="rect">
            <a:avLst/>
          </a:prstGeom>
        </p:spPr>
      </p:pic>
    </p:spTree>
    <p:extLst>
      <p:ext uri="{BB962C8B-B14F-4D97-AF65-F5344CB8AC3E}">
        <p14:creationId xmlns:p14="http://schemas.microsoft.com/office/powerpoint/2010/main" val="631980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D021E9E-CD56-59C7-F705-7C7C988A3E57}"/>
              </a:ext>
            </a:extLst>
          </p:cNvPr>
          <p:cNvSpPr>
            <a:spLocks noGrp="1"/>
          </p:cNvSpPr>
          <p:nvPr>
            <p:ph type="title"/>
          </p:nvPr>
        </p:nvSpPr>
        <p:spPr>
          <a:xfrm>
            <a:off x="838200" y="360000"/>
            <a:ext cx="10515600" cy="900000"/>
          </a:xfrm>
        </p:spPr>
        <p:txBody>
          <a:bodyPr/>
          <a:lstStyle/>
          <a:p>
            <a:r>
              <a:rPr lang="it-IT" dirty="0"/>
              <a:t>AC-5: SEPARATION OF DUTIES (1/3) </a:t>
            </a:r>
          </a:p>
        </p:txBody>
      </p:sp>
      <p:sp>
        <p:nvSpPr>
          <p:cNvPr id="6" name="Segnaposto numero diapositiva 5">
            <a:extLst>
              <a:ext uri="{FF2B5EF4-FFF2-40B4-BE49-F238E27FC236}">
                <a16:creationId xmlns:a16="http://schemas.microsoft.com/office/drawing/2014/main" id="{F89C81EC-D98D-D441-591F-3D58B6CAA17E}"/>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58</a:t>
            </a:fld>
            <a:endParaRPr lang="it-IT" noProof="0"/>
          </a:p>
        </p:txBody>
      </p:sp>
      <p:sp>
        <p:nvSpPr>
          <p:cNvPr id="9" name="Segnaposto testo 8">
            <a:extLst>
              <a:ext uri="{FF2B5EF4-FFF2-40B4-BE49-F238E27FC236}">
                <a16:creationId xmlns:a16="http://schemas.microsoft.com/office/drawing/2014/main" id="{56A68C41-3B8F-6378-3A77-8E1A63D5E171}"/>
              </a:ext>
            </a:extLst>
          </p:cNvPr>
          <p:cNvSpPr>
            <a:spLocks noGrp="1"/>
          </p:cNvSpPr>
          <p:nvPr>
            <p:ph type="body" sz="quarter" idx="17"/>
          </p:nvPr>
        </p:nvSpPr>
        <p:spPr>
          <a:xfrm>
            <a:off x="838200" y="2432177"/>
            <a:ext cx="10515600" cy="2214965"/>
          </a:xfrm>
        </p:spPr>
        <p:txBody>
          <a:bodyPr/>
          <a:lstStyle/>
          <a:p>
            <a:pPr marL="0" indent="0">
              <a:buNone/>
            </a:pPr>
            <a:r>
              <a:rPr lang="it-IT"/>
              <a:t>All’interno del sistema sono stati individuati due ruoli di business, che sono </a:t>
            </a:r>
            <a:r>
              <a:rPr lang="it-IT" b="1">
                <a:solidFill>
                  <a:schemeClr val="accent1">
                    <a:lumMod val="50000"/>
                  </a:schemeClr>
                </a:solidFill>
              </a:rPr>
              <a:t>CLIENTE</a:t>
            </a:r>
            <a:r>
              <a:rPr lang="it-IT"/>
              <a:t> e </a:t>
            </a:r>
            <a:r>
              <a:rPr lang="it-IT" b="1">
                <a:solidFill>
                  <a:schemeClr val="accent1">
                    <a:lumMod val="50000"/>
                  </a:schemeClr>
                </a:solidFill>
              </a:rPr>
              <a:t>RIVENDITORE</a:t>
            </a:r>
            <a:r>
              <a:rPr lang="it-IT"/>
              <a:t>, che eseguono due set di operazioni distinti, come definito nei requisiti. Inoltre è stato definito un ruolo di gestione, ovvero </a:t>
            </a:r>
            <a:r>
              <a:rPr lang="it-IT" b="1">
                <a:solidFill>
                  <a:schemeClr val="accent1">
                    <a:lumMod val="50000"/>
                  </a:schemeClr>
                </a:solidFill>
              </a:rPr>
              <a:t>l’ADMIN</a:t>
            </a:r>
            <a:r>
              <a:rPr lang="it-IT"/>
              <a:t>, che non rientra nelle logiche di business, ma serve a garantire una corretta gestione del sistema. Infine, per rispondere all’esigenza di avere un cliente con una serie di vantaggi speciali (es. uno sconto sugli acquisti), è stato implementato il ruolo di </a:t>
            </a:r>
            <a:r>
              <a:rPr lang="it-IT" b="1">
                <a:solidFill>
                  <a:schemeClr val="accent1">
                    <a:lumMod val="50000"/>
                  </a:schemeClr>
                </a:solidFill>
              </a:rPr>
              <a:t>CLIENTE_PREMIUM</a:t>
            </a:r>
            <a:r>
              <a:rPr lang="it-IT"/>
              <a:t>, ottenibile dagli utenti di tipo CLIENTE a seguito di una sottoscrizione ad un programma fedeltà.</a:t>
            </a:r>
          </a:p>
          <a:p>
            <a:pPr marL="0" indent="0">
              <a:buNone/>
            </a:pPr>
            <a:r>
              <a:rPr lang="it-IT"/>
              <a:t>La definizione dei ruoli e la politica RBAC per gli accessi sono stati ottenuti tramite l’opportuna configurazione di Keycloak.</a:t>
            </a:r>
          </a:p>
        </p:txBody>
      </p:sp>
      <p:sp>
        <p:nvSpPr>
          <p:cNvPr id="10" name="Segnaposto testo 9">
            <a:extLst>
              <a:ext uri="{FF2B5EF4-FFF2-40B4-BE49-F238E27FC236}">
                <a16:creationId xmlns:a16="http://schemas.microsoft.com/office/drawing/2014/main" id="{681DC0C2-F5F4-08E4-4098-A5F81D049C9B}"/>
              </a:ext>
            </a:extLst>
          </p:cNvPr>
          <p:cNvSpPr>
            <a:spLocks noGrp="1"/>
          </p:cNvSpPr>
          <p:nvPr>
            <p:ph type="body" sz="quarter" idx="18"/>
          </p:nvPr>
        </p:nvSpPr>
        <p:spPr>
          <a:xfrm>
            <a:off x="838200" y="1444751"/>
            <a:ext cx="10515600" cy="803150"/>
          </a:xfrm>
        </p:spPr>
        <p:txBody>
          <a:bodyPr/>
          <a:lstStyle/>
          <a:p>
            <a:r>
              <a:rPr lang="it-IT"/>
              <a:t>Identificare e documentare le responsabilità dei vari utenti che richiedono di essere separate;</a:t>
            </a:r>
          </a:p>
          <a:p>
            <a:r>
              <a:rPr lang="it-IT"/>
              <a:t>Definire le autorizzazioni di accesso per garantire la separazione delle responsabilità.</a:t>
            </a:r>
          </a:p>
        </p:txBody>
      </p:sp>
    </p:spTree>
    <p:extLst>
      <p:ext uri="{BB962C8B-B14F-4D97-AF65-F5344CB8AC3E}">
        <p14:creationId xmlns:p14="http://schemas.microsoft.com/office/powerpoint/2010/main" val="4275630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36C46-5050-B836-C55F-346271D60CC7}"/>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E3B8250A-8016-5663-D819-DF09C3E06CDB}"/>
              </a:ext>
            </a:extLst>
          </p:cNvPr>
          <p:cNvSpPr>
            <a:spLocks noGrp="1"/>
          </p:cNvSpPr>
          <p:nvPr>
            <p:ph type="title"/>
          </p:nvPr>
        </p:nvSpPr>
        <p:spPr>
          <a:xfrm>
            <a:off x="838200" y="360000"/>
            <a:ext cx="10515600" cy="900000"/>
          </a:xfrm>
        </p:spPr>
        <p:txBody>
          <a:bodyPr/>
          <a:lstStyle/>
          <a:p>
            <a:r>
              <a:rPr lang="it-IT" dirty="0"/>
              <a:t>AC-5: SEPARATION OF DUTIES (2/3) </a:t>
            </a:r>
          </a:p>
        </p:txBody>
      </p:sp>
      <p:sp>
        <p:nvSpPr>
          <p:cNvPr id="6" name="Segnaposto numero diapositiva 5">
            <a:extLst>
              <a:ext uri="{FF2B5EF4-FFF2-40B4-BE49-F238E27FC236}">
                <a16:creationId xmlns:a16="http://schemas.microsoft.com/office/drawing/2014/main" id="{4D51005B-2B08-2D4F-6070-6BFA207CA11B}"/>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59</a:t>
            </a:fld>
            <a:endParaRPr lang="it-IT" noProof="0"/>
          </a:p>
        </p:txBody>
      </p:sp>
      <p:sp>
        <p:nvSpPr>
          <p:cNvPr id="9" name="Segnaposto testo 8">
            <a:extLst>
              <a:ext uri="{FF2B5EF4-FFF2-40B4-BE49-F238E27FC236}">
                <a16:creationId xmlns:a16="http://schemas.microsoft.com/office/drawing/2014/main" id="{0AB8F8A5-E811-1DA7-C6ED-9742B1F067A9}"/>
              </a:ext>
            </a:extLst>
          </p:cNvPr>
          <p:cNvSpPr>
            <a:spLocks noGrp="1"/>
          </p:cNvSpPr>
          <p:nvPr>
            <p:ph type="body" sz="quarter" idx="17"/>
          </p:nvPr>
        </p:nvSpPr>
        <p:spPr>
          <a:xfrm>
            <a:off x="838200" y="2432177"/>
            <a:ext cx="10515600" cy="803151"/>
          </a:xfrm>
        </p:spPr>
        <p:txBody>
          <a:bodyPr/>
          <a:lstStyle/>
          <a:p>
            <a:pPr marL="0" indent="0">
              <a:buNone/>
            </a:pPr>
            <a:r>
              <a:rPr lang="it-IT"/>
              <a:t>L’accesso sicuro alle risorse del sistema (</a:t>
            </a:r>
            <a:r>
              <a:rPr lang="it-IT" b="1">
                <a:solidFill>
                  <a:schemeClr val="accent1">
                    <a:lumMod val="50000"/>
                  </a:schemeClr>
                </a:solidFill>
              </a:rPr>
              <a:t>API</a:t>
            </a:r>
            <a:r>
              <a:rPr lang="it-IT"/>
              <a:t>) è stato implementato tramite delle policy di sicurezza </a:t>
            </a:r>
            <a:r>
              <a:rPr lang="it-IT" err="1"/>
              <a:t>role-based</a:t>
            </a:r>
            <a:r>
              <a:rPr lang="it-IT"/>
              <a:t> messe in atto del modulo </a:t>
            </a:r>
            <a:r>
              <a:rPr lang="it-IT" b="1">
                <a:solidFill>
                  <a:schemeClr val="accent1">
                    <a:lumMod val="50000"/>
                  </a:schemeClr>
                </a:solidFill>
              </a:rPr>
              <a:t>Spring Security </a:t>
            </a:r>
            <a:r>
              <a:rPr lang="it-IT"/>
              <a:t>di Spring Boot.</a:t>
            </a:r>
          </a:p>
        </p:txBody>
      </p:sp>
      <p:sp>
        <p:nvSpPr>
          <p:cNvPr id="10" name="Segnaposto testo 9">
            <a:extLst>
              <a:ext uri="{FF2B5EF4-FFF2-40B4-BE49-F238E27FC236}">
                <a16:creationId xmlns:a16="http://schemas.microsoft.com/office/drawing/2014/main" id="{B1CE5869-79EB-386A-CAC3-F9647723C935}"/>
              </a:ext>
            </a:extLst>
          </p:cNvPr>
          <p:cNvSpPr>
            <a:spLocks noGrp="1"/>
          </p:cNvSpPr>
          <p:nvPr>
            <p:ph type="body" sz="quarter" idx="18"/>
          </p:nvPr>
        </p:nvSpPr>
        <p:spPr>
          <a:xfrm>
            <a:off x="838200" y="1444751"/>
            <a:ext cx="10515600" cy="803150"/>
          </a:xfrm>
        </p:spPr>
        <p:txBody>
          <a:bodyPr/>
          <a:lstStyle/>
          <a:p>
            <a:r>
              <a:rPr lang="it-IT"/>
              <a:t>Identificare e documentare le responsabilità dei vari utenti che richiedono di essere separate;</a:t>
            </a:r>
          </a:p>
          <a:p>
            <a:r>
              <a:rPr lang="it-IT"/>
              <a:t>Definire le autorizzazioni di accesso per garantire la separazione delle responsabilità.</a:t>
            </a:r>
          </a:p>
        </p:txBody>
      </p:sp>
      <p:pic>
        <p:nvPicPr>
          <p:cNvPr id="4" name="Immagine 3">
            <a:extLst>
              <a:ext uri="{FF2B5EF4-FFF2-40B4-BE49-F238E27FC236}">
                <a16:creationId xmlns:a16="http://schemas.microsoft.com/office/drawing/2014/main" id="{E2ED74C1-F928-DA37-DC07-E206322D8E55}"/>
              </a:ext>
            </a:extLst>
          </p:cNvPr>
          <p:cNvPicPr>
            <a:picLocks noChangeAspect="1"/>
          </p:cNvPicPr>
          <p:nvPr/>
        </p:nvPicPr>
        <p:blipFill>
          <a:blip r:embed="rId2"/>
          <a:stretch>
            <a:fillRect/>
          </a:stretch>
        </p:blipFill>
        <p:spPr>
          <a:xfrm>
            <a:off x="1958358" y="3419604"/>
            <a:ext cx="8275284" cy="2828796"/>
          </a:xfrm>
          <a:prstGeom prst="rect">
            <a:avLst/>
          </a:prstGeom>
        </p:spPr>
      </p:pic>
    </p:spTree>
    <p:extLst>
      <p:ext uri="{BB962C8B-B14F-4D97-AF65-F5344CB8AC3E}">
        <p14:creationId xmlns:p14="http://schemas.microsoft.com/office/powerpoint/2010/main" val="1756974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82DA7-73EE-209D-56DA-61D7DF84F0C5}"/>
            </a:ext>
          </a:extLst>
        </p:cNvPr>
        <p:cNvGrpSpPr/>
        <p:nvPr/>
      </p:nvGrpSpPr>
      <p:grpSpPr>
        <a:xfrm>
          <a:off x="0" y="0"/>
          <a:ext cx="0" cy="0"/>
          <a:chOff x="0" y="0"/>
          <a:chExt cx="0" cy="0"/>
        </a:xfrm>
      </p:grpSpPr>
      <p:sp>
        <p:nvSpPr>
          <p:cNvPr id="3" name="Segnaposto testo 2">
            <a:extLst>
              <a:ext uri="{FF2B5EF4-FFF2-40B4-BE49-F238E27FC236}">
                <a16:creationId xmlns:a16="http://schemas.microsoft.com/office/drawing/2014/main" id="{862F0ACE-FD75-7D1E-3741-FCF0FCD01DB1}"/>
              </a:ext>
            </a:extLst>
          </p:cNvPr>
          <p:cNvSpPr>
            <a:spLocks noGrp="1"/>
          </p:cNvSpPr>
          <p:nvPr>
            <p:ph type="body" sz="quarter" idx="13"/>
          </p:nvPr>
        </p:nvSpPr>
        <p:spPr/>
        <p:txBody>
          <a:bodyPr/>
          <a:lstStyle/>
          <a:p>
            <a:r>
              <a:rPr lang="it-IT" sz="1800" b="1">
                <a:solidFill>
                  <a:srgbClr val="7030A0"/>
                </a:solidFill>
              </a:rPr>
              <a:t>Cliente</a:t>
            </a:r>
          </a:p>
        </p:txBody>
      </p:sp>
      <p:sp>
        <p:nvSpPr>
          <p:cNvPr id="4" name="Segnaposto testo 3">
            <a:extLst>
              <a:ext uri="{FF2B5EF4-FFF2-40B4-BE49-F238E27FC236}">
                <a16:creationId xmlns:a16="http://schemas.microsoft.com/office/drawing/2014/main" id="{D180F353-6258-8903-FC26-141714D6E0B5}"/>
              </a:ext>
            </a:extLst>
          </p:cNvPr>
          <p:cNvSpPr>
            <a:spLocks noGrp="1"/>
          </p:cNvSpPr>
          <p:nvPr>
            <p:ph type="body" sz="quarter" idx="14"/>
          </p:nvPr>
        </p:nvSpPr>
        <p:spPr/>
        <p:txBody>
          <a:bodyPr/>
          <a:lstStyle/>
          <a:p>
            <a:r>
              <a:rPr lang="it-IT" sz="1800" b="1">
                <a:solidFill>
                  <a:schemeClr val="accent5">
                    <a:lumMod val="75000"/>
                  </a:schemeClr>
                </a:solidFill>
              </a:rPr>
              <a:t>Cliente PREMIUM</a:t>
            </a:r>
          </a:p>
        </p:txBody>
      </p:sp>
      <p:sp>
        <p:nvSpPr>
          <p:cNvPr id="5" name="Segnaposto testo 4">
            <a:extLst>
              <a:ext uri="{FF2B5EF4-FFF2-40B4-BE49-F238E27FC236}">
                <a16:creationId xmlns:a16="http://schemas.microsoft.com/office/drawing/2014/main" id="{4D38E7B5-3E04-FBAD-2D02-9CABF43A2ACC}"/>
              </a:ext>
            </a:extLst>
          </p:cNvPr>
          <p:cNvSpPr>
            <a:spLocks noGrp="1"/>
          </p:cNvSpPr>
          <p:nvPr>
            <p:ph type="body" sz="quarter" idx="15"/>
          </p:nvPr>
        </p:nvSpPr>
        <p:spPr/>
        <p:txBody>
          <a:bodyPr/>
          <a:lstStyle/>
          <a:p>
            <a:r>
              <a:rPr lang="it-IT" sz="1800" b="1">
                <a:solidFill>
                  <a:srgbClr val="00B050"/>
                </a:solidFill>
              </a:rPr>
              <a:t>Rivenditore</a:t>
            </a:r>
          </a:p>
        </p:txBody>
      </p:sp>
      <p:sp>
        <p:nvSpPr>
          <p:cNvPr id="6" name="Segnaposto testo 5">
            <a:extLst>
              <a:ext uri="{FF2B5EF4-FFF2-40B4-BE49-F238E27FC236}">
                <a16:creationId xmlns:a16="http://schemas.microsoft.com/office/drawing/2014/main" id="{90821DD5-1AA2-9638-ED74-A993EE69A83D}"/>
              </a:ext>
            </a:extLst>
          </p:cNvPr>
          <p:cNvSpPr>
            <a:spLocks noGrp="1"/>
          </p:cNvSpPr>
          <p:nvPr>
            <p:ph type="body" sz="quarter" idx="16"/>
          </p:nvPr>
        </p:nvSpPr>
        <p:spPr/>
        <p:txBody>
          <a:bodyPr/>
          <a:lstStyle/>
          <a:p>
            <a:r>
              <a:rPr lang="it-IT" sz="1800" b="1" err="1">
                <a:solidFill>
                  <a:srgbClr val="FFC000"/>
                </a:solidFill>
              </a:rPr>
              <a:t>ADmin</a:t>
            </a:r>
            <a:endParaRPr lang="it-IT" sz="1800" b="1">
              <a:solidFill>
                <a:srgbClr val="FFC000"/>
              </a:solidFill>
            </a:endParaRPr>
          </a:p>
        </p:txBody>
      </p:sp>
      <p:sp>
        <p:nvSpPr>
          <p:cNvPr id="7" name="Segnaposto testo 6">
            <a:extLst>
              <a:ext uri="{FF2B5EF4-FFF2-40B4-BE49-F238E27FC236}">
                <a16:creationId xmlns:a16="http://schemas.microsoft.com/office/drawing/2014/main" id="{B5E82411-C7A6-276D-638F-E7CAE4AAC05C}"/>
              </a:ext>
            </a:extLst>
          </p:cNvPr>
          <p:cNvSpPr>
            <a:spLocks noGrp="1"/>
          </p:cNvSpPr>
          <p:nvPr>
            <p:ph type="body" sz="quarter" idx="17"/>
          </p:nvPr>
        </p:nvSpPr>
        <p:spPr/>
        <p:txBody>
          <a:bodyPr>
            <a:normAutofit/>
          </a:bodyPr>
          <a:lstStyle/>
          <a:p>
            <a:r>
              <a:rPr lang="it-IT" sz="1600">
                <a:solidFill>
                  <a:schemeClr val="tx1">
                    <a:lumMod val="85000"/>
                    <a:lumOff val="15000"/>
                  </a:schemeClr>
                </a:solidFill>
              </a:rPr>
              <a:t>Un cliente deve poter aggiungere e rimuovere un prodotto dal proprio carrello ed effettuare il pagamento</a:t>
            </a:r>
          </a:p>
        </p:txBody>
      </p:sp>
      <p:sp>
        <p:nvSpPr>
          <p:cNvPr id="8" name="Segnaposto testo 7">
            <a:extLst>
              <a:ext uri="{FF2B5EF4-FFF2-40B4-BE49-F238E27FC236}">
                <a16:creationId xmlns:a16="http://schemas.microsoft.com/office/drawing/2014/main" id="{A888F10C-E807-A5BD-F39E-8CC4C8FBAFD2}"/>
              </a:ext>
            </a:extLst>
          </p:cNvPr>
          <p:cNvSpPr>
            <a:spLocks noGrp="1"/>
          </p:cNvSpPr>
          <p:nvPr>
            <p:ph type="body" sz="quarter" idx="18"/>
          </p:nvPr>
        </p:nvSpPr>
        <p:spPr/>
        <p:txBody>
          <a:bodyPr>
            <a:normAutofit/>
          </a:bodyPr>
          <a:lstStyle/>
          <a:p>
            <a:r>
              <a:rPr lang="it-IT" sz="1600">
                <a:solidFill>
                  <a:schemeClr val="tx1">
                    <a:lumMod val="85000"/>
                    <a:lumOff val="15000"/>
                  </a:schemeClr>
                </a:solidFill>
              </a:rPr>
              <a:t>Un cliente premium deve poter eseguire tutte le operazioni di un cliente ed usufruire di uno sconto riservato solo agli utenti premium</a:t>
            </a:r>
          </a:p>
        </p:txBody>
      </p:sp>
      <p:sp>
        <p:nvSpPr>
          <p:cNvPr id="9" name="Segnaposto testo 8">
            <a:extLst>
              <a:ext uri="{FF2B5EF4-FFF2-40B4-BE49-F238E27FC236}">
                <a16:creationId xmlns:a16="http://schemas.microsoft.com/office/drawing/2014/main" id="{63A1DD34-B4E7-5281-8F65-29EB4B9A9AA4}"/>
              </a:ext>
            </a:extLst>
          </p:cNvPr>
          <p:cNvSpPr>
            <a:spLocks noGrp="1"/>
          </p:cNvSpPr>
          <p:nvPr>
            <p:ph type="body" sz="quarter" idx="19"/>
          </p:nvPr>
        </p:nvSpPr>
        <p:spPr/>
        <p:txBody>
          <a:bodyPr/>
          <a:lstStyle/>
          <a:p>
            <a:r>
              <a:rPr lang="it-IT" sz="1600">
                <a:solidFill>
                  <a:schemeClr val="tx1">
                    <a:lumMod val="85000"/>
                    <a:lumOff val="15000"/>
                  </a:schemeClr>
                </a:solidFill>
              </a:rPr>
              <a:t>Un rivenditore d</a:t>
            </a:r>
            <a:r>
              <a:rPr lang="it-IT" sz="1600">
                <a:solidFill>
                  <a:schemeClr val="tx1">
                    <a:lumMod val="85000"/>
                    <a:lumOff val="15000"/>
                  </a:schemeClr>
                </a:solidFill>
                <a:effectLst/>
              </a:rPr>
              <a:t>eve potersi registrare alla piattaforma </a:t>
            </a:r>
            <a:r>
              <a:rPr lang="it-IT" sz="1600">
                <a:solidFill>
                  <a:schemeClr val="tx1">
                    <a:lumMod val="85000"/>
                    <a:lumOff val="15000"/>
                  </a:schemeClr>
                </a:solidFill>
              </a:rPr>
              <a:t>inserendo </a:t>
            </a:r>
            <a:r>
              <a:rPr lang="it-IT" sz="1600">
                <a:solidFill>
                  <a:schemeClr val="tx1">
                    <a:lumMod val="85000"/>
                    <a:lumOff val="15000"/>
                  </a:schemeClr>
                </a:solidFill>
                <a:effectLst/>
              </a:rPr>
              <a:t>le seguenti informazioni personali: nome della società, partita iva, e-mail e IBAN</a:t>
            </a:r>
            <a:endParaRPr lang="it-IT" sz="1600">
              <a:solidFill>
                <a:schemeClr val="tx1">
                  <a:lumMod val="85000"/>
                  <a:lumOff val="15000"/>
                </a:schemeClr>
              </a:solidFill>
            </a:endParaRPr>
          </a:p>
        </p:txBody>
      </p:sp>
      <p:sp>
        <p:nvSpPr>
          <p:cNvPr id="10" name="Segnaposto testo 9">
            <a:extLst>
              <a:ext uri="{FF2B5EF4-FFF2-40B4-BE49-F238E27FC236}">
                <a16:creationId xmlns:a16="http://schemas.microsoft.com/office/drawing/2014/main" id="{D3258380-6EE5-8B2E-1512-9269A7F9C044}"/>
              </a:ext>
            </a:extLst>
          </p:cNvPr>
          <p:cNvSpPr>
            <a:spLocks noGrp="1"/>
          </p:cNvSpPr>
          <p:nvPr>
            <p:ph type="body" sz="quarter" idx="20"/>
          </p:nvPr>
        </p:nvSpPr>
        <p:spPr/>
        <p:txBody>
          <a:bodyPr>
            <a:normAutofit/>
          </a:bodyPr>
          <a:lstStyle/>
          <a:p>
            <a:r>
              <a:rPr lang="it-IT" sz="1600">
                <a:solidFill>
                  <a:schemeClr val="tx1">
                    <a:lumMod val="85000"/>
                    <a:lumOff val="15000"/>
                  </a:schemeClr>
                </a:solidFill>
              </a:rPr>
              <a:t>L’ admin della piattaforma deve poter visualizzare tutti gli utenti registrati</a:t>
            </a:r>
          </a:p>
        </p:txBody>
      </p:sp>
      <p:sp>
        <p:nvSpPr>
          <p:cNvPr id="13" name="Segnaposto numero diapositiva 12">
            <a:extLst>
              <a:ext uri="{FF2B5EF4-FFF2-40B4-BE49-F238E27FC236}">
                <a16:creationId xmlns:a16="http://schemas.microsoft.com/office/drawing/2014/main" id="{957790F3-095B-485B-1517-9B348AD1B81B}"/>
              </a:ext>
            </a:extLst>
          </p:cNvPr>
          <p:cNvSpPr>
            <a:spLocks noGrp="1"/>
          </p:cNvSpPr>
          <p:nvPr>
            <p:ph type="sldNum" sz="quarter" idx="21"/>
          </p:nvPr>
        </p:nvSpPr>
        <p:spPr>
          <a:xfrm>
            <a:off x="10810874" y="6356350"/>
            <a:ext cx="542925" cy="365125"/>
          </a:xfrm>
        </p:spPr>
        <p:txBody>
          <a:bodyPr/>
          <a:lstStyle/>
          <a:p>
            <a:pPr rtl="0"/>
            <a:fld id="{B5CEABB6-07DC-46E8-9B57-56EC44A396E5}" type="slidenum">
              <a:rPr lang="it-IT" noProof="0" smtClean="0"/>
              <a:t>6</a:t>
            </a:fld>
            <a:endParaRPr lang="it-IT" noProof="0"/>
          </a:p>
        </p:txBody>
      </p:sp>
      <p:sp>
        <p:nvSpPr>
          <p:cNvPr id="15" name="Titolo 14">
            <a:extLst>
              <a:ext uri="{FF2B5EF4-FFF2-40B4-BE49-F238E27FC236}">
                <a16:creationId xmlns:a16="http://schemas.microsoft.com/office/drawing/2014/main" id="{6BA1F30E-726E-3B8C-2148-695C0B7B454C}"/>
              </a:ext>
            </a:extLst>
          </p:cNvPr>
          <p:cNvSpPr>
            <a:spLocks noGrp="1"/>
          </p:cNvSpPr>
          <p:nvPr>
            <p:ph type="title"/>
          </p:nvPr>
        </p:nvSpPr>
        <p:spPr/>
        <p:txBody>
          <a:bodyPr>
            <a:normAutofit fontScale="90000"/>
          </a:bodyPr>
          <a:lstStyle/>
          <a:p>
            <a:r>
              <a:rPr lang="it-IT" b="1">
                <a:solidFill>
                  <a:schemeClr val="accent1">
                    <a:lumMod val="50000"/>
                  </a:schemeClr>
                </a:solidFill>
              </a:rPr>
              <a:t>Requisiti funzionali</a:t>
            </a:r>
          </a:p>
        </p:txBody>
      </p:sp>
    </p:spTree>
    <p:extLst>
      <p:ext uri="{BB962C8B-B14F-4D97-AF65-F5344CB8AC3E}">
        <p14:creationId xmlns:p14="http://schemas.microsoft.com/office/powerpoint/2010/main" val="3286483739"/>
      </p:ext>
    </p:extLst>
  </p:cSld>
  <p:clrMapOvr>
    <a:masterClrMapping/>
  </p:clrMapOvr>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D2626-2FEE-0932-4F82-DCCB1C256FAB}"/>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317DA7D2-1665-05F0-A324-B8B9D331CFDE}"/>
              </a:ext>
            </a:extLst>
          </p:cNvPr>
          <p:cNvSpPr>
            <a:spLocks noGrp="1"/>
          </p:cNvSpPr>
          <p:nvPr>
            <p:ph type="title"/>
          </p:nvPr>
        </p:nvSpPr>
        <p:spPr>
          <a:xfrm>
            <a:off x="838200" y="360000"/>
            <a:ext cx="10515600" cy="900000"/>
          </a:xfrm>
        </p:spPr>
        <p:txBody>
          <a:bodyPr/>
          <a:lstStyle/>
          <a:p>
            <a:r>
              <a:rPr lang="it-IT" dirty="0"/>
              <a:t>AC-5: SEPARATION OF DUTIES (3/3) </a:t>
            </a:r>
          </a:p>
        </p:txBody>
      </p:sp>
      <p:sp>
        <p:nvSpPr>
          <p:cNvPr id="6" name="Segnaposto numero diapositiva 5">
            <a:extLst>
              <a:ext uri="{FF2B5EF4-FFF2-40B4-BE49-F238E27FC236}">
                <a16:creationId xmlns:a16="http://schemas.microsoft.com/office/drawing/2014/main" id="{DE3F8972-7EAE-7D66-782A-B07561573847}"/>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60</a:t>
            </a:fld>
            <a:endParaRPr lang="it-IT" noProof="0"/>
          </a:p>
        </p:txBody>
      </p:sp>
      <p:sp>
        <p:nvSpPr>
          <p:cNvPr id="10" name="Segnaposto testo 9">
            <a:extLst>
              <a:ext uri="{FF2B5EF4-FFF2-40B4-BE49-F238E27FC236}">
                <a16:creationId xmlns:a16="http://schemas.microsoft.com/office/drawing/2014/main" id="{C3A07429-F57D-8B4F-4ED4-F1B81820890F}"/>
              </a:ext>
            </a:extLst>
          </p:cNvPr>
          <p:cNvSpPr>
            <a:spLocks noGrp="1"/>
          </p:cNvSpPr>
          <p:nvPr>
            <p:ph type="body" sz="quarter" idx="18"/>
          </p:nvPr>
        </p:nvSpPr>
        <p:spPr>
          <a:xfrm>
            <a:off x="838200" y="1444751"/>
            <a:ext cx="10515600" cy="803150"/>
          </a:xfrm>
        </p:spPr>
        <p:txBody>
          <a:bodyPr/>
          <a:lstStyle/>
          <a:p>
            <a:r>
              <a:rPr lang="it-IT"/>
              <a:t>Identificare e documentare le responsabilità dei vari utenti che richiedono di essere separate;</a:t>
            </a:r>
          </a:p>
          <a:p>
            <a:r>
              <a:rPr lang="it-IT"/>
              <a:t>Definire le autorizzazioni di accesso per garantire la separazione delle responsabilità.</a:t>
            </a:r>
          </a:p>
        </p:txBody>
      </p:sp>
      <p:sp>
        <p:nvSpPr>
          <p:cNvPr id="5" name="Segnaposto testo 4">
            <a:extLst>
              <a:ext uri="{FF2B5EF4-FFF2-40B4-BE49-F238E27FC236}">
                <a16:creationId xmlns:a16="http://schemas.microsoft.com/office/drawing/2014/main" id="{81D95A71-2F8C-940B-1772-B4DD25D385C9}"/>
              </a:ext>
            </a:extLst>
          </p:cNvPr>
          <p:cNvSpPr>
            <a:spLocks noGrp="1"/>
          </p:cNvSpPr>
          <p:nvPr>
            <p:ph type="body" sz="quarter" idx="17"/>
          </p:nvPr>
        </p:nvSpPr>
        <p:spPr>
          <a:xfrm>
            <a:off x="838200" y="2432652"/>
            <a:ext cx="10515600" cy="2017905"/>
          </a:xfrm>
        </p:spPr>
        <p:txBody>
          <a:bodyPr/>
          <a:lstStyle/>
          <a:p>
            <a:pPr marL="0" indent="0">
              <a:buNone/>
            </a:pPr>
            <a:r>
              <a:rPr lang="it-IT"/>
              <a:t>Inoltre, la web-app di Spring Boot utilizza due client </a:t>
            </a:r>
            <a:r>
              <a:rPr lang="it-IT" err="1"/>
              <a:t>OAuth</a:t>
            </a:r>
            <a:r>
              <a:rPr lang="it-IT"/>
              <a:t> differenti per interfacciarsi con il server di Keycloak.</a:t>
            </a:r>
          </a:p>
          <a:p>
            <a:r>
              <a:rPr lang="it-IT"/>
              <a:t>Un client serve per implementare i controlli di accesso per la logica di business, quindi per le operazioni eseguite da clienti e rivenditori.</a:t>
            </a:r>
          </a:p>
          <a:p>
            <a:r>
              <a:rPr lang="it-IT"/>
              <a:t>L’altro client serve per fornire all’admin l’accesso ai meccanismi di gestione degli account di Keycloak.</a:t>
            </a:r>
          </a:p>
          <a:p>
            <a:pPr marL="0" indent="0">
              <a:buNone/>
            </a:pPr>
            <a:r>
              <a:rPr lang="it-IT"/>
              <a:t>I due client Keycloak possiedono livelli di privilegio differenti.</a:t>
            </a:r>
          </a:p>
        </p:txBody>
      </p:sp>
      <p:grpSp>
        <p:nvGrpSpPr>
          <p:cNvPr id="18" name="Gruppo 17">
            <a:extLst>
              <a:ext uri="{FF2B5EF4-FFF2-40B4-BE49-F238E27FC236}">
                <a16:creationId xmlns:a16="http://schemas.microsoft.com/office/drawing/2014/main" id="{F032306D-F017-BDE1-19CD-F6A027BE4913}"/>
              </a:ext>
            </a:extLst>
          </p:cNvPr>
          <p:cNvGrpSpPr/>
          <p:nvPr/>
        </p:nvGrpSpPr>
        <p:grpSpPr>
          <a:xfrm>
            <a:off x="2802947" y="4635308"/>
            <a:ext cx="6586105" cy="2086168"/>
            <a:chOff x="2232890" y="4450557"/>
            <a:chExt cx="7025410" cy="2270919"/>
          </a:xfrm>
        </p:grpSpPr>
        <p:sp>
          <p:nvSpPr>
            <p:cNvPr id="7" name="Rettangolo 6">
              <a:extLst>
                <a:ext uri="{FF2B5EF4-FFF2-40B4-BE49-F238E27FC236}">
                  <a16:creationId xmlns:a16="http://schemas.microsoft.com/office/drawing/2014/main" id="{59919C55-F497-F248-21AB-2002CE6EB02C}"/>
                </a:ext>
              </a:extLst>
            </p:cNvPr>
            <p:cNvSpPr/>
            <p:nvPr/>
          </p:nvSpPr>
          <p:spPr>
            <a:xfrm>
              <a:off x="2232890" y="4450557"/>
              <a:ext cx="2768601" cy="2270918"/>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it-IT">
                  <a:solidFill>
                    <a:schemeClr val="accent1">
                      <a:lumMod val="50000"/>
                    </a:schemeClr>
                  </a:solidFill>
                </a:rPr>
                <a:t>Spring web-app</a:t>
              </a:r>
            </a:p>
          </p:txBody>
        </p:sp>
        <p:sp>
          <p:nvSpPr>
            <p:cNvPr id="8" name="Rettangolo 7">
              <a:extLst>
                <a:ext uri="{FF2B5EF4-FFF2-40B4-BE49-F238E27FC236}">
                  <a16:creationId xmlns:a16="http://schemas.microsoft.com/office/drawing/2014/main" id="{6D246B6F-CABE-B4AD-30FE-47A4180858B4}"/>
                </a:ext>
              </a:extLst>
            </p:cNvPr>
            <p:cNvSpPr/>
            <p:nvPr/>
          </p:nvSpPr>
          <p:spPr>
            <a:xfrm>
              <a:off x="2806700" y="5078683"/>
              <a:ext cx="1993900" cy="669131"/>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it-IT">
                  <a:solidFill>
                    <a:schemeClr val="accent1">
                      <a:lumMod val="50000"/>
                    </a:schemeClr>
                  </a:solidFill>
                </a:rPr>
                <a:t>OAuth2.0 Client</a:t>
              </a:r>
            </a:p>
            <a:p>
              <a:pPr algn="ctr"/>
              <a:r>
                <a:rPr lang="it-IT" i="1" err="1">
                  <a:solidFill>
                    <a:schemeClr val="tx1">
                      <a:lumMod val="75000"/>
                      <a:lumOff val="25000"/>
                    </a:schemeClr>
                  </a:solidFill>
                </a:rPr>
                <a:t>instore</a:t>
              </a:r>
              <a:r>
                <a:rPr lang="it-IT" i="1">
                  <a:solidFill>
                    <a:schemeClr val="tx1">
                      <a:lumMod val="75000"/>
                      <a:lumOff val="25000"/>
                    </a:schemeClr>
                  </a:solidFill>
                </a:rPr>
                <a:t>-client</a:t>
              </a:r>
            </a:p>
          </p:txBody>
        </p:sp>
        <p:sp>
          <p:nvSpPr>
            <p:cNvPr id="11" name="Rettangolo 10">
              <a:extLst>
                <a:ext uri="{FF2B5EF4-FFF2-40B4-BE49-F238E27FC236}">
                  <a16:creationId xmlns:a16="http://schemas.microsoft.com/office/drawing/2014/main" id="{68CBC71F-9F01-2CE0-9A03-B94F21949483}"/>
                </a:ext>
              </a:extLst>
            </p:cNvPr>
            <p:cNvSpPr/>
            <p:nvPr/>
          </p:nvSpPr>
          <p:spPr>
            <a:xfrm>
              <a:off x="2806700" y="5869781"/>
              <a:ext cx="1993900" cy="669131"/>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it-IT">
                  <a:solidFill>
                    <a:schemeClr val="accent1">
                      <a:lumMod val="50000"/>
                    </a:schemeClr>
                  </a:solidFill>
                </a:rPr>
                <a:t>OAuth2.0 Client</a:t>
              </a:r>
            </a:p>
            <a:p>
              <a:pPr algn="ctr"/>
              <a:r>
                <a:rPr lang="it-IT" i="1">
                  <a:solidFill>
                    <a:schemeClr val="tx1">
                      <a:lumMod val="75000"/>
                      <a:lumOff val="25000"/>
                    </a:schemeClr>
                  </a:solidFill>
                </a:rPr>
                <a:t>admin-cli</a:t>
              </a:r>
            </a:p>
          </p:txBody>
        </p:sp>
        <p:sp>
          <p:nvSpPr>
            <p:cNvPr id="12" name="Rettangolo 11">
              <a:extLst>
                <a:ext uri="{FF2B5EF4-FFF2-40B4-BE49-F238E27FC236}">
                  <a16:creationId xmlns:a16="http://schemas.microsoft.com/office/drawing/2014/main" id="{E8C9B76A-2705-D7BC-8FF9-3CB7E652A1F8}"/>
                </a:ext>
              </a:extLst>
            </p:cNvPr>
            <p:cNvSpPr/>
            <p:nvPr/>
          </p:nvSpPr>
          <p:spPr>
            <a:xfrm>
              <a:off x="6489699" y="4450558"/>
              <a:ext cx="2768601" cy="2270918"/>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it-IT">
                  <a:solidFill>
                    <a:schemeClr val="accent1">
                      <a:lumMod val="50000"/>
                    </a:schemeClr>
                  </a:solidFill>
                </a:rPr>
                <a:t>Keycloak Server</a:t>
              </a:r>
            </a:p>
          </p:txBody>
        </p:sp>
        <p:sp>
          <p:nvSpPr>
            <p:cNvPr id="16" name="Freccia bidirezionale verticale 15">
              <a:extLst>
                <a:ext uri="{FF2B5EF4-FFF2-40B4-BE49-F238E27FC236}">
                  <a16:creationId xmlns:a16="http://schemas.microsoft.com/office/drawing/2014/main" id="{E8E7ED19-E1A6-B710-EFDE-AC8CE25B1182}"/>
                </a:ext>
              </a:extLst>
            </p:cNvPr>
            <p:cNvSpPr/>
            <p:nvPr/>
          </p:nvSpPr>
          <p:spPr>
            <a:xfrm rot="5400000">
              <a:off x="5523027" y="4609425"/>
              <a:ext cx="244244" cy="1689100"/>
            </a:xfrm>
            <a:prstGeom prst="upDownArrow">
              <a:avLst/>
            </a:prstGeom>
            <a:solidFill>
              <a:schemeClr val="bg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bidirezionale verticale 16">
              <a:extLst>
                <a:ext uri="{FF2B5EF4-FFF2-40B4-BE49-F238E27FC236}">
                  <a16:creationId xmlns:a16="http://schemas.microsoft.com/office/drawing/2014/main" id="{4FE89B8E-F614-2CCB-F54C-8DA4BDF78B29}"/>
                </a:ext>
              </a:extLst>
            </p:cNvPr>
            <p:cNvSpPr/>
            <p:nvPr/>
          </p:nvSpPr>
          <p:spPr>
            <a:xfrm rot="5400000">
              <a:off x="5523027" y="5353831"/>
              <a:ext cx="244244" cy="1689100"/>
            </a:xfrm>
            <a:prstGeom prst="upDownArrow">
              <a:avLst/>
            </a:prstGeom>
            <a:solidFill>
              <a:schemeClr val="bg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69272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025389F-5828-B4B5-B4A4-E1F2775A4BAF}"/>
              </a:ext>
            </a:extLst>
          </p:cNvPr>
          <p:cNvSpPr>
            <a:spLocks noGrp="1"/>
          </p:cNvSpPr>
          <p:nvPr>
            <p:ph type="title"/>
          </p:nvPr>
        </p:nvSpPr>
        <p:spPr>
          <a:xfrm>
            <a:off x="838200" y="179625"/>
            <a:ext cx="10515600" cy="900000"/>
          </a:xfrm>
        </p:spPr>
        <p:txBody>
          <a:bodyPr/>
          <a:lstStyle/>
          <a:p>
            <a:r>
              <a:rPr lang="it-IT" dirty="0"/>
              <a:t>AC-6: LEAST PRIVILEGE (1/3)</a:t>
            </a:r>
          </a:p>
        </p:txBody>
      </p:sp>
      <p:sp>
        <p:nvSpPr>
          <p:cNvPr id="6" name="Segnaposto numero diapositiva 5">
            <a:extLst>
              <a:ext uri="{FF2B5EF4-FFF2-40B4-BE49-F238E27FC236}">
                <a16:creationId xmlns:a16="http://schemas.microsoft.com/office/drawing/2014/main" id="{9AAF665B-F529-85ED-4700-37EEA609EA49}"/>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61</a:t>
            </a:fld>
            <a:endParaRPr lang="it-IT" noProof="0"/>
          </a:p>
        </p:txBody>
      </p:sp>
      <p:sp>
        <p:nvSpPr>
          <p:cNvPr id="9" name="Segnaposto testo 8">
            <a:extLst>
              <a:ext uri="{FF2B5EF4-FFF2-40B4-BE49-F238E27FC236}">
                <a16:creationId xmlns:a16="http://schemas.microsoft.com/office/drawing/2014/main" id="{23ECC2D5-0BD7-121E-74DC-A40A4EFB5A8E}"/>
              </a:ext>
            </a:extLst>
          </p:cNvPr>
          <p:cNvSpPr>
            <a:spLocks noGrp="1"/>
          </p:cNvSpPr>
          <p:nvPr>
            <p:ph type="body" sz="quarter" idx="17"/>
          </p:nvPr>
        </p:nvSpPr>
        <p:spPr>
          <a:xfrm>
            <a:off x="838199" y="2470825"/>
            <a:ext cx="8000458" cy="3820295"/>
          </a:xfrm>
        </p:spPr>
        <p:txBody>
          <a:bodyPr>
            <a:normAutofit/>
          </a:bodyPr>
          <a:lstStyle/>
          <a:p>
            <a:pPr marL="0" indent="0">
              <a:buNone/>
            </a:pPr>
            <a:r>
              <a:rPr lang="it-IT"/>
              <a:t>Tutte le </a:t>
            </a:r>
            <a:r>
              <a:rPr lang="it-IT" b="1">
                <a:solidFill>
                  <a:schemeClr val="accent1">
                    <a:lumMod val="50000"/>
                  </a:schemeClr>
                </a:solidFill>
              </a:rPr>
              <a:t>Linux capabilities </a:t>
            </a:r>
            <a:r>
              <a:rPr lang="it-IT"/>
              <a:t>predefinite sono state rimosse, limitando fortemente l’accesso del container alle funzioni di sistema e riducendo così l’impatto di eventuali compromissioni. Sono state poi aggiunte solo le capability strettamente necessarie per il funzionamento dei servizi, come l’ascolto di NGINX sulle porte 80 e 443. Questo approccio consente un controllo granulare dei privilegi assegnati al </a:t>
            </a:r>
            <a:r>
              <a:rPr lang="it-IT" b="1">
                <a:solidFill>
                  <a:schemeClr val="accent1">
                    <a:lumMod val="50000"/>
                  </a:schemeClr>
                </a:solidFill>
              </a:rPr>
              <a:t>container</a:t>
            </a:r>
            <a:r>
              <a:rPr lang="it-IT"/>
              <a:t>.</a:t>
            </a:r>
          </a:p>
          <a:p>
            <a:pPr marL="0" indent="0">
              <a:buNone/>
            </a:pPr>
            <a:r>
              <a:rPr lang="it-IT"/>
              <a:t>Inoltre, il container viene eseguito con un </a:t>
            </a:r>
            <a:r>
              <a:rPr lang="it-IT" b="1">
                <a:solidFill>
                  <a:schemeClr val="accent1">
                    <a:lumMod val="50000"/>
                  </a:schemeClr>
                </a:solidFill>
              </a:rPr>
              <a:t>utente non-root</a:t>
            </a:r>
            <a:r>
              <a:rPr lang="it-IT"/>
              <a:t>, minimizzando ulteriormente i rischi in caso di attacchi. L'opzione </a:t>
            </a:r>
            <a:r>
              <a:rPr lang="it-IT" b="1" i="1" err="1">
                <a:solidFill>
                  <a:schemeClr val="accent1">
                    <a:lumMod val="50000"/>
                  </a:schemeClr>
                </a:solidFill>
              </a:rPr>
              <a:t>security_opt</a:t>
            </a:r>
            <a:r>
              <a:rPr lang="it-IT" b="1" i="1">
                <a:solidFill>
                  <a:schemeClr val="accent1">
                    <a:lumMod val="50000"/>
                  </a:schemeClr>
                </a:solidFill>
              </a:rPr>
              <a:t>: </a:t>
            </a:r>
            <a:r>
              <a:rPr lang="it-IT" b="1" i="1" err="1">
                <a:solidFill>
                  <a:schemeClr val="accent1">
                    <a:lumMod val="50000"/>
                  </a:schemeClr>
                </a:solidFill>
              </a:rPr>
              <a:t>no-new-privileges:true</a:t>
            </a:r>
            <a:r>
              <a:rPr lang="it-IT" b="1"/>
              <a:t> </a:t>
            </a:r>
            <a:r>
              <a:rPr lang="it-IT"/>
              <a:t>impedisce ai processi all'interno del container di acquisire nuovi privilegi, anche in caso di exploit, proteggendo il sistema </a:t>
            </a:r>
            <a:r>
              <a:rPr lang="it-IT" err="1"/>
              <a:t>host</a:t>
            </a:r>
            <a:r>
              <a:rPr lang="it-IT"/>
              <a:t> da escalation di privilegi.</a:t>
            </a:r>
          </a:p>
          <a:p>
            <a:pPr marL="0" indent="0">
              <a:buNone/>
            </a:pPr>
            <a:r>
              <a:rPr lang="it-IT"/>
              <a:t>Solo le directory essenziali sono montate all’interno del container, con permessi restrittivi, per limitare al massimo l’accesso al filesystem </a:t>
            </a:r>
            <a:r>
              <a:rPr lang="it-IT" err="1"/>
              <a:t>dell’host</a:t>
            </a:r>
            <a:r>
              <a:rPr lang="it-IT"/>
              <a:t> anche in caso di compromissione.</a:t>
            </a:r>
          </a:p>
        </p:txBody>
      </p:sp>
      <p:sp>
        <p:nvSpPr>
          <p:cNvPr id="10" name="Segnaposto testo 9">
            <a:extLst>
              <a:ext uri="{FF2B5EF4-FFF2-40B4-BE49-F238E27FC236}">
                <a16:creationId xmlns:a16="http://schemas.microsoft.com/office/drawing/2014/main" id="{B0A8F9DD-DF4B-5E2A-55E2-DCB469DD36FE}"/>
              </a:ext>
            </a:extLst>
          </p:cNvPr>
          <p:cNvSpPr>
            <a:spLocks noGrp="1"/>
          </p:cNvSpPr>
          <p:nvPr>
            <p:ph type="body" sz="quarter" idx="18"/>
          </p:nvPr>
        </p:nvSpPr>
        <p:spPr>
          <a:xfrm>
            <a:off x="838199" y="1079625"/>
            <a:ext cx="10837543" cy="1040120"/>
          </a:xfrm>
        </p:spPr>
        <p:txBody>
          <a:bodyPr>
            <a:normAutofit/>
          </a:bodyPr>
          <a:lstStyle/>
          <a:p>
            <a:r>
              <a:rPr lang="it-IT"/>
              <a:t>Applicare il principio del privilegio minimo, consentendo solo agli utenti necessari (o ai processi che agiscono per loro conto) la possibilità di operare con un livello di privilegio non più alto di quello necessario a compiere le funzioni di business o organizzative.</a:t>
            </a:r>
          </a:p>
        </p:txBody>
      </p:sp>
      <p:pic>
        <p:nvPicPr>
          <p:cNvPr id="12" name="Immagine 11">
            <a:extLst>
              <a:ext uri="{FF2B5EF4-FFF2-40B4-BE49-F238E27FC236}">
                <a16:creationId xmlns:a16="http://schemas.microsoft.com/office/drawing/2014/main" id="{36B406EA-AF95-5926-FC0B-B17ED248CB22}"/>
              </a:ext>
            </a:extLst>
          </p:cNvPr>
          <p:cNvPicPr>
            <a:picLocks noChangeAspect="1"/>
          </p:cNvPicPr>
          <p:nvPr/>
        </p:nvPicPr>
        <p:blipFill>
          <a:blip r:embed="rId2"/>
          <a:srcRect l="3627" r="38851"/>
          <a:stretch>
            <a:fillRect/>
          </a:stretch>
        </p:blipFill>
        <p:spPr>
          <a:xfrm>
            <a:off x="9046477" y="2184973"/>
            <a:ext cx="2538871" cy="2196000"/>
          </a:xfrm>
          <a:prstGeom prst="rect">
            <a:avLst/>
          </a:prstGeom>
          <a:ln>
            <a:noFill/>
          </a:ln>
          <a:effectLst>
            <a:outerShdw blurRad="292100" dist="139700" dir="2700000" algn="tl" rotWithShape="0">
              <a:srgbClr val="333333">
                <a:alpha val="65000"/>
              </a:srgbClr>
            </a:outerShdw>
          </a:effectLst>
        </p:spPr>
      </p:pic>
      <p:pic>
        <p:nvPicPr>
          <p:cNvPr id="4" name="Immagine 3">
            <a:extLst>
              <a:ext uri="{FF2B5EF4-FFF2-40B4-BE49-F238E27FC236}">
                <a16:creationId xmlns:a16="http://schemas.microsoft.com/office/drawing/2014/main" id="{80AA91DB-E947-B0D3-0F98-FDA77F02E843}"/>
              </a:ext>
            </a:extLst>
          </p:cNvPr>
          <p:cNvPicPr>
            <a:picLocks noChangeAspect="1"/>
          </p:cNvPicPr>
          <p:nvPr/>
        </p:nvPicPr>
        <p:blipFill>
          <a:blip r:embed="rId3"/>
          <a:stretch>
            <a:fillRect/>
          </a:stretch>
        </p:blipFill>
        <p:spPr>
          <a:xfrm>
            <a:off x="9046477" y="4446202"/>
            <a:ext cx="2548800" cy="2124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1237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9EC79-CE95-836A-3A56-D90700D21D9D}"/>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C7B8253C-9D39-75CA-ECA6-7CA0985ED8E7}"/>
              </a:ext>
            </a:extLst>
          </p:cNvPr>
          <p:cNvSpPr>
            <a:spLocks noGrp="1"/>
          </p:cNvSpPr>
          <p:nvPr>
            <p:ph type="title"/>
          </p:nvPr>
        </p:nvSpPr>
        <p:spPr>
          <a:xfrm>
            <a:off x="838200" y="360000"/>
            <a:ext cx="10515600" cy="900000"/>
          </a:xfrm>
        </p:spPr>
        <p:txBody>
          <a:bodyPr/>
          <a:lstStyle/>
          <a:p>
            <a:r>
              <a:rPr lang="it-IT" dirty="0"/>
              <a:t>AC-6: LEAST PRIVILEGE (2/3) </a:t>
            </a:r>
          </a:p>
        </p:txBody>
      </p:sp>
      <p:sp>
        <p:nvSpPr>
          <p:cNvPr id="6" name="Segnaposto numero diapositiva 5">
            <a:extLst>
              <a:ext uri="{FF2B5EF4-FFF2-40B4-BE49-F238E27FC236}">
                <a16:creationId xmlns:a16="http://schemas.microsoft.com/office/drawing/2014/main" id="{DB89880C-3B4D-794B-22F5-DCAACBDE80B3}"/>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62</a:t>
            </a:fld>
            <a:endParaRPr lang="it-IT" noProof="0"/>
          </a:p>
        </p:txBody>
      </p:sp>
      <p:sp>
        <p:nvSpPr>
          <p:cNvPr id="9" name="Segnaposto testo 8">
            <a:extLst>
              <a:ext uri="{FF2B5EF4-FFF2-40B4-BE49-F238E27FC236}">
                <a16:creationId xmlns:a16="http://schemas.microsoft.com/office/drawing/2014/main" id="{D0C52154-30FE-75A2-AE04-F29D8C599AF7}"/>
              </a:ext>
            </a:extLst>
          </p:cNvPr>
          <p:cNvSpPr>
            <a:spLocks noGrp="1"/>
          </p:cNvSpPr>
          <p:nvPr>
            <p:ph type="body" sz="quarter" idx="17"/>
          </p:nvPr>
        </p:nvSpPr>
        <p:spPr>
          <a:xfrm>
            <a:off x="691016" y="2648548"/>
            <a:ext cx="7924800" cy="4072927"/>
          </a:xfrm>
        </p:spPr>
        <p:txBody>
          <a:bodyPr>
            <a:normAutofit/>
          </a:bodyPr>
          <a:lstStyle/>
          <a:p>
            <a:pPr marL="0" indent="0">
              <a:buNone/>
            </a:pPr>
            <a:r>
              <a:rPr lang="it-IT" dirty="0">
                <a:solidFill>
                  <a:schemeClr val="tx1">
                    <a:lumMod val="85000"/>
                    <a:lumOff val="15000"/>
                  </a:schemeClr>
                </a:solidFill>
              </a:rPr>
              <a:t>Per interfacciarsi con </a:t>
            </a:r>
            <a:r>
              <a:rPr lang="it-IT" b="1" dirty="0" err="1">
                <a:solidFill>
                  <a:schemeClr val="accent1">
                    <a:lumMod val="50000"/>
                  </a:schemeClr>
                </a:solidFill>
              </a:rPr>
              <a:t>Vault</a:t>
            </a:r>
            <a:r>
              <a:rPr lang="it-IT" dirty="0">
                <a:solidFill>
                  <a:schemeClr val="tx1">
                    <a:lumMod val="85000"/>
                    <a:lumOff val="15000"/>
                  </a:schemeClr>
                </a:solidFill>
              </a:rPr>
              <a:t>, il </a:t>
            </a:r>
            <a:r>
              <a:rPr lang="it-IT" dirty="0" err="1">
                <a:solidFill>
                  <a:schemeClr val="tx1">
                    <a:lumMod val="85000"/>
                    <a:lumOff val="15000"/>
                  </a:schemeClr>
                </a:solidFill>
              </a:rPr>
              <a:t>backend</a:t>
            </a:r>
            <a:r>
              <a:rPr lang="it-IT" dirty="0">
                <a:solidFill>
                  <a:schemeClr val="tx1">
                    <a:lumMod val="85000"/>
                    <a:lumOff val="15000"/>
                  </a:schemeClr>
                </a:solidFill>
              </a:rPr>
              <a:t> di Spring Boot utilizza un </a:t>
            </a:r>
            <a:r>
              <a:rPr lang="it-IT" b="1" dirty="0">
                <a:solidFill>
                  <a:schemeClr val="accent1">
                    <a:lumMod val="50000"/>
                  </a:schemeClr>
                </a:solidFill>
              </a:rPr>
              <a:t>token di accesso</a:t>
            </a:r>
            <a:r>
              <a:rPr lang="it-IT" b="1" dirty="0">
                <a:solidFill>
                  <a:schemeClr val="tx1">
                    <a:lumMod val="85000"/>
                    <a:lumOff val="15000"/>
                  </a:schemeClr>
                </a:solidFill>
              </a:rPr>
              <a:t> </a:t>
            </a:r>
            <a:r>
              <a:rPr lang="it-IT" dirty="0">
                <a:solidFill>
                  <a:schemeClr val="tx1">
                    <a:lumMod val="85000"/>
                    <a:lumOff val="15000"/>
                  </a:schemeClr>
                </a:solidFill>
              </a:rPr>
              <a:t>a cui sono associati solo i privilegi minimi necessari al suo corretto funzionamento.</a:t>
            </a:r>
          </a:p>
          <a:p>
            <a:pPr marL="0" indent="0">
              <a:buNone/>
            </a:pPr>
            <a:r>
              <a:rPr lang="it-IT" dirty="0">
                <a:solidFill>
                  <a:schemeClr val="tx1">
                    <a:lumMod val="85000"/>
                    <a:lumOff val="15000"/>
                  </a:schemeClr>
                </a:solidFill>
              </a:rPr>
              <a:t>La policy di sicurezza sul token di accesso da consegnare ai microservizi, nel nostro caso, permette:</a:t>
            </a:r>
          </a:p>
          <a:p>
            <a:pPr marL="285750" indent="-285750"/>
            <a:r>
              <a:rPr lang="it-IT" dirty="0">
                <a:solidFill>
                  <a:schemeClr val="tx1">
                    <a:lumMod val="85000"/>
                    <a:lumOff val="15000"/>
                  </a:schemeClr>
                </a:solidFill>
              </a:rPr>
              <a:t> la </a:t>
            </a:r>
            <a:r>
              <a:rPr lang="it-IT" b="1" dirty="0">
                <a:solidFill>
                  <a:schemeClr val="accent1">
                    <a:lumMod val="50000"/>
                  </a:schemeClr>
                </a:solidFill>
              </a:rPr>
              <a:t>lettura</a:t>
            </a:r>
            <a:r>
              <a:rPr lang="it-IT" dirty="0">
                <a:solidFill>
                  <a:schemeClr val="tx1">
                    <a:lumMod val="85000"/>
                    <a:lumOff val="15000"/>
                  </a:schemeClr>
                </a:solidFill>
              </a:rPr>
              <a:t> delle credenziali di accesso al database, </a:t>
            </a:r>
          </a:p>
          <a:p>
            <a:pPr marL="285750" indent="-285750"/>
            <a:r>
              <a:rPr lang="it-IT" dirty="0">
                <a:solidFill>
                  <a:schemeClr val="tx1">
                    <a:lumMod val="85000"/>
                    <a:lumOff val="15000"/>
                  </a:schemeClr>
                </a:solidFill>
              </a:rPr>
              <a:t>il </a:t>
            </a:r>
            <a:r>
              <a:rPr lang="it-IT" b="1" dirty="0">
                <a:solidFill>
                  <a:schemeClr val="accent1">
                    <a:lumMod val="50000"/>
                  </a:schemeClr>
                </a:solidFill>
              </a:rPr>
              <a:t>rinnovo</a:t>
            </a:r>
            <a:r>
              <a:rPr lang="it-IT" dirty="0">
                <a:solidFill>
                  <a:schemeClr val="tx1">
                    <a:lumMod val="85000"/>
                    <a:lumOff val="15000"/>
                  </a:schemeClr>
                </a:solidFill>
              </a:rPr>
              <a:t> e la </a:t>
            </a:r>
            <a:r>
              <a:rPr lang="it-IT" b="1" dirty="0">
                <a:solidFill>
                  <a:schemeClr val="accent1">
                    <a:lumMod val="50000"/>
                  </a:schemeClr>
                </a:solidFill>
              </a:rPr>
              <a:t>revoca</a:t>
            </a:r>
            <a:r>
              <a:rPr lang="it-IT" dirty="0">
                <a:solidFill>
                  <a:schemeClr val="tx1">
                    <a:lumMod val="85000"/>
                    <a:lumOff val="15000"/>
                  </a:schemeClr>
                </a:solidFill>
              </a:rPr>
              <a:t> dei </a:t>
            </a:r>
            <a:r>
              <a:rPr lang="it-IT" b="1" dirty="0" err="1">
                <a:solidFill>
                  <a:schemeClr val="accent1">
                    <a:lumMod val="50000"/>
                  </a:schemeClr>
                </a:solidFill>
              </a:rPr>
              <a:t>lease</a:t>
            </a:r>
            <a:endParaRPr lang="it-IT" b="1" dirty="0">
              <a:solidFill>
                <a:schemeClr val="accent1">
                  <a:lumMod val="50000"/>
                </a:schemeClr>
              </a:solidFill>
            </a:endParaRPr>
          </a:p>
          <a:p>
            <a:pPr marL="285750" indent="-285750"/>
            <a:r>
              <a:rPr lang="it-IT" dirty="0">
                <a:solidFill>
                  <a:schemeClr val="tx1">
                    <a:lumMod val="85000"/>
                    <a:lumOff val="15000"/>
                  </a:schemeClr>
                </a:solidFill>
              </a:rPr>
              <a:t>la </a:t>
            </a:r>
            <a:r>
              <a:rPr lang="it-IT" b="1" dirty="0">
                <a:solidFill>
                  <a:schemeClr val="accent1">
                    <a:lumMod val="50000"/>
                  </a:schemeClr>
                </a:solidFill>
              </a:rPr>
              <a:t>lettura</a:t>
            </a:r>
            <a:r>
              <a:rPr lang="it-IT" dirty="0">
                <a:solidFill>
                  <a:schemeClr val="tx1">
                    <a:lumMod val="85000"/>
                    <a:lumOff val="15000"/>
                  </a:schemeClr>
                </a:solidFill>
              </a:rPr>
              <a:t> dei segreti conservati come coppia chiave/valore </a:t>
            </a:r>
          </a:p>
          <a:p>
            <a:pPr marL="0" indent="0">
              <a:buNone/>
            </a:pPr>
            <a:r>
              <a:rPr lang="it-IT" dirty="0">
                <a:solidFill>
                  <a:schemeClr val="tx1">
                    <a:lumMod val="85000"/>
                    <a:lumOff val="15000"/>
                  </a:schemeClr>
                </a:solidFill>
              </a:rPr>
              <a:t>Un </a:t>
            </a:r>
            <a:r>
              <a:rPr lang="it-IT" b="1" dirty="0" err="1">
                <a:solidFill>
                  <a:schemeClr val="accent1">
                    <a:lumMod val="50000"/>
                  </a:schemeClr>
                </a:solidFill>
              </a:rPr>
              <a:t>lease</a:t>
            </a:r>
            <a:r>
              <a:rPr lang="it-IT" dirty="0">
                <a:solidFill>
                  <a:schemeClr val="tx1">
                    <a:lumMod val="85000"/>
                    <a:lumOff val="15000"/>
                  </a:schemeClr>
                </a:solidFill>
              </a:rPr>
              <a:t> è un metadato associato a ogni segreto dinamico o token di autenticazione, conserva informazioni come ID, TTL, rinnovabilità e altro. Allo scadere del TTL il segreto viene revocato automaticamente e se serve tenerlo attivo più a lungo, si può rinnovare. La revoca e il rinnovo può essere gestita da apposite API.</a:t>
            </a:r>
          </a:p>
          <a:p>
            <a:pPr marL="0" indent="0">
              <a:buNone/>
            </a:pPr>
            <a:endParaRPr lang="it-IT" dirty="0">
              <a:solidFill>
                <a:schemeClr val="tx1">
                  <a:lumMod val="85000"/>
                  <a:lumOff val="15000"/>
                </a:schemeClr>
              </a:solidFill>
            </a:endParaRPr>
          </a:p>
        </p:txBody>
      </p:sp>
      <p:sp>
        <p:nvSpPr>
          <p:cNvPr id="10" name="Segnaposto testo 9">
            <a:extLst>
              <a:ext uri="{FF2B5EF4-FFF2-40B4-BE49-F238E27FC236}">
                <a16:creationId xmlns:a16="http://schemas.microsoft.com/office/drawing/2014/main" id="{2203A21C-3AAD-D4ED-D9F9-3DDA164CF16E}"/>
              </a:ext>
            </a:extLst>
          </p:cNvPr>
          <p:cNvSpPr>
            <a:spLocks noGrp="1"/>
          </p:cNvSpPr>
          <p:nvPr>
            <p:ph type="body" sz="quarter" idx="18"/>
          </p:nvPr>
        </p:nvSpPr>
        <p:spPr>
          <a:xfrm>
            <a:off x="691016" y="1444750"/>
            <a:ext cx="10764384" cy="1019049"/>
          </a:xfrm>
        </p:spPr>
        <p:txBody>
          <a:bodyPr>
            <a:normAutofit/>
          </a:bodyPr>
          <a:lstStyle/>
          <a:p>
            <a:r>
              <a:rPr lang="it-IT">
                <a:solidFill>
                  <a:schemeClr val="tx1">
                    <a:lumMod val="85000"/>
                    <a:lumOff val="15000"/>
                  </a:schemeClr>
                </a:solidFill>
              </a:rPr>
              <a:t>Applicare il principio del privilegio minimo, consentendo solo agli utenti necessari (o ai processi che agiscono per loro conto) la possibilità di operare con un livello di privilegio non più alto di quello necessario a compiere le funzioni di business o organizzative.</a:t>
            </a:r>
          </a:p>
        </p:txBody>
      </p:sp>
      <p:pic>
        <p:nvPicPr>
          <p:cNvPr id="2" name="Segnaposto contenuto 11" descr="Immagine che contiene testo, elettronica, schermata, software&#10;&#10;Il contenuto generato dall'IA potrebbe non essere corretto.">
            <a:extLst>
              <a:ext uri="{FF2B5EF4-FFF2-40B4-BE49-F238E27FC236}">
                <a16:creationId xmlns:a16="http://schemas.microsoft.com/office/drawing/2014/main" id="{9EE3EFF1-2642-65D1-0B31-CEF46DFD3BA1}"/>
              </a:ext>
            </a:extLst>
          </p:cNvPr>
          <p:cNvPicPr>
            <a:picLocks noChangeAspect="1"/>
          </p:cNvPicPr>
          <p:nvPr/>
        </p:nvPicPr>
        <p:blipFill>
          <a:blip r:embed="rId2"/>
          <a:stretch>
            <a:fillRect/>
          </a:stretch>
        </p:blipFill>
        <p:spPr>
          <a:xfrm>
            <a:off x="8615816" y="2892448"/>
            <a:ext cx="3118984" cy="3035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3363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7B18C-64CF-28D1-91B1-8C1C3A18422B}"/>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AAFA2D98-D476-641B-1A00-11DFFA7B461E}"/>
              </a:ext>
            </a:extLst>
          </p:cNvPr>
          <p:cNvSpPr>
            <a:spLocks noGrp="1"/>
          </p:cNvSpPr>
          <p:nvPr>
            <p:ph type="title"/>
          </p:nvPr>
        </p:nvSpPr>
        <p:spPr>
          <a:xfrm>
            <a:off x="838200" y="360000"/>
            <a:ext cx="10515600" cy="900000"/>
          </a:xfrm>
        </p:spPr>
        <p:txBody>
          <a:bodyPr/>
          <a:lstStyle/>
          <a:p>
            <a:r>
              <a:rPr lang="it-IT" dirty="0"/>
              <a:t>AC-6: LEAST PRIVILEGE (3/3) </a:t>
            </a:r>
          </a:p>
        </p:txBody>
      </p:sp>
      <p:sp>
        <p:nvSpPr>
          <p:cNvPr id="6" name="Segnaposto numero diapositiva 5">
            <a:extLst>
              <a:ext uri="{FF2B5EF4-FFF2-40B4-BE49-F238E27FC236}">
                <a16:creationId xmlns:a16="http://schemas.microsoft.com/office/drawing/2014/main" id="{AEE66609-7470-5D29-B198-23290EAC35F8}"/>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63</a:t>
            </a:fld>
            <a:endParaRPr lang="it-IT" noProof="0"/>
          </a:p>
        </p:txBody>
      </p:sp>
      <p:sp>
        <p:nvSpPr>
          <p:cNvPr id="10" name="Segnaposto testo 9">
            <a:extLst>
              <a:ext uri="{FF2B5EF4-FFF2-40B4-BE49-F238E27FC236}">
                <a16:creationId xmlns:a16="http://schemas.microsoft.com/office/drawing/2014/main" id="{ECD3A432-3881-7C7D-4C92-EE7591D5C06C}"/>
              </a:ext>
            </a:extLst>
          </p:cNvPr>
          <p:cNvSpPr>
            <a:spLocks noGrp="1"/>
          </p:cNvSpPr>
          <p:nvPr>
            <p:ph type="body" sz="quarter" idx="18"/>
          </p:nvPr>
        </p:nvSpPr>
        <p:spPr>
          <a:xfrm>
            <a:off x="691016" y="1444750"/>
            <a:ext cx="10764384" cy="1019049"/>
          </a:xfrm>
        </p:spPr>
        <p:txBody>
          <a:bodyPr>
            <a:normAutofit/>
          </a:bodyPr>
          <a:lstStyle/>
          <a:p>
            <a:r>
              <a:rPr lang="it-IT">
                <a:solidFill>
                  <a:schemeClr val="tx1">
                    <a:lumMod val="85000"/>
                    <a:lumOff val="15000"/>
                  </a:schemeClr>
                </a:solidFill>
              </a:rPr>
              <a:t>Applicare il principio del privilegio minimo, consentendo solo agli utenti necessari (o ai processi che agiscono per loro conto) la possibilità di operare con un livello di privilegio non più alto di quello necessario a compiere le funzioni di business o organizzative.</a:t>
            </a:r>
          </a:p>
        </p:txBody>
      </p:sp>
      <p:sp>
        <p:nvSpPr>
          <p:cNvPr id="4" name="Segnaposto testo 3">
            <a:extLst>
              <a:ext uri="{FF2B5EF4-FFF2-40B4-BE49-F238E27FC236}">
                <a16:creationId xmlns:a16="http://schemas.microsoft.com/office/drawing/2014/main" id="{AF0F066E-7164-1F36-1B32-6797DC92C039}"/>
              </a:ext>
            </a:extLst>
          </p:cNvPr>
          <p:cNvSpPr txBox="1">
            <a:spLocks noGrp="1"/>
          </p:cNvSpPr>
          <p:nvPr>
            <p:ph type="body" sz="quarter" idx="17"/>
          </p:nvPr>
        </p:nvSpPr>
        <p:spPr>
          <a:xfrm>
            <a:off x="6276109" y="2647950"/>
            <a:ext cx="5178836" cy="2713563"/>
          </a:xfrm>
          <a:prstGeom prst="rect">
            <a:avLst/>
          </a:prstGeom>
          <a:noFill/>
        </p:spPr>
        <p:txBody>
          <a:bodyPr wrap="square">
            <a:spAutoFit/>
          </a:bodyPr>
          <a:lstStyle/>
          <a:p>
            <a:pPr marL="0" indent="0">
              <a:buNone/>
            </a:pPr>
            <a:r>
              <a:rPr lang="it-IT"/>
              <a:t>Per ogni servizio ne faccia richiesta, </a:t>
            </a:r>
            <a:r>
              <a:rPr lang="it-IT" err="1"/>
              <a:t>Vault</a:t>
            </a:r>
            <a:r>
              <a:rPr lang="it-IT"/>
              <a:t> è in grado di generare </a:t>
            </a:r>
            <a:r>
              <a:rPr lang="it-IT" b="1">
                <a:solidFill>
                  <a:schemeClr val="accent1">
                    <a:lumMod val="50000"/>
                  </a:schemeClr>
                </a:solidFill>
              </a:rPr>
              <a:t>credenziali di accesso temporanee </a:t>
            </a:r>
            <a:r>
              <a:rPr lang="it-IT"/>
              <a:t>al database MySQL, a cui sono associati solo i </a:t>
            </a:r>
            <a:r>
              <a:rPr lang="it-IT" b="1">
                <a:solidFill>
                  <a:schemeClr val="accent1">
                    <a:lumMod val="50000"/>
                  </a:schemeClr>
                </a:solidFill>
              </a:rPr>
              <a:t>GRANT</a:t>
            </a:r>
            <a:r>
              <a:rPr lang="it-IT"/>
              <a:t> strettamente necessari a tale servizio per operare correttamente sulle tabelle del DB.</a:t>
            </a:r>
          </a:p>
          <a:p>
            <a:pPr marL="0" indent="0">
              <a:buNone/>
            </a:pPr>
            <a:r>
              <a:rPr lang="it-IT"/>
              <a:t>Affinché </a:t>
            </a:r>
            <a:r>
              <a:rPr lang="it-IT" err="1"/>
              <a:t>Vault</a:t>
            </a:r>
            <a:r>
              <a:rPr lang="it-IT"/>
              <a:t> rilasci le credenziali temporanee al database, è necessario che il servizio che ne faccia richiesta si autentichi presso </a:t>
            </a:r>
            <a:r>
              <a:rPr lang="it-IT" err="1"/>
              <a:t>Vault</a:t>
            </a:r>
            <a:r>
              <a:rPr lang="it-IT"/>
              <a:t>, ad esempio utilizzando il proprio token di accesso.</a:t>
            </a:r>
          </a:p>
        </p:txBody>
      </p:sp>
      <p:pic>
        <p:nvPicPr>
          <p:cNvPr id="5" name="Immagine 4" descr="Immagine che contiene testo, schermata, diagramma, Parallelo&#10;&#10;Il contenuto generato dall'IA potrebbe non essere corretto.">
            <a:extLst>
              <a:ext uri="{FF2B5EF4-FFF2-40B4-BE49-F238E27FC236}">
                <a16:creationId xmlns:a16="http://schemas.microsoft.com/office/drawing/2014/main" id="{942A0813-41FC-2E05-3A40-101356729F9E}"/>
              </a:ext>
            </a:extLst>
          </p:cNvPr>
          <p:cNvPicPr>
            <a:picLocks noChangeAspect="1"/>
          </p:cNvPicPr>
          <p:nvPr/>
        </p:nvPicPr>
        <p:blipFill>
          <a:blip r:embed="rId2"/>
          <a:srcRect l="5279" t="3581"/>
          <a:stretch>
            <a:fillRect/>
          </a:stretch>
        </p:blipFill>
        <p:spPr>
          <a:xfrm>
            <a:off x="838200" y="2621095"/>
            <a:ext cx="4360964" cy="41003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8024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EEBF93-4437-555A-56B2-BEFB9A15A203}"/>
              </a:ext>
            </a:extLst>
          </p:cNvPr>
          <p:cNvSpPr>
            <a:spLocks noGrp="1"/>
          </p:cNvSpPr>
          <p:nvPr>
            <p:ph type="title"/>
          </p:nvPr>
        </p:nvSpPr>
        <p:spPr>
          <a:xfrm>
            <a:off x="3321510" y="1214202"/>
            <a:ext cx="5111750" cy="551303"/>
          </a:xfrm>
        </p:spPr>
        <p:txBody>
          <a:bodyPr/>
          <a:lstStyle/>
          <a:p>
            <a:r>
              <a:rPr lang="it-IT" b="1">
                <a:solidFill>
                  <a:schemeClr val="accent1">
                    <a:lumMod val="50000"/>
                  </a:schemeClr>
                </a:solidFill>
              </a:rPr>
              <a:t>VAULT: Secret </a:t>
            </a:r>
            <a:r>
              <a:rPr lang="it-IT" b="1" err="1">
                <a:solidFill>
                  <a:schemeClr val="accent1">
                    <a:lumMod val="50000"/>
                  </a:schemeClr>
                </a:solidFill>
              </a:rPr>
              <a:t>engine</a:t>
            </a:r>
            <a:endParaRPr lang="it-IT" b="1">
              <a:solidFill>
                <a:schemeClr val="accent1">
                  <a:lumMod val="50000"/>
                </a:schemeClr>
              </a:solidFill>
            </a:endParaRPr>
          </a:p>
        </p:txBody>
      </p:sp>
      <p:sp>
        <p:nvSpPr>
          <p:cNvPr id="3" name="Segnaposto testo 2">
            <a:extLst>
              <a:ext uri="{FF2B5EF4-FFF2-40B4-BE49-F238E27FC236}">
                <a16:creationId xmlns:a16="http://schemas.microsoft.com/office/drawing/2014/main" id="{5EA174A3-AEE0-E555-820A-696281B8F17F}"/>
              </a:ext>
            </a:extLst>
          </p:cNvPr>
          <p:cNvSpPr>
            <a:spLocks noGrp="1"/>
          </p:cNvSpPr>
          <p:nvPr>
            <p:ph type="body" idx="1"/>
          </p:nvPr>
        </p:nvSpPr>
        <p:spPr>
          <a:xfrm>
            <a:off x="1057996" y="1978543"/>
            <a:ext cx="9638779" cy="1710442"/>
          </a:xfrm>
        </p:spPr>
        <p:txBody>
          <a:bodyPr>
            <a:normAutofit/>
          </a:bodyPr>
          <a:lstStyle/>
          <a:p>
            <a:r>
              <a:rPr lang="it-IT" sz="1600"/>
              <a:t>L’architettura di </a:t>
            </a:r>
            <a:r>
              <a:rPr lang="it-IT" sz="1600" err="1"/>
              <a:t>Vault</a:t>
            </a:r>
            <a:r>
              <a:rPr lang="it-IT" sz="1600"/>
              <a:t> è un’architettura a plug-in. In particolare, i </a:t>
            </a:r>
            <a:r>
              <a:rPr lang="it-IT" sz="1600" b="1">
                <a:solidFill>
                  <a:schemeClr val="accent1">
                    <a:lumMod val="50000"/>
                  </a:schemeClr>
                </a:solidFill>
              </a:rPr>
              <a:t>secret </a:t>
            </a:r>
            <a:r>
              <a:rPr lang="it-IT" sz="1600" b="1" err="1">
                <a:solidFill>
                  <a:schemeClr val="accent1">
                    <a:lumMod val="50000"/>
                  </a:schemeClr>
                </a:solidFill>
              </a:rPr>
              <a:t>engine</a:t>
            </a:r>
            <a:r>
              <a:rPr lang="it-IT" sz="1600">
                <a:solidFill>
                  <a:schemeClr val="accent1">
                    <a:lumMod val="50000"/>
                  </a:schemeClr>
                </a:solidFill>
              </a:rPr>
              <a:t> </a:t>
            </a:r>
            <a:r>
              <a:rPr lang="it-IT" sz="1600"/>
              <a:t>sono dei </a:t>
            </a:r>
            <a:r>
              <a:rPr lang="it-IT" sz="1600" err="1"/>
              <a:t>built</a:t>
            </a:r>
            <a:r>
              <a:rPr lang="it-IT" sz="1600"/>
              <a:t>-in plug-in</a:t>
            </a:r>
            <a:r>
              <a:rPr lang="it-IT" sz="1600" b="1"/>
              <a:t> </a:t>
            </a:r>
            <a:r>
              <a:rPr lang="it-IT" sz="1600"/>
              <a:t>che hanno il compito di archiviare, generare o crittografare dati di diverse tipologie.</a:t>
            </a:r>
          </a:p>
          <a:p>
            <a:r>
              <a:rPr lang="it-IT" sz="1600"/>
              <a:t>Nel nostro caso sono stati impiegati due tipi di secret </a:t>
            </a:r>
            <a:r>
              <a:rPr lang="it-IT" sz="1600" err="1"/>
              <a:t>engine</a:t>
            </a:r>
            <a:r>
              <a:rPr lang="it-IT" sz="1600"/>
              <a:t> diversi:</a:t>
            </a:r>
          </a:p>
          <a:p>
            <a:pPr marL="342900" indent="-342900">
              <a:buAutoNum type="arabicPeriod"/>
            </a:pPr>
            <a:r>
              <a:rPr lang="it-IT" sz="1600" b="1">
                <a:solidFill>
                  <a:schemeClr val="accent1">
                    <a:lumMod val="50000"/>
                  </a:schemeClr>
                </a:solidFill>
              </a:rPr>
              <a:t>KV secret </a:t>
            </a:r>
            <a:r>
              <a:rPr lang="it-IT" sz="1600" b="1" err="1">
                <a:solidFill>
                  <a:schemeClr val="accent1">
                    <a:lumMod val="50000"/>
                  </a:schemeClr>
                </a:solidFill>
              </a:rPr>
              <a:t>engine</a:t>
            </a:r>
            <a:r>
              <a:rPr lang="it-IT" sz="1600" b="1"/>
              <a:t>, </a:t>
            </a:r>
            <a:r>
              <a:rPr lang="it-IT" sz="1600"/>
              <a:t>permette di memorizzare coppie chiave-valore cifrate</a:t>
            </a:r>
          </a:p>
          <a:p>
            <a:pPr marL="342900" indent="-342900">
              <a:buAutoNum type="arabicPeriod"/>
            </a:pPr>
            <a:r>
              <a:rPr lang="it-IT" sz="1600" b="1">
                <a:solidFill>
                  <a:schemeClr val="accent1">
                    <a:lumMod val="50000"/>
                  </a:schemeClr>
                </a:solidFill>
              </a:rPr>
              <a:t>Database secret </a:t>
            </a:r>
            <a:r>
              <a:rPr lang="it-IT" sz="1600" b="1" err="1">
                <a:solidFill>
                  <a:schemeClr val="accent1">
                    <a:lumMod val="50000"/>
                  </a:schemeClr>
                </a:solidFill>
              </a:rPr>
              <a:t>engine</a:t>
            </a:r>
            <a:r>
              <a:rPr lang="it-IT" sz="1600"/>
              <a:t>, permette di generare credenziali dinamiche temporanee per database</a:t>
            </a:r>
          </a:p>
        </p:txBody>
      </p:sp>
      <p:sp>
        <p:nvSpPr>
          <p:cNvPr id="6" name="Segnaposto numero diapositiva 5">
            <a:extLst>
              <a:ext uri="{FF2B5EF4-FFF2-40B4-BE49-F238E27FC236}">
                <a16:creationId xmlns:a16="http://schemas.microsoft.com/office/drawing/2014/main" id="{C47647FB-4ED3-7986-F461-0CFD97618EEC}"/>
              </a:ext>
            </a:extLst>
          </p:cNvPr>
          <p:cNvSpPr>
            <a:spLocks noGrp="1"/>
          </p:cNvSpPr>
          <p:nvPr>
            <p:ph type="sldNum" sz="quarter" idx="10"/>
          </p:nvPr>
        </p:nvSpPr>
        <p:spPr>
          <a:xfrm>
            <a:off x="8610600" y="6356350"/>
            <a:ext cx="2743200" cy="365125"/>
          </a:xfrm>
        </p:spPr>
        <p:txBody>
          <a:bodyPr/>
          <a:lstStyle/>
          <a:p>
            <a:pPr rtl="0"/>
            <a:fld id="{B5CEABB6-07DC-46E8-9B57-56EC44A396E5}" type="slidenum">
              <a:rPr lang="it-IT" noProof="0" smtClean="0"/>
              <a:t>64</a:t>
            </a:fld>
            <a:endParaRPr lang="it-IT" noProof="0"/>
          </a:p>
        </p:txBody>
      </p:sp>
      <p:pic>
        <p:nvPicPr>
          <p:cNvPr id="5" name="Immagine 4" descr="Immagine che contiene testo, schermata, Carattere, linea&#10;&#10;Il contenuto generato dall'IA potrebbe non essere corretto.">
            <a:extLst>
              <a:ext uri="{FF2B5EF4-FFF2-40B4-BE49-F238E27FC236}">
                <a16:creationId xmlns:a16="http://schemas.microsoft.com/office/drawing/2014/main" id="{A0AAE0D7-1C30-7728-3558-A3703A3CED2F}"/>
              </a:ext>
            </a:extLst>
          </p:cNvPr>
          <p:cNvPicPr>
            <a:picLocks noChangeAspect="1"/>
          </p:cNvPicPr>
          <p:nvPr/>
        </p:nvPicPr>
        <p:blipFill>
          <a:blip r:embed="rId3"/>
          <a:stretch>
            <a:fillRect/>
          </a:stretch>
        </p:blipFill>
        <p:spPr>
          <a:xfrm>
            <a:off x="3059202" y="3902023"/>
            <a:ext cx="6073595" cy="2227297"/>
          </a:xfrm>
          <a:prstGeom prst="rect">
            <a:avLst/>
          </a:prstGeom>
        </p:spPr>
      </p:pic>
    </p:spTree>
    <p:extLst>
      <p:ext uri="{BB962C8B-B14F-4D97-AF65-F5344CB8AC3E}">
        <p14:creationId xmlns:p14="http://schemas.microsoft.com/office/powerpoint/2010/main" val="3751925815"/>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4597AC-73CE-620D-3381-A94B8437F5A6}"/>
              </a:ext>
            </a:extLst>
          </p:cNvPr>
          <p:cNvSpPr>
            <a:spLocks noGrp="1"/>
          </p:cNvSpPr>
          <p:nvPr>
            <p:ph type="title"/>
          </p:nvPr>
        </p:nvSpPr>
        <p:spPr>
          <a:xfrm>
            <a:off x="2617838" y="564634"/>
            <a:ext cx="8118987" cy="585788"/>
          </a:xfrm>
        </p:spPr>
        <p:txBody>
          <a:bodyPr>
            <a:normAutofit/>
          </a:bodyPr>
          <a:lstStyle/>
          <a:p>
            <a:r>
              <a:rPr lang="it-IT" b="1">
                <a:solidFill>
                  <a:schemeClr val="accent1">
                    <a:lumMod val="50000"/>
                  </a:schemeClr>
                </a:solidFill>
              </a:rPr>
              <a:t>VAULT: Database secret </a:t>
            </a:r>
            <a:r>
              <a:rPr lang="it-IT" b="1" err="1">
                <a:solidFill>
                  <a:schemeClr val="accent1">
                    <a:lumMod val="50000"/>
                  </a:schemeClr>
                </a:solidFill>
              </a:rPr>
              <a:t>engine</a:t>
            </a:r>
            <a:endParaRPr lang="it-IT" b="1">
              <a:solidFill>
                <a:schemeClr val="accent1">
                  <a:lumMod val="50000"/>
                </a:schemeClr>
              </a:solidFill>
            </a:endParaRPr>
          </a:p>
        </p:txBody>
      </p:sp>
      <p:sp>
        <p:nvSpPr>
          <p:cNvPr id="3" name="Segnaposto testo 2">
            <a:extLst>
              <a:ext uri="{FF2B5EF4-FFF2-40B4-BE49-F238E27FC236}">
                <a16:creationId xmlns:a16="http://schemas.microsoft.com/office/drawing/2014/main" id="{289D3074-BE71-33B2-E709-1C10E4057C0F}"/>
              </a:ext>
            </a:extLst>
          </p:cNvPr>
          <p:cNvSpPr>
            <a:spLocks noGrp="1"/>
          </p:cNvSpPr>
          <p:nvPr>
            <p:ph type="body" sz="quarter" idx="13"/>
          </p:nvPr>
        </p:nvSpPr>
        <p:spPr>
          <a:xfrm>
            <a:off x="714375" y="1486869"/>
            <a:ext cx="1779639" cy="514350"/>
          </a:xfrm>
        </p:spPr>
        <p:txBody>
          <a:bodyPr/>
          <a:lstStyle/>
          <a:p>
            <a:pPr algn="l"/>
            <a:r>
              <a:rPr lang="it-IT" sz="1400" cap="none"/>
              <a:t>Abilitazione del secret </a:t>
            </a:r>
            <a:r>
              <a:rPr lang="it-IT" sz="1400" cap="none" err="1"/>
              <a:t>engine</a:t>
            </a:r>
            <a:endParaRPr lang="it-IT" sz="1400" cap="none"/>
          </a:p>
        </p:txBody>
      </p:sp>
      <p:sp>
        <p:nvSpPr>
          <p:cNvPr id="4" name="Segnaposto testo 3">
            <a:extLst>
              <a:ext uri="{FF2B5EF4-FFF2-40B4-BE49-F238E27FC236}">
                <a16:creationId xmlns:a16="http://schemas.microsoft.com/office/drawing/2014/main" id="{B0F6F677-5D77-99E3-3358-990B404952D4}"/>
              </a:ext>
            </a:extLst>
          </p:cNvPr>
          <p:cNvSpPr>
            <a:spLocks noGrp="1"/>
          </p:cNvSpPr>
          <p:nvPr>
            <p:ph type="body" sz="quarter" idx="14"/>
          </p:nvPr>
        </p:nvSpPr>
        <p:spPr>
          <a:xfrm>
            <a:off x="714374" y="2557463"/>
            <a:ext cx="2392619" cy="514350"/>
          </a:xfrm>
        </p:spPr>
        <p:txBody>
          <a:bodyPr/>
          <a:lstStyle/>
          <a:p>
            <a:pPr algn="l"/>
            <a:r>
              <a:rPr lang="it-IT" sz="1400" cap="none"/>
              <a:t>Configurazione del corretto plug-in e delle informazioni di connessione col database</a:t>
            </a:r>
          </a:p>
        </p:txBody>
      </p:sp>
      <p:sp>
        <p:nvSpPr>
          <p:cNvPr id="5" name="Segnaposto testo 4">
            <a:extLst>
              <a:ext uri="{FF2B5EF4-FFF2-40B4-BE49-F238E27FC236}">
                <a16:creationId xmlns:a16="http://schemas.microsoft.com/office/drawing/2014/main" id="{78EFE224-4465-D867-AD7D-9A0E8D45913A}"/>
              </a:ext>
            </a:extLst>
          </p:cNvPr>
          <p:cNvSpPr>
            <a:spLocks noGrp="1"/>
          </p:cNvSpPr>
          <p:nvPr>
            <p:ph type="body" sz="quarter" idx="15"/>
          </p:nvPr>
        </p:nvSpPr>
        <p:spPr>
          <a:xfrm>
            <a:off x="589934" y="3395032"/>
            <a:ext cx="3018505" cy="1134195"/>
          </a:xfrm>
        </p:spPr>
        <p:txBody>
          <a:bodyPr/>
          <a:lstStyle/>
          <a:p>
            <a:pPr algn="l"/>
            <a:r>
              <a:rPr lang="it-IT" sz="1400" cap="none"/>
              <a:t>Configurazione del ruolo, che mappa un nome in </a:t>
            </a:r>
            <a:r>
              <a:rPr lang="it-IT" sz="1400" cap="none" err="1"/>
              <a:t>Vault</a:t>
            </a:r>
            <a:r>
              <a:rPr lang="it-IT" sz="1400" cap="none"/>
              <a:t> a un set di </a:t>
            </a:r>
            <a:r>
              <a:rPr lang="it-IT" sz="1400" cap="none" err="1"/>
              <a:t>creation</a:t>
            </a:r>
            <a:r>
              <a:rPr lang="it-IT" sz="1400" cap="none"/>
              <a:t> </a:t>
            </a:r>
            <a:r>
              <a:rPr lang="it-IT" sz="1400" cap="none" err="1"/>
              <a:t>statement</a:t>
            </a:r>
            <a:r>
              <a:rPr lang="it-IT" sz="1400" cap="none"/>
              <a:t> per la creazione di credenziali nel database</a:t>
            </a:r>
          </a:p>
        </p:txBody>
      </p:sp>
      <p:sp>
        <p:nvSpPr>
          <p:cNvPr id="13" name="Segnaposto numero diapositiva 12">
            <a:extLst>
              <a:ext uri="{FF2B5EF4-FFF2-40B4-BE49-F238E27FC236}">
                <a16:creationId xmlns:a16="http://schemas.microsoft.com/office/drawing/2014/main" id="{99F251C2-199B-C108-EB5A-19DBC2E76C83}"/>
              </a:ext>
            </a:extLst>
          </p:cNvPr>
          <p:cNvSpPr>
            <a:spLocks noGrp="1"/>
          </p:cNvSpPr>
          <p:nvPr>
            <p:ph type="sldNum" sz="quarter" idx="21"/>
          </p:nvPr>
        </p:nvSpPr>
        <p:spPr>
          <a:xfrm>
            <a:off x="10810874" y="6356350"/>
            <a:ext cx="542925" cy="365125"/>
          </a:xfrm>
        </p:spPr>
        <p:txBody>
          <a:bodyPr/>
          <a:lstStyle/>
          <a:p>
            <a:pPr rtl="0"/>
            <a:fld id="{B5CEABB6-07DC-46E8-9B57-56EC44A396E5}" type="slidenum">
              <a:rPr lang="it-IT" noProof="0" smtClean="0"/>
              <a:t>65</a:t>
            </a:fld>
            <a:endParaRPr lang="it-IT" noProof="0"/>
          </a:p>
        </p:txBody>
      </p:sp>
      <p:pic>
        <p:nvPicPr>
          <p:cNvPr id="14" name="Segnaposto contenuto 16" descr="Immagine che contiene testo, schermata, Carattere&#10;&#10;Il contenuto generato dall'IA potrebbe non essere corretto.">
            <a:extLst>
              <a:ext uri="{FF2B5EF4-FFF2-40B4-BE49-F238E27FC236}">
                <a16:creationId xmlns:a16="http://schemas.microsoft.com/office/drawing/2014/main" id="{F29645AE-1FE4-53F6-7E51-7D2F115B4D45}"/>
              </a:ext>
            </a:extLst>
          </p:cNvPr>
          <p:cNvPicPr>
            <a:picLocks noGrp="1" noChangeAspect="1"/>
          </p:cNvPicPr>
          <p:nvPr>
            <p:ph sz="half" idx="2"/>
          </p:nvPr>
        </p:nvPicPr>
        <p:blipFill>
          <a:blip r:embed="rId3"/>
          <a:stretch>
            <a:fillRect/>
          </a:stretch>
        </p:blipFill>
        <p:spPr>
          <a:xfrm>
            <a:off x="4401535" y="1601102"/>
            <a:ext cx="4129111" cy="1004218"/>
          </a:xfrm>
        </p:spPr>
      </p:pic>
      <p:pic>
        <p:nvPicPr>
          <p:cNvPr id="15" name="Segnaposto contenuto 16" descr="Immagine che contiene testo, schermata, Carattere&#10;&#10;Il contenuto generato dall'IA potrebbe non essere corretto.">
            <a:extLst>
              <a:ext uri="{FF2B5EF4-FFF2-40B4-BE49-F238E27FC236}">
                <a16:creationId xmlns:a16="http://schemas.microsoft.com/office/drawing/2014/main" id="{7503F169-4697-0E53-E7B6-ABE073D1E7D1}"/>
              </a:ext>
            </a:extLst>
          </p:cNvPr>
          <p:cNvPicPr>
            <a:picLocks noGrp="1" noChangeAspect="1"/>
          </p:cNvPicPr>
          <p:nvPr>
            <p:ph sz="half" idx="2"/>
          </p:nvPr>
        </p:nvPicPr>
        <p:blipFill>
          <a:blip r:embed="rId3"/>
          <a:stretch>
            <a:fillRect/>
          </a:stretch>
        </p:blipFill>
        <p:spPr>
          <a:xfrm>
            <a:off x="4401535" y="1386348"/>
            <a:ext cx="4519803" cy="1099236"/>
          </a:xfrm>
        </p:spPr>
      </p:pic>
      <p:pic>
        <p:nvPicPr>
          <p:cNvPr id="16" name="Segnaposto contenuto 16">
            <a:extLst>
              <a:ext uri="{FF2B5EF4-FFF2-40B4-BE49-F238E27FC236}">
                <a16:creationId xmlns:a16="http://schemas.microsoft.com/office/drawing/2014/main" id="{455DC5B7-3EE2-10DF-B4F2-458BE9F59CF3}"/>
              </a:ext>
            </a:extLst>
          </p:cNvPr>
          <p:cNvPicPr>
            <a:picLocks noChangeAspect="1"/>
          </p:cNvPicPr>
          <p:nvPr/>
        </p:nvPicPr>
        <p:blipFill>
          <a:blip r:embed="rId4"/>
          <a:srcRect/>
          <a:stretch/>
        </p:blipFill>
        <p:spPr>
          <a:xfrm>
            <a:off x="3654319" y="2302292"/>
            <a:ext cx="4129111" cy="1004218"/>
          </a:xfrm>
          <a:prstGeom prst="rect">
            <a:avLst/>
          </a:prstGeom>
        </p:spPr>
      </p:pic>
      <p:pic>
        <p:nvPicPr>
          <p:cNvPr id="17" name="Segnaposto contenuto 18">
            <a:extLst>
              <a:ext uri="{FF2B5EF4-FFF2-40B4-BE49-F238E27FC236}">
                <a16:creationId xmlns:a16="http://schemas.microsoft.com/office/drawing/2014/main" id="{5016E798-8D1B-FA36-1C6C-40339F46B728}"/>
              </a:ext>
            </a:extLst>
          </p:cNvPr>
          <p:cNvPicPr>
            <a:picLocks noChangeAspect="1"/>
          </p:cNvPicPr>
          <p:nvPr/>
        </p:nvPicPr>
        <p:blipFill>
          <a:blip r:embed="rId5"/>
          <a:srcRect r="36104"/>
          <a:stretch>
            <a:fillRect/>
          </a:stretch>
        </p:blipFill>
        <p:spPr>
          <a:xfrm>
            <a:off x="5007184" y="3531941"/>
            <a:ext cx="3838642" cy="860375"/>
          </a:xfrm>
          <a:prstGeom prst="rect">
            <a:avLst/>
          </a:prstGeom>
        </p:spPr>
      </p:pic>
      <p:pic>
        <p:nvPicPr>
          <p:cNvPr id="18" name="Segnaposto contenuto 22" descr="Immagine che contiene testo, schermata, Carattere&#10;&#10;Il contenuto generato dall'IA potrebbe non essere corretto.">
            <a:extLst>
              <a:ext uri="{FF2B5EF4-FFF2-40B4-BE49-F238E27FC236}">
                <a16:creationId xmlns:a16="http://schemas.microsoft.com/office/drawing/2014/main" id="{AD2F79D3-D682-9B96-4435-8834D880D18D}"/>
              </a:ext>
            </a:extLst>
          </p:cNvPr>
          <p:cNvPicPr>
            <a:picLocks noChangeAspect="1"/>
          </p:cNvPicPr>
          <p:nvPr/>
        </p:nvPicPr>
        <p:blipFill>
          <a:blip r:embed="rId6"/>
          <a:stretch>
            <a:fillRect/>
          </a:stretch>
        </p:blipFill>
        <p:spPr>
          <a:xfrm>
            <a:off x="5428473" y="4628623"/>
            <a:ext cx="4055100" cy="1100751"/>
          </a:xfrm>
          <a:prstGeom prst="rect">
            <a:avLst/>
          </a:prstGeom>
        </p:spPr>
      </p:pic>
      <p:sp>
        <p:nvSpPr>
          <p:cNvPr id="24" name="CasellaDiTesto 23">
            <a:extLst>
              <a:ext uri="{FF2B5EF4-FFF2-40B4-BE49-F238E27FC236}">
                <a16:creationId xmlns:a16="http://schemas.microsoft.com/office/drawing/2014/main" id="{02C8D37D-8DB2-919C-69CA-E0014F1F5C94}"/>
              </a:ext>
            </a:extLst>
          </p:cNvPr>
          <p:cNvSpPr txBox="1"/>
          <p:nvPr/>
        </p:nvSpPr>
        <p:spPr>
          <a:xfrm>
            <a:off x="3106993" y="1589253"/>
            <a:ext cx="4519803" cy="461665"/>
          </a:xfrm>
          <a:prstGeom prst="rect">
            <a:avLst/>
          </a:prstGeom>
          <a:solidFill>
            <a:schemeClr val="tx1"/>
          </a:solidFill>
        </p:spPr>
        <p:txBody>
          <a:bodyPr wrap="square" rtlCol="0">
            <a:spAutoFit/>
          </a:bodyPr>
          <a:lstStyle/>
          <a:p>
            <a:r>
              <a:rPr lang="en-US" sz="1200">
                <a:solidFill>
                  <a:schemeClr val="bg1">
                    <a:lumMod val="75000"/>
                  </a:schemeClr>
                </a:solidFill>
              </a:rPr>
              <a:t>/ #  vault secrets enable </a:t>
            </a:r>
            <a:r>
              <a:rPr lang="en-US" sz="1200" err="1">
                <a:solidFill>
                  <a:schemeClr val="bg1">
                    <a:lumMod val="75000"/>
                  </a:schemeClr>
                </a:solidFill>
              </a:rPr>
              <a:t>ssd-mysql-db</a:t>
            </a:r>
            <a:endParaRPr lang="en-US" sz="1200">
              <a:solidFill>
                <a:schemeClr val="bg1">
                  <a:lumMod val="75000"/>
                </a:schemeClr>
              </a:solidFill>
            </a:endParaRPr>
          </a:p>
          <a:p>
            <a:r>
              <a:rPr lang="en-US" sz="1200">
                <a:solidFill>
                  <a:schemeClr val="bg1">
                    <a:lumMod val="75000"/>
                  </a:schemeClr>
                </a:solidFill>
              </a:rPr>
              <a:t>Success! Enabled the database secrets engine at: </a:t>
            </a:r>
            <a:r>
              <a:rPr lang="en-US" sz="1200" err="1">
                <a:solidFill>
                  <a:schemeClr val="bg1">
                    <a:lumMod val="75000"/>
                  </a:schemeClr>
                </a:solidFill>
              </a:rPr>
              <a:t>ssd-mysql-db</a:t>
            </a:r>
            <a:r>
              <a:rPr lang="it-IT" sz="1200">
                <a:solidFill>
                  <a:schemeClr val="bg1">
                    <a:lumMod val="75000"/>
                  </a:schemeClr>
                </a:solidFill>
              </a:rPr>
              <a:t>/</a:t>
            </a:r>
            <a:endParaRPr lang="en-US" sz="1200">
              <a:solidFill>
                <a:schemeClr val="bg1">
                  <a:lumMod val="75000"/>
                </a:schemeClr>
              </a:solidFill>
            </a:endParaRPr>
          </a:p>
        </p:txBody>
      </p:sp>
      <p:sp>
        <p:nvSpPr>
          <p:cNvPr id="31" name="Segnaposto testo 4">
            <a:extLst>
              <a:ext uri="{FF2B5EF4-FFF2-40B4-BE49-F238E27FC236}">
                <a16:creationId xmlns:a16="http://schemas.microsoft.com/office/drawing/2014/main" id="{5C0DDE24-281A-08D7-2061-942F5BBB1CBF}"/>
              </a:ext>
            </a:extLst>
          </p:cNvPr>
          <p:cNvSpPr txBox="1">
            <a:spLocks/>
          </p:cNvSpPr>
          <p:nvPr/>
        </p:nvSpPr>
        <p:spPr>
          <a:xfrm>
            <a:off x="860320" y="4332489"/>
            <a:ext cx="3018505" cy="1134195"/>
          </a:xfrm>
          <a:prstGeom prst="rect">
            <a:avLst/>
          </a:prstGeom>
        </p:spPr>
        <p:txBody>
          <a:bodyPr vert="horz" lIns="91440" tIns="45720" rIns="9144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cap="all" spc="150" baseline="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it-IT" sz="1400" cap="none"/>
          </a:p>
        </p:txBody>
      </p:sp>
      <p:sp>
        <p:nvSpPr>
          <p:cNvPr id="33" name="CasellaDiTesto 32">
            <a:extLst>
              <a:ext uri="{FF2B5EF4-FFF2-40B4-BE49-F238E27FC236}">
                <a16:creationId xmlns:a16="http://schemas.microsoft.com/office/drawing/2014/main" id="{291B846D-C426-68AA-ABD4-CDCBBE23ADF6}"/>
              </a:ext>
            </a:extLst>
          </p:cNvPr>
          <p:cNvSpPr txBox="1"/>
          <p:nvPr/>
        </p:nvSpPr>
        <p:spPr>
          <a:xfrm>
            <a:off x="1604194" y="4628623"/>
            <a:ext cx="2795742" cy="738664"/>
          </a:xfrm>
          <a:prstGeom prst="rect">
            <a:avLst/>
          </a:prstGeom>
          <a:noFill/>
        </p:spPr>
        <p:txBody>
          <a:bodyPr wrap="square">
            <a:spAutoFit/>
          </a:bodyPr>
          <a:lstStyle/>
          <a:p>
            <a:r>
              <a:rPr lang="it-IT" sz="1400" spc="150">
                <a:solidFill>
                  <a:schemeClr val="tx1">
                    <a:lumMod val="75000"/>
                    <a:lumOff val="25000"/>
                  </a:schemeClr>
                </a:solidFill>
              </a:rPr>
              <a:t>Generazione di nuove credenziali, basate sul ruolo</a:t>
            </a:r>
          </a:p>
        </p:txBody>
      </p:sp>
      <p:pic>
        <p:nvPicPr>
          <p:cNvPr id="7" name="Immagine 6">
            <a:extLst>
              <a:ext uri="{FF2B5EF4-FFF2-40B4-BE49-F238E27FC236}">
                <a16:creationId xmlns:a16="http://schemas.microsoft.com/office/drawing/2014/main" id="{FEE4687D-A1BC-BDF2-48A0-1143D15873F6}"/>
              </a:ext>
            </a:extLst>
          </p:cNvPr>
          <p:cNvPicPr>
            <a:picLocks noChangeAspect="1"/>
          </p:cNvPicPr>
          <p:nvPr/>
        </p:nvPicPr>
        <p:blipFill>
          <a:blip r:embed="rId7"/>
          <a:stretch>
            <a:fillRect/>
          </a:stretch>
        </p:blipFill>
        <p:spPr>
          <a:xfrm>
            <a:off x="8415411" y="1209611"/>
            <a:ext cx="3482156" cy="2116448"/>
          </a:xfrm>
          <a:prstGeom prst="rect">
            <a:avLst/>
          </a:prstGeom>
        </p:spPr>
      </p:pic>
    </p:spTree>
    <p:extLst>
      <p:ext uri="{BB962C8B-B14F-4D97-AF65-F5344CB8AC3E}">
        <p14:creationId xmlns:p14="http://schemas.microsoft.com/office/powerpoint/2010/main" val="3491442574"/>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A49253-B720-99FE-973A-A8820BBB8E07}"/>
              </a:ext>
            </a:extLst>
          </p:cNvPr>
          <p:cNvSpPr>
            <a:spLocks noGrp="1"/>
          </p:cNvSpPr>
          <p:nvPr>
            <p:ph type="title"/>
          </p:nvPr>
        </p:nvSpPr>
        <p:spPr/>
        <p:txBody>
          <a:bodyPr/>
          <a:lstStyle/>
          <a:p>
            <a:r>
              <a:rPr lang="it-IT" b="1" err="1">
                <a:solidFill>
                  <a:schemeClr val="accent1">
                    <a:lumMod val="50000"/>
                  </a:schemeClr>
                </a:solidFill>
              </a:rPr>
              <a:t>Vault</a:t>
            </a:r>
            <a:r>
              <a:rPr lang="it-IT" b="1">
                <a:solidFill>
                  <a:schemeClr val="accent1">
                    <a:lumMod val="50000"/>
                  </a:schemeClr>
                </a:solidFill>
              </a:rPr>
              <a:t>: </a:t>
            </a:r>
            <a:r>
              <a:rPr lang="it-IT" b="1" err="1">
                <a:solidFill>
                  <a:schemeClr val="accent1">
                    <a:lumMod val="50000"/>
                  </a:schemeClr>
                </a:solidFill>
              </a:rPr>
              <a:t>Kv</a:t>
            </a:r>
            <a:r>
              <a:rPr lang="it-IT" b="1">
                <a:solidFill>
                  <a:schemeClr val="accent1">
                    <a:lumMod val="50000"/>
                  </a:schemeClr>
                </a:solidFill>
              </a:rPr>
              <a:t> secret </a:t>
            </a:r>
            <a:r>
              <a:rPr lang="it-IT" b="1" err="1">
                <a:solidFill>
                  <a:schemeClr val="accent1">
                    <a:lumMod val="50000"/>
                  </a:schemeClr>
                </a:solidFill>
              </a:rPr>
              <a:t>engine</a:t>
            </a:r>
            <a:endParaRPr lang="it-IT" b="1">
              <a:solidFill>
                <a:schemeClr val="accent1">
                  <a:lumMod val="50000"/>
                </a:schemeClr>
              </a:solidFill>
            </a:endParaRPr>
          </a:p>
        </p:txBody>
      </p:sp>
      <p:sp>
        <p:nvSpPr>
          <p:cNvPr id="5" name="Segnaposto testo 4">
            <a:extLst>
              <a:ext uri="{FF2B5EF4-FFF2-40B4-BE49-F238E27FC236}">
                <a16:creationId xmlns:a16="http://schemas.microsoft.com/office/drawing/2014/main" id="{B228FBFA-5A35-F8D6-D37D-477EB2577B32}"/>
              </a:ext>
            </a:extLst>
          </p:cNvPr>
          <p:cNvSpPr>
            <a:spLocks noGrp="1"/>
          </p:cNvSpPr>
          <p:nvPr>
            <p:ph type="body" sz="quarter" idx="3"/>
          </p:nvPr>
        </p:nvSpPr>
        <p:spPr>
          <a:xfrm>
            <a:off x="658761" y="1663822"/>
            <a:ext cx="10874478" cy="961103"/>
          </a:xfrm>
        </p:spPr>
        <p:txBody>
          <a:bodyPr/>
          <a:lstStyle/>
          <a:p>
            <a:r>
              <a:rPr lang="it-IT" sz="1600" cap="none"/>
              <a:t>Il </a:t>
            </a:r>
            <a:r>
              <a:rPr lang="it-IT" sz="1600" b="1" cap="none"/>
              <a:t>KV secret </a:t>
            </a:r>
            <a:r>
              <a:rPr lang="it-IT" sz="1600" b="1" cap="none" err="1"/>
              <a:t>engine</a:t>
            </a:r>
            <a:r>
              <a:rPr lang="it-IT" sz="1600" b="1" cap="none"/>
              <a:t> </a:t>
            </a:r>
            <a:r>
              <a:rPr lang="it-IT" sz="1600" cap="none"/>
              <a:t>permette di memorizzare coppie chiave-valore nello storage di </a:t>
            </a:r>
            <a:r>
              <a:rPr lang="it-IT" sz="1600" cap="none" err="1"/>
              <a:t>Vault</a:t>
            </a:r>
            <a:r>
              <a:rPr lang="it-IT" sz="1600" cap="none"/>
              <a:t> grazie ad apposite CLI oppure semplicemente da UI.</a:t>
            </a:r>
            <a:br>
              <a:rPr lang="it-IT" sz="1600" cap="none"/>
            </a:br>
            <a:endParaRPr lang="it-IT" sz="1600" cap="none"/>
          </a:p>
        </p:txBody>
      </p:sp>
      <p:sp>
        <p:nvSpPr>
          <p:cNvPr id="11" name="Segnaposto numero diapositiva 10">
            <a:extLst>
              <a:ext uri="{FF2B5EF4-FFF2-40B4-BE49-F238E27FC236}">
                <a16:creationId xmlns:a16="http://schemas.microsoft.com/office/drawing/2014/main" id="{25C06C41-1607-CCA0-9DB7-C94F861AB5A2}"/>
              </a:ext>
            </a:extLst>
          </p:cNvPr>
          <p:cNvSpPr>
            <a:spLocks noGrp="1"/>
          </p:cNvSpPr>
          <p:nvPr>
            <p:ph type="sldNum" sz="quarter" idx="15"/>
          </p:nvPr>
        </p:nvSpPr>
        <p:spPr>
          <a:xfrm>
            <a:off x="8610600" y="5952875"/>
            <a:ext cx="2743200" cy="365125"/>
          </a:xfrm>
        </p:spPr>
        <p:txBody>
          <a:bodyPr/>
          <a:lstStyle/>
          <a:p>
            <a:pPr rtl="0"/>
            <a:fld id="{B5CEABB6-07DC-46E8-9B57-56EC44A396E5}" type="slidenum">
              <a:rPr lang="it-IT" noProof="0" smtClean="0"/>
              <a:t>66</a:t>
            </a:fld>
            <a:endParaRPr lang="it-IT" noProof="0"/>
          </a:p>
        </p:txBody>
      </p:sp>
      <p:pic>
        <p:nvPicPr>
          <p:cNvPr id="13" name="Immagine 12" descr="Internet contorno">
            <a:extLst>
              <a:ext uri="{FF2B5EF4-FFF2-40B4-BE49-F238E27FC236}">
                <a16:creationId xmlns:a16="http://schemas.microsoft.com/office/drawing/2014/main" id="{7880B587-B0BE-9C4E-0102-A7EF43C18C3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885024" y="2989385"/>
            <a:ext cx="1725576" cy="1725576"/>
          </a:xfrm>
          <a:prstGeom prst="rect">
            <a:avLst/>
          </a:prstGeom>
        </p:spPr>
      </p:pic>
      <p:sp>
        <p:nvSpPr>
          <p:cNvPr id="15" name="CasellaDiTesto 14">
            <a:extLst>
              <a:ext uri="{FF2B5EF4-FFF2-40B4-BE49-F238E27FC236}">
                <a16:creationId xmlns:a16="http://schemas.microsoft.com/office/drawing/2014/main" id="{C3D03FDF-B530-0972-B65A-EFAF0705A611}"/>
              </a:ext>
            </a:extLst>
          </p:cNvPr>
          <p:cNvSpPr txBox="1"/>
          <p:nvPr/>
        </p:nvSpPr>
        <p:spPr>
          <a:xfrm>
            <a:off x="658761" y="5384156"/>
            <a:ext cx="10874478" cy="584775"/>
          </a:xfrm>
          <a:prstGeom prst="rect">
            <a:avLst/>
          </a:prstGeom>
          <a:noFill/>
        </p:spPr>
        <p:txBody>
          <a:bodyPr wrap="square">
            <a:spAutoFit/>
          </a:bodyPr>
          <a:lstStyle/>
          <a:p>
            <a:r>
              <a:rPr lang="it-IT" sz="1600" spc="150">
                <a:solidFill>
                  <a:schemeClr val="tx1">
                    <a:lumMod val="75000"/>
                    <a:lumOff val="25000"/>
                  </a:schemeClr>
                </a:solidFill>
                <a:latin typeface="+mj-lt"/>
                <a:ea typeface="+mj-ea"/>
                <a:cs typeface="+mj-cs"/>
              </a:rPr>
              <a:t>Tale secret </a:t>
            </a:r>
            <a:r>
              <a:rPr lang="it-IT" sz="1600" spc="150" err="1">
                <a:solidFill>
                  <a:schemeClr val="tx1">
                    <a:lumMod val="75000"/>
                    <a:lumOff val="25000"/>
                  </a:schemeClr>
                </a:solidFill>
                <a:latin typeface="+mj-lt"/>
                <a:ea typeface="+mj-ea"/>
                <a:cs typeface="+mj-cs"/>
              </a:rPr>
              <a:t>engine</a:t>
            </a:r>
            <a:r>
              <a:rPr lang="it-IT" sz="1600" spc="150">
                <a:solidFill>
                  <a:schemeClr val="tx1">
                    <a:lumMod val="75000"/>
                    <a:lumOff val="25000"/>
                  </a:schemeClr>
                </a:solidFill>
                <a:latin typeface="+mj-lt"/>
                <a:ea typeface="+mj-ea"/>
                <a:cs typeface="+mj-cs"/>
              </a:rPr>
              <a:t> ci permetterà quindi di accedere a queste coppie chiave/valore in maniera protetta e sicura mediante apposite API o CLI.</a:t>
            </a:r>
          </a:p>
        </p:txBody>
      </p:sp>
      <p:pic>
        <p:nvPicPr>
          <p:cNvPr id="17" name="Immagine 16" descr="Immagine che contiene testo, schermata, numero, Carattere&#10;&#10;Il contenuto generato dall'IA potrebbe non essere corretto.">
            <a:extLst>
              <a:ext uri="{FF2B5EF4-FFF2-40B4-BE49-F238E27FC236}">
                <a16:creationId xmlns:a16="http://schemas.microsoft.com/office/drawing/2014/main" id="{285ECAC6-3CFA-66C4-2B47-8C34C049CC9C}"/>
              </a:ext>
            </a:extLst>
          </p:cNvPr>
          <p:cNvPicPr>
            <a:picLocks noChangeAspect="1"/>
          </p:cNvPicPr>
          <p:nvPr/>
        </p:nvPicPr>
        <p:blipFill>
          <a:blip r:embed="rId4"/>
          <a:stretch>
            <a:fillRect/>
          </a:stretch>
        </p:blipFill>
        <p:spPr>
          <a:xfrm>
            <a:off x="658761" y="2640032"/>
            <a:ext cx="5438316" cy="2685794"/>
          </a:xfrm>
          <a:prstGeom prst="rect">
            <a:avLst/>
          </a:prstGeom>
        </p:spPr>
      </p:pic>
      <p:pic>
        <p:nvPicPr>
          <p:cNvPr id="18" name="Elemento grafico 17">
            <a:extLst>
              <a:ext uri="{FF2B5EF4-FFF2-40B4-BE49-F238E27FC236}">
                <a16:creationId xmlns:a16="http://schemas.microsoft.com/office/drawing/2014/main" id="{E614F930-FD1A-060C-0D3F-CAECA5A565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1192" y="3400342"/>
            <a:ext cx="1024101" cy="1001981"/>
          </a:xfrm>
          <a:prstGeom prst="rect">
            <a:avLst/>
          </a:prstGeom>
        </p:spPr>
      </p:pic>
      <p:sp>
        <p:nvSpPr>
          <p:cNvPr id="28" name="Freccia a inversione 27">
            <a:extLst>
              <a:ext uri="{FF2B5EF4-FFF2-40B4-BE49-F238E27FC236}">
                <a16:creationId xmlns:a16="http://schemas.microsoft.com/office/drawing/2014/main" id="{09B875B8-9194-C3AE-3C9E-E5CFAF000026}"/>
              </a:ext>
            </a:extLst>
          </p:cNvPr>
          <p:cNvSpPr/>
          <p:nvPr/>
        </p:nvSpPr>
        <p:spPr>
          <a:xfrm>
            <a:off x="7688827" y="2740317"/>
            <a:ext cx="2920180" cy="521554"/>
          </a:xfrm>
          <a:prstGeom prst="uturnArrow">
            <a:avLst>
              <a:gd name="adj1" fmla="val 25000"/>
              <a:gd name="adj2" fmla="val 25000"/>
              <a:gd name="adj3" fmla="val 25000"/>
              <a:gd name="adj4" fmla="val 43750"/>
              <a:gd name="adj5" fmla="val 100000"/>
            </a:avLst>
          </a:prstGeom>
          <a:solidFill>
            <a:schemeClr val="bg1"/>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9" name="Freccia a inversione 28">
            <a:extLst>
              <a:ext uri="{FF2B5EF4-FFF2-40B4-BE49-F238E27FC236}">
                <a16:creationId xmlns:a16="http://schemas.microsoft.com/office/drawing/2014/main" id="{A232FB34-98D3-A60F-8AF3-A251485D60A8}"/>
              </a:ext>
            </a:extLst>
          </p:cNvPr>
          <p:cNvSpPr/>
          <p:nvPr/>
        </p:nvSpPr>
        <p:spPr>
          <a:xfrm rot="10800000">
            <a:off x="7688827" y="4645500"/>
            <a:ext cx="2920180" cy="446091"/>
          </a:xfrm>
          <a:prstGeom prst="uturnArrow">
            <a:avLst>
              <a:gd name="adj1" fmla="val 25000"/>
              <a:gd name="adj2" fmla="val 25000"/>
              <a:gd name="adj3" fmla="val 25000"/>
              <a:gd name="adj4" fmla="val 43750"/>
              <a:gd name="adj5" fmla="val 100000"/>
            </a:avLst>
          </a:prstGeom>
          <a:solidFill>
            <a:schemeClr val="bg1"/>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0" name="CasellaDiTesto 29">
            <a:extLst>
              <a:ext uri="{FF2B5EF4-FFF2-40B4-BE49-F238E27FC236}">
                <a16:creationId xmlns:a16="http://schemas.microsoft.com/office/drawing/2014/main" id="{BA6BE97B-1ED6-C895-EB80-7F51152594B4}"/>
              </a:ext>
            </a:extLst>
          </p:cNvPr>
          <p:cNvSpPr txBox="1"/>
          <p:nvPr/>
        </p:nvSpPr>
        <p:spPr>
          <a:xfrm>
            <a:off x="7456706" y="4345629"/>
            <a:ext cx="609462" cy="338554"/>
          </a:xfrm>
          <a:prstGeom prst="rect">
            <a:avLst/>
          </a:prstGeom>
          <a:noFill/>
        </p:spPr>
        <p:txBody>
          <a:bodyPr wrap="none" rtlCol="0">
            <a:spAutoFit/>
          </a:bodyPr>
          <a:lstStyle/>
          <a:p>
            <a:r>
              <a:rPr lang="it-IT" sz="1600" b="1" spc="150">
                <a:solidFill>
                  <a:schemeClr val="tx1">
                    <a:lumMod val="75000"/>
                    <a:lumOff val="25000"/>
                  </a:schemeClr>
                </a:solidFill>
                <a:latin typeface="+mj-lt"/>
                <a:ea typeface="+mj-ea"/>
                <a:cs typeface="+mj-cs"/>
              </a:rPr>
              <a:t>APP</a:t>
            </a:r>
          </a:p>
        </p:txBody>
      </p:sp>
      <p:sp>
        <p:nvSpPr>
          <p:cNvPr id="31" name="CasellaDiTesto 30">
            <a:extLst>
              <a:ext uri="{FF2B5EF4-FFF2-40B4-BE49-F238E27FC236}">
                <a16:creationId xmlns:a16="http://schemas.microsoft.com/office/drawing/2014/main" id="{600DC276-73D0-B97E-7169-8A4C92073A9D}"/>
              </a:ext>
            </a:extLst>
          </p:cNvPr>
          <p:cNvSpPr txBox="1"/>
          <p:nvPr/>
        </p:nvSpPr>
        <p:spPr>
          <a:xfrm>
            <a:off x="8138736" y="2966697"/>
            <a:ext cx="2020361" cy="338554"/>
          </a:xfrm>
          <a:prstGeom prst="rect">
            <a:avLst/>
          </a:prstGeom>
          <a:noFill/>
        </p:spPr>
        <p:txBody>
          <a:bodyPr wrap="none" rtlCol="0">
            <a:spAutoFit/>
          </a:bodyPr>
          <a:lstStyle/>
          <a:p>
            <a:r>
              <a:rPr lang="it-IT" sz="1600" b="1" spc="150">
                <a:solidFill>
                  <a:schemeClr val="tx1">
                    <a:lumMod val="75000"/>
                    <a:lumOff val="25000"/>
                  </a:schemeClr>
                </a:solidFill>
                <a:latin typeface="+mj-lt"/>
                <a:ea typeface="+mj-ea"/>
                <a:cs typeface="+mj-cs"/>
              </a:rPr>
              <a:t>GET</a:t>
            </a:r>
            <a:r>
              <a:rPr lang="it-IT" sz="1600" spc="150">
                <a:solidFill>
                  <a:schemeClr val="tx1">
                    <a:lumMod val="75000"/>
                    <a:lumOff val="25000"/>
                  </a:schemeClr>
                </a:solidFill>
                <a:latin typeface="+mj-lt"/>
                <a:ea typeface="+mj-ea"/>
                <a:cs typeface="+mj-cs"/>
              </a:rPr>
              <a:t> client-secret</a:t>
            </a:r>
          </a:p>
        </p:txBody>
      </p:sp>
      <p:sp>
        <p:nvSpPr>
          <p:cNvPr id="32" name="CasellaDiTesto 31">
            <a:extLst>
              <a:ext uri="{FF2B5EF4-FFF2-40B4-BE49-F238E27FC236}">
                <a16:creationId xmlns:a16="http://schemas.microsoft.com/office/drawing/2014/main" id="{71229E2A-8F85-6EC2-AD8D-91D3365199E5}"/>
              </a:ext>
            </a:extLst>
          </p:cNvPr>
          <p:cNvSpPr txBox="1"/>
          <p:nvPr/>
        </p:nvSpPr>
        <p:spPr>
          <a:xfrm>
            <a:off x="8493141" y="4585017"/>
            <a:ext cx="1541063" cy="338554"/>
          </a:xfrm>
          <a:prstGeom prst="rect">
            <a:avLst/>
          </a:prstGeom>
          <a:noFill/>
        </p:spPr>
        <p:txBody>
          <a:bodyPr wrap="none" rtlCol="0">
            <a:spAutoFit/>
          </a:bodyPr>
          <a:lstStyle/>
          <a:p>
            <a:r>
              <a:rPr lang="it-IT" sz="1600" spc="150">
                <a:solidFill>
                  <a:schemeClr val="tx1">
                    <a:lumMod val="75000"/>
                    <a:lumOff val="25000"/>
                  </a:schemeClr>
                </a:solidFill>
                <a:latin typeface="+mj-lt"/>
                <a:ea typeface="+mj-ea"/>
                <a:cs typeface="+mj-cs"/>
              </a:rPr>
              <a:t>client-secret</a:t>
            </a:r>
          </a:p>
        </p:txBody>
      </p:sp>
      <p:pic>
        <p:nvPicPr>
          <p:cNvPr id="33" name="Elemento grafico 32" descr="Blocca contorno">
            <a:extLst>
              <a:ext uri="{FF2B5EF4-FFF2-40B4-BE49-F238E27FC236}">
                <a16:creationId xmlns:a16="http://schemas.microsoft.com/office/drawing/2014/main" id="{906BAD21-E286-E397-2D67-A78F4552003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245409" y="4568890"/>
            <a:ext cx="316031" cy="316031"/>
          </a:xfrm>
          <a:prstGeom prst="rect">
            <a:avLst/>
          </a:prstGeom>
        </p:spPr>
      </p:pic>
    </p:spTree>
    <p:extLst>
      <p:ext uri="{BB962C8B-B14F-4D97-AF65-F5344CB8AC3E}">
        <p14:creationId xmlns:p14="http://schemas.microsoft.com/office/powerpoint/2010/main" val="4145257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B6B9B-6680-E371-F07E-93338D820728}"/>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CFC8E683-A3CC-67B2-A6D9-C45AA2DDB5B2}"/>
              </a:ext>
            </a:extLst>
          </p:cNvPr>
          <p:cNvSpPr>
            <a:spLocks noGrp="1"/>
          </p:cNvSpPr>
          <p:nvPr>
            <p:ph type="title"/>
          </p:nvPr>
        </p:nvSpPr>
        <p:spPr>
          <a:xfrm>
            <a:off x="838200" y="360000"/>
            <a:ext cx="10515600" cy="900000"/>
          </a:xfrm>
        </p:spPr>
        <p:txBody>
          <a:bodyPr/>
          <a:lstStyle/>
          <a:p>
            <a:r>
              <a:rPr lang="it-IT"/>
              <a:t>AC-6(1): </a:t>
            </a:r>
            <a:r>
              <a:rPr lang="en-US"/>
              <a:t>AUTHORIZE ACCESS TO SECURITY FUNCTIONS</a:t>
            </a:r>
            <a:endParaRPr lang="it-IT"/>
          </a:p>
        </p:txBody>
      </p:sp>
      <p:sp>
        <p:nvSpPr>
          <p:cNvPr id="6" name="Segnaposto numero diapositiva 5">
            <a:extLst>
              <a:ext uri="{FF2B5EF4-FFF2-40B4-BE49-F238E27FC236}">
                <a16:creationId xmlns:a16="http://schemas.microsoft.com/office/drawing/2014/main" id="{7ADFF558-B627-E417-07BD-4247B5D41C17}"/>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67</a:t>
            </a:fld>
            <a:endParaRPr lang="it-IT" noProof="0"/>
          </a:p>
        </p:txBody>
      </p:sp>
      <p:sp>
        <p:nvSpPr>
          <p:cNvPr id="9" name="Segnaposto testo 8">
            <a:extLst>
              <a:ext uri="{FF2B5EF4-FFF2-40B4-BE49-F238E27FC236}">
                <a16:creationId xmlns:a16="http://schemas.microsoft.com/office/drawing/2014/main" id="{2DD3A642-6A3F-C622-C3B7-F4AD060300A4}"/>
              </a:ext>
            </a:extLst>
          </p:cNvPr>
          <p:cNvSpPr>
            <a:spLocks noGrp="1"/>
          </p:cNvSpPr>
          <p:nvPr>
            <p:ph type="body" sz="quarter" idx="17"/>
          </p:nvPr>
        </p:nvSpPr>
        <p:spPr>
          <a:xfrm>
            <a:off x="838200" y="2064352"/>
            <a:ext cx="10515600" cy="1110648"/>
          </a:xfrm>
        </p:spPr>
        <p:txBody>
          <a:bodyPr>
            <a:normAutofit/>
          </a:bodyPr>
          <a:lstStyle/>
          <a:p>
            <a:pPr marL="0" indent="0">
              <a:buNone/>
            </a:pPr>
            <a:r>
              <a:rPr lang="it-IT"/>
              <a:t>L’accesso a funzioni e informazioni relative alla sicurezza quali: gestione degli account, impostazione dei firewall, gestione dell’infrastruttura cloud, accesso ai segreti custoditi in </a:t>
            </a:r>
            <a:r>
              <a:rPr lang="it-IT" err="1"/>
              <a:t>Vault</a:t>
            </a:r>
            <a:r>
              <a:rPr lang="it-IT"/>
              <a:t>, … è riservato agli sviluppatori e agli amministratori del sistema, tramite le dashboard dei vari servizi quali Keycloak, </a:t>
            </a:r>
            <a:r>
              <a:rPr lang="it-IT" err="1"/>
              <a:t>DigitalOcean</a:t>
            </a:r>
            <a:r>
              <a:rPr lang="it-IT"/>
              <a:t> e </a:t>
            </a:r>
            <a:r>
              <a:rPr lang="it-IT" err="1"/>
              <a:t>Vault</a:t>
            </a:r>
            <a:r>
              <a:rPr lang="it-IT"/>
              <a:t>.</a:t>
            </a:r>
          </a:p>
          <a:p>
            <a:pPr marL="0" indent="0">
              <a:buNone/>
            </a:pPr>
            <a:endParaRPr lang="it-IT"/>
          </a:p>
        </p:txBody>
      </p:sp>
      <p:sp>
        <p:nvSpPr>
          <p:cNvPr id="10" name="Segnaposto testo 9">
            <a:extLst>
              <a:ext uri="{FF2B5EF4-FFF2-40B4-BE49-F238E27FC236}">
                <a16:creationId xmlns:a16="http://schemas.microsoft.com/office/drawing/2014/main" id="{BBD00D69-614E-FD1D-C880-E9A1FE201CEF}"/>
              </a:ext>
            </a:extLst>
          </p:cNvPr>
          <p:cNvSpPr>
            <a:spLocks noGrp="1"/>
          </p:cNvSpPr>
          <p:nvPr>
            <p:ph type="body" sz="quarter" idx="18"/>
          </p:nvPr>
        </p:nvSpPr>
        <p:spPr>
          <a:xfrm>
            <a:off x="838200" y="1444751"/>
            <a:ext cx="10515600" cy="434850"/>
          </a:xfrm>
        </p:spPr>
        <p:txBody>
          <a:bodyPr>
            <a:normAutofit/>
          </a:bodyPr>
          <a:lstStyle/>
          <a:p>
            <a:r>
              <a:rPr lang="it-IT"/>
              <a:t>Autorizzare l’accesso per determinati ruoli a funzioni o informazioni relative alla sicurezza. </a:t>
            </a:r>
          </a:p>
        </p:txBody>
      </p:sp>
      <p:sp>
        <p:nvSpPr>
          <p:cNvPr id="2" name="Titolo 2">
            <a:extLst>
              <a:ext uri="{FF2B5EF4-FFF2-40B4-BE49-F238E27FC236}">
                <a16:creationId xmlns:a16="http://schemas.microsoft.com/office/drawing/2014/main" id="{E7DDFCF1-9175-DD85-2659-6E0466C1A819}"/>
              </a:ext>
            </a:extLst>
          </p:cNvPr>
          <p:cNvSpPr txBox="1">
            <a:spLocks/>
          </p:cNvSpPr>
          <p:nvPr/>
        </p:nvSpPr>
        <p:spPr>
          <a:xfrm>
            <a:off x="44450" y="3541350"/>
            <a:ext cx="12103100"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b="1" kern="1200" cap="all" spc="150" baseline="0" dirty="0">
                <a:solidFill>
                  <a:schemeClr val="accent1">
                    <a:lumMod val="50000"/>
                  </a:schemeClr>
                </a:solidFill>
                <a:latin typeface="+mj-lt"/>
                <a:ea typeface="+mj-ea"/>
                <a:cs typeface="+mj-cs"/>
              </a:defRPr>
            </a:lvl1pPr>
          </a:lstStyle>
          <a:p>
            <a:r>
              <a:rPr lang="en-US"/>
              <a:t>AC-6(2): NON-PRIVILEGED ACCESS FOR NONSECURITY FUNCTIONS</a:t>
            </a:r>
          </a:p>
        </p:txBody>
      </p:sp>
      <p:sp>
        <p:nvSpPr>
          <p:cNvPr id="4" name="Segnaposto testo 8">
            <a:extLst>
              <a:ext uri="{FF2B5EF4-FFF2-40B4-BE49-F238E27FC236}">
                <a16:creationId xmlns:a16="http://schemas.microsoft.com/office/drawing/2014/main" id="{0C66BC27-77AF-B1A5-B626-352D723FE3D8}"/>
              </a:ext>
            </a:extLst>
          </p:cNvPr>
          <p:cNvSpPr txBox="1">
            <a:spLocks/>
          </p:cNvSpPr>
          <p:nvPr/>
        </p:nvSpPr>
        <p:spPr>
          <a:xfrm>
            <a:off x="838200" y="5413248"/>
            <a:ext cx="10515600" cy="9431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t>L’utente admin non può accedere alle funzionalità di business riservate ai clienti o ai rivenditori, a meno di eseguire il login con un account CLIENTE o RIVENDITORE.</a:t>
            </a:r>
          </a:p>
        </p:txBody>
      </p:sp>
      <p:sp>
        <p:nvSpPr>
          <p:cNvPr id="5" name="Segnaposto testo 9">
            <a:extLst>
              <a:ext uri="{FF2B5EF4-FFF2-40B4-BE49-F238E27FC236}">
                <a16:creationId xmlns:a16="http://schemas.microsoft.com/office/drawing/2014/main" id="{AD6EEC2B-7A98-ABCB-4381-533CA0CD6686}"/>
              </a:ext>
            </a:extLst>
          </p:cNvPr>
          <p:cNvSpPr txBox="1">
            <a:spLocks/>
          </p:cNvSpPr>
          <p:nvPr/>
        </p:nvSpPr>
        <p:spPr>
          <a:xfrm>
            <a:off x="838200" y="4626100"/>
            <a:ext cx="10515600" cy="619601"/>
          </a:xfrm>
          <a:prstGeom prst="roundRect">
            <a:avLst/>
          </a:prstGeom>
          <a:solidFill>
            <a:schemeClr val="accent1"/>
          </a:solidFill>
          <a:ln>
            <a:solidFill>
              <a:schemeClr val="accent1">
                <a:lumMod val="50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1">
                  <a:lumMod val="50000"/>
                </a:schemeClr>
              </a:buClr>
              <a:buFont typeface="Tenorite" panose="00000500000000000000" pitchFamily="2" charset="0"/>
              <a:buChar char="+"/>
              <a:defRPr sz="1800" i="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800" i="1"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400" i="1"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Richiedere che gli utenti privilegiati utilizzino account non-privilegiati per accedere a funzionalità non relative alla sicurezza.</a:t>
            </a:r>
          </a:p>
        </p:txBody>
      </p:sp>
    </p:spTree>
    <p:extLst>
      <p:ext uri="{BB962C8B-B14F-4D97-AF65-F5344CB8AC3E}">
        <p14:creationId xmlns:p14="http://schemas.microsoft.com/office/powerpoint/2010/main" val="33673962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61D97-BB43-4E73-C17B-6A472A392221}"/>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3D8BC256-18EC-1890-9358-5B4CD1CA5543}"/>
              </a:ext>
            </a:extLst>
          </p:cNvPr>
          <p:cNvSpPr>
            <a:spLocks noGrp="1"/>
          </p:cNvSpPr>
          <p:nvPr>
            <p:ph type="title"/>
          </p:nvPr>
        </p:nvSpPr>
        <p:spPr>
          <a:xfrm>
            <a:off x="838200" y="207600"/>
            <a:ext cx="10515600" cy="751851"/>
          </a:xfrm>
        </p:spPr>
        <p:txBody>
          <a:bodyPr/>
          <a:lstStyle/>
          <a:p>
            <a:r>
              <a:rPr lang="it-IT"/>
              <a:t>AC-6(5): </a:t>
            </a:r>
            <a:r>
              <a:rPr lang="en-US"/>
              <a:t>privileged accounts</a:t>
            </a:r>
            <a:endParaRPr lang="it-IT"/>
          </a:p>
        </p:txBody>
      </p:sp>
      <p:sp>
        <p:nvSpPr>
          <p:cNvPr id="6" name="Segnaposto numero diapositiva 5">
            <a:extLst>
              <a:ext uri="{FF2B5EF4-FFF2-40B4-BE49-F238E27FC236}">
                <a16:creationId xmlns:a16="http://schemas.microsoft.com/office/drawing/2014/main" id="{D92F1357-6829-EF1E-9564-3984DFFC5A11}"/>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68</a:t>
            </a:fld>
            <a:endParaRPr lang="it-IT" noProof="0"/>
          </a:p>
        </p:txBody>
      </p:sp>
      <p:sp>
        <p:nvSpPr>
          <p:cNvPr id="9" name="Segnaposto testo 8">
            <a:extLst>
              <a:ext uri="{FF2B5EF4-FFF2-40B4-BE49-F238E27FC236}">
                <a16:creationId xmlns:a16="http://schemas.microsoft.com/office/drawing/2014/main" id="{11395FB5-E197-D607-FA1B-E24A9DB16221}"/>
              </a:ext>
            </a:extLst>
          </p:cNvPr>
          <p:cNvSpPr>
            <a:spLocks noGrp="1"/>
          </p:cNvSpPr>
          <p:nvPr>
            <p:ph type="body" sz="quarter" idx="17"/>
          </p:nvPr>
        </p:nvSpPr>
        <p:spPr>
          <a:xfrm>
            <a:off x="838200" y="1492852"/>
            <a:ext cx="10515600" cy="767748"/>
          </a:xfrm>
        </p:spPr>
        <p:txBody>
          <a:bodyPr>
            <a:normAutofit/>
          </a:bodyPr>
          <a:lstStyle/>
          <a:p>
            <a:pPr marL="0" indent="0">
              <a:buNone/>
            </a:pPr>
            <a:r>
              <a:rPr lang="it-IT"/>
              <a:t>Solo l’utente con il ruolo di ADMIN ha accesso alla funzione privilegiata di abilitazione o disabilitazione degli account del sistema.</a:t>
            </a:r>
          </a:p>
        </p:txBody>
      </p:sp>
      <p:sp>
        <p:nvSpPr>
          <p:cNvPr id="10" name="Segnaposto testo 9">
            <a:extLst>
              <a:ext uri="{FF2B5EF4-FFF2-40B4-BE49-F238E27FC236}">
                <a16:creationId xmlns:a16="http://schemas.microsoft.com/office/drawing/2014/main" id="{71400972-3731-D95E-506F-5644083E3308}"/>
              </a:ext>
            </a:extLst>
          </p:cNvPr>
          <p:cNvSpPr>
            <a:spLocks noGrp="1"/>
          </p:cNvSpPr>
          <p:nvPr>
            <p:ph type="body" sz="quarter" idx="18"/>
          </p:nvPr>
        </p:nvSpPr>
        <p:spPr>
          <a:xfrm>
            <a:off x="838200" y="974851"/>
            <a:ext cx="10515600" cy="434850"/>
          </a:xfrm>
        </p:spPr>
        <p:txBody>
          <a:bodyPr>
            <a:normAutofit/>
          </a:bodyPr>
          <a:lstStyle/>
          <a:p>
            <a:r>
              <a:rPr lang="it-IT"/>
              <a:t>Restringere gli account privilegiati a personale o utenti esclusivi.</a:t>
            </a:r>
          </a:p>
        </p:txBody>
      </p:sp>
      <p:sp>
        <p:nvSpPr>
          <p:cNvPr id="2" name="Titolo 2">
            <a:extLst>
              <a:ext uri="{FF2B5EF4-FFF2-40B4-BE49-F238E27FC236}">
                <a16:creationId xmlns:a16="http://schemas.microsoft.com/office/drawing/2014/main" id="{6B453601-145E-EA6D-E16D-101D27CDBC8D}"/>
              </a:ext>
            </a:extLst>
          </p:cNvPr>
          <p:cNvSpPr txBox="1">
            <a:spLocks/>
          </p:cNvSpPr>
          <p:nvPr/>
        </p:nvSpPr>
        <p:spPr>
          <a:xfrm>
            <a:off x="838200" y="2126904"/>
            <a:ext cx="10515600" cy="756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b="1" kern="1200" cap="all" spc="150" baseline="0" dirty="0">
                <a:solidFill>
                  <a:schemeClr val="accent1">
                    <a:lumMod val="50000"/>
                  </a:schemeClr>
                </a:solidFill>
                <a:latin typeface="+mj-lt"/>
                <a:ea typeface="+mj-ea"/>
                <a:cs typeface="+mj-cs"/>
              </a:defRPr>
            </a:lvl1pPr>
          </a:lstStyle>
          <a:p>
            <a:r>
              <a:rPr lang="en-US"/>
              <a:t>AC-6(9): LOG USE OF PRIVILEGED FUNCTIONS</a:t>
            </a:r>
          </a:p>
        </p:txBody>
      </p:sp>
      <p:sp>
        <p:nvSpPr>
          <p:cNvPr id="4" name="Segnaposto testo 8">
            <a:extLst>
              <a:ext uri="{FF2B5EF4-FFF2-40B4-BE49-F238E27FC236}">
                <a16:creationId xmlns:a16="http://schemas.microsoft.com/office/drawing/2014/main" id="{7CD37B99-95AC-AE40-1C83-85CAA7CCE541}"/>
              </a:ext>
            </a:extLst>
          </p:cNvPr>
          <p:cNvSpPr txBox="1">
            <a:spLocks/>
          </p:cNvSpPr>
          <p:nvPr/>
        </p:nvSpPr>
        <p:spPr>
          <a:xfrm>
            <a:off x="838200" y="3516956"/>
            <a:ext cx="10515600" cy="10581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t>Le operazioni di gestione degli account del sistema sono loggate da Keycloak, e consultabili nella sua dashboard.</a:t>
            </a:r>
          </a:p>
          <a:p>
            <a:pPr marL="0" indent="0">
              <a:buFont typeface="Arial" panose="020B0604020202020204" pitchFamily="34" charset="0"/>
              <a:buNone/>
            </a:pPr>
            <a:r>
              <a:rPr lang="it-IT"/>
              <a:t>Le modifiche all’infrastruttura cloud sono monitorate da </a:t>
            </a:r>
            <a:r>
              <a:rPr lang="it-IT" err="1"/>
              <a:t>DigitalOcean</a:t>
            </a:r>
            <a:r>
              <a:rPr lang="it-IT"/>
              <a:t> e visionabili accedendo al suo pannello di controllo.</a:t>
            </a:r>
          </a:p>
        </p:txBody>
      </p:sp>
      <p:sp>
        <p:nvSpPr>
          <p:cNvPr id="5" name="Segnaposto testo 9">
            <a:extLst>
              <a:ext uri="{FF2B5EF4-FFF2-40B4-BE49-F238E27FC236}">
                <a16:creationId xmlns:a16="http://schemas.microsoft.com/office/drawing/2014/main" id="{B3DA6D68-B546-FAD7-AAD0-870DC48BB7D8}"/>
              </a:ext>
            </a:extLst>
          </p:cNvPr>
          <p:cNvSpPr txBox="1">
            <a:spLocks/>
          </p:cNvSpPr>
          <p:nvPr/>
        </p:nvSpPr>
        <p:spPr>
          <a:xfrm>
            <a:off x="838200" y="2872553"/>
            <a:ext cx="10515600" cy="487350"/>
          </a:xfrm>
          <a:prstGeom prst="roundRect">
            <a:avLst/>
          </a:prstGeom>
          <a:solidFill>
            <a:schemeClr val="accent1"/>
          </a:solidFill>
          <a:ln>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50000"/>
                </a:schemeClr>
              </a:buClr>
              <a:buFont typeface="Tenorite" panose="00000500000000000000" pitchFamily="2" charset="0"/>
              <a:buChar char="+"/>
              <a:defRPr sz="1800" i="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800" i="1"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400" i="1"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Eseguire il log dell’esecuzione di funzionalità privilegiate.</a:t>
            </a:r>
          </a:p>
        </p:txBody>
      </p:sp>
      <p:pic>
        <p:nvPicPr>
          <p:cNvPr id="8" name="Immagine 7">
            <a:extLst>
              <a:ext uri="{FF2B5EF4-FFF2-40B4-BE49-F238E27FC236}">
                <a16:creationId xmlns:a16="http://schemas.microsoft.com/office/drawing/2014/main" id="{C547C139-630E-4561-493C-849BDCE8AE12}"/>
              </a:ext>
            </a:extLst>
          </p:cNvPr>
          <p:cNvPicPr>
            <a:picLocks noChangeAspect="1"/>
          </p:cNvPicPr>
          <p:nvPr/>
        </p:nvPicPr>
        <p:blipFill>
          <a:blip r:embed="rId2"/>
          <a:stretch>
            <a:fillRect/>
          </a:stretch>
        </p:blipFill>
        <p:spPr>
          <a:xfrm>
            <a:off x="2266373" y="4554183"/>
            <a:ext cx="7659254" cy="2096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2516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895045-522C-F518-183F-04044CBE0BB4}"/>
              </a:ext>
            </a:extLst>
          </p:cNvPr>
          <p:cNvSpPr>
            <a:spLocks noGrp="1"/>
          </p:cNvSpPr>
          <p:nvPr>
            <p:ph type="title"/>
          </p:nvPr>
        </p:nvSpPr>
        <p:spPr/>
        <p:txBody>
          <a:bodyPr/>
          <a:lstStyle/>
          <a:p>
            <a:r>
              <a:rPr lang="it-IT"/>
              <a:t>AC-6(10):</a:t>
            </a:r>
            <a:r>
              <a:rPr lang="en-US"/>
              <a:t> PROHIBIT NON-PRIVILEGED USERS FROM EXECUTING PRIVILEGED FUNCTIONS </a:t>
            </a:r>
            <a:endParaRPr lang="it-IT"/>
          </a:p>
        </p:txBody>
      </p:sp>
      <p:sp>
        <p:nvSpPr>
          <p:cNvPr id="6" name="Segnaposto numero diapositiva 5">
            <a:extLst>
              <a:ext uri="{FF2B5EF4-FFF2-40B4-BE49-F238E27FC236}">
                <a16:creationId xmlns:a16="http://schemas.microsoft.com/office/drawing/2014/main" id="{1B23946E-CE75-0504-2A54-7FB984A7D94B}"/>
              </a:ext>
            </a:extLst>
          </p:cNvPr>
          <p:cNvSpPr>
            <a:spLocks noGrp="1"/>
          </p:cNvSpPr>
          <p:nvPr>
            <p:ph type="sldNum" sz="quarter" idx="16"/>
          </p:nvPr>
        </p:nvSpPr>
        <p:spPr/>
        <p:txBody>
          <a:bodyPr/>
          <a:lstStyle/>
          <a:p>
            <a:fld id="{B5CEABB6-07DC-46E8-9B57-56EC44A396E5}" type="slidenum">
              <a:rPr lang="it-IT" noProof="0" smtClean="0"/>
              <a:pPr/>
              <a:t>69</a:t>
            </a:fld>
            <a:endParaRPr lang="it-IT" noProof="0"/>
          </a:p>
        </p:txBody>
      </p:sp>
      <p:sp>
        <p:nvSpPr>
          <p:cNvPr id="8" name="Segnaposto testo 7">
            <a:extLst>
              <a:ext uri="{FF2B5EF4-FFF2-40B4-BE49-F238E27FC236}">
                <a16:creationId xmlns:a16="http://schemas.microsoft.com/office/drawing/2014/main" id="{898E864F-2EAA-AD96-7EDE-5A26468E7742}"/>
              </a:ext>
            </a:extLst>
          </p:cNvPr>
          <p:cNvSpPr>
            <a:spLocks noGrp="1"/>
          </p:cNvSpPr>
          <p:nvPr>
            <p:ph type="body" sz="quarter" idx="17"/>
          </p:nvPr>
        </p:nvSpPr>
        <p:spPr>
          <a:xfrm>
            <a:off x="838200" y="2064352"/>
            <a:ext cx="10515600" cy="3998312"/>
          </a:xfrm>
        </p:spPr>
        <p:txBody>
          <a:bodyPr/>
          <a:lstStyle/>
          <a:p>
            <a:pPr marL="0" indent="0">
              <a:buNone/>
            </a:pPr>
            <a:r>
              <a:rPr lang="it-IT"/>
              <a:t>L’accesso alle funzionalità privilegiate è impedito ai ruoli non-privilegiati tramite le policy di accesso alle API </a:t>
            </a:r>
            <a:r>
              <a:rPr lang="it-IT" err="1"/>
              <a:t>role-based</a:t>
            </a:r>
            <a:r>
              <a:rPr lang="it-IT"/>
              <a:t>, di cui il modulo Spring Security ne fa l’enforcement.</a:t>
            </a:r>
          </a:p>
        </p:txBody>
      </p:sp>
      <p:sp>
        <p:nvSpPr>
          <p:cNvPr id="9" name="Segnaposto testo 8">
            <a:extLst>
              <a:ext uri="{FF2B5EF4-FFF2-40B4-BE49-F238E27FC236}">
                <a16:creationId xmlns:a16="http://schemas.microsoft.com/office/drawing/2014/main" id="{289141D2-1965-5C4F-4EEC-13783C4C54BC}"/>
              </a:ext>
            </a:extLst>
          </p:cNvPr>
          <p:cNvSpPr>
            <a:spLocks noGrp="1"/>
          </p:cNvSpPr>
          <p:nvPr>
            <p:ph type="body" sz="quarter" idx="18"/>
          </p:nvPr>
        </p:nvSpPr>
        <p:spPr>
          <a:xfrm>
            <a:off x="838200" y="1444751"/>
            <a:ext cx="10515600" cy="434850"/>
          </a:xfrm>
        </p:spPr>
        <p:txBody>
          <a:bodyPr/>
          <a:lstStyle/>
          <a:p>
            <a:r>
              <a:rPr lang="it-IT"/>
              <a:t>Impedire agli utenti non privilegiati di eseguire funzioni privilegiate.</a:t>
            </a:r>
          </a:p>
        </p:txBody>
      </p:sp>
      <p:pic>
        <p:nvPicPr>
          <p:cNvPr id="10" name="Immagine 9">
            <a:extLst>
              <a:ext uri="{FF2B5EF4-FFF2-40B4-BE49-F238E27FC236}">
                <a16:creationId xmlns:a16="http://schemas.microsoft.com/office/drawing/2014/main" id="{801F2C29-4082-42BF-D093-CBE72C9F2262}"/>
              </a:ext>
            </a:extLst>
          </p:cNvPr>
          <p:cNvPicPr>
            <a:picLocks noChangeAspect="1"/>
          </p:cNvPicPr>
          <p:nvPr/>
        </p:nvPicPr>
        <p:blipFill>
          <a:blip r:embed="rId2"/>
          <a:stretch>
            <a:fillRect/>
          </a:stretch>
        </p:blipFill>
        <p:spPr>
          <a:xfrm>
            <a:off x="2455196" y="3237593"/>
            <a:ext cx="7281608" cy="24891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842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3FAB2-9318-A1CC-F936-995A4E78A296}"/>
            </a:ext>
          </a:extLst>
        </p:cNvPr>
        <p:cNvGrpSpPr/>
        <p:nvPr/>
      </p:nvGrpSpPr>
      <p:grpSpPr>
        <a:xfrm>
          <a:off x="0" y="0"/>
          <a:ext cx="0" cy="0"/>
          <a:chOff x="0" y="0"/>
          <a:chExt cx="0" cy="0"/>
        </a:xfrm>
      </p:grpSpPr>
      <p:sp>
        <p:nvSpPr>
          <p:cNvPr id="3" name="Segnaposto testo 2">
            <a:extLst>
              <a:ext uri="{FF2B5EF4-FFF2-40B4-BE49-F238E27FC236}">
                <a16:creationId xmlns:a16="http://schemas.microsoft.com/office/drawing/2014/main" id="{BAA5684E-41CF-9899-E0FC-33BC347E8C25}"/>
              </a:ext>
            </a:extLst>
          </p:cNvPr>
          <p:cNvSpPr>
            <a:spLocks noGrp="1"/>
          </p:cNvSpPr>
          <p:nvPr>
            <p:ph type="body" sz="quarter" idx="13"/>
          </p:nvPr>
        </p:nvSpPr>
        <p:spPr/>
        <p:txBody>
          <a:bodyPr/>
          <a:lstStyle/>
          <a:p>
            <a:r>
              <a:rPr lang="it-IT" sz="1800" b="1">
                <a:solidFill>
                  <a:srgbClr val="FFC000"/>
                </a:solidFill>
              </a:rPr>
              <a:t>ADMIN</a:t>
            </a:r>
          </a:p>
        </p:txBody>
      </p:sp>
      <p:sp>
        <p:nvSpPr>
          <p:cNvPr id="5" name="Segnaposto testo 4">
            <a:extLst>
              <a:ext uri="{FF2B5EF4-FFF2-40B4-BE49-F238E27FC236}">
                <a16:creationId xmlns:a16="http://schemas.microsoft.com/office/drawing/2014/main" id="{0D27EB2E-6E14-B6CB-85A7-D567E1A4843E}"/>
              </a:ext>
            </a:extLst>
          </p:cNvPr>
          <p:cNvSpPr>
            <a:spLocks noGrp="1"/>
          </p:cNvSpPr>
          <p:nvPr>
            <p:ph type="body" sz="quarter" idx="15"/>
          </p:nvPr>
        </p:nvSpPr>
        <p:spPr/>
        <p:txBody>
          <a:bodyPr/>
          <a:lstStyle/>
          <a:p>
            <a:r>
              <a:rPr lang="it-IT" sz="1800" b="1">
                <a:solidFill>
                  <a:srgbClr val="00B050"/>
                </a:solidFill>
              </a:rPr>
              <a:t>Rivenditore</a:t>
            </a:r>
          </a:p>
        </p:txBody>
      </p:sp>
      <p:sp>
        <p:nvSpPr>
          <p:cNvPr id="7" name="Segnaposto testo 6">
            <a:extLst>
              <a:ext uri="{FF2B5EF4-FFF2-40B4-BE49-F238E27FC236}">
                <a16:creationId xmlns:a16="http://schemas.microsoft.com/office/drawing/2014/main" id="{EBF5F9DA-11C4-0C62-BDE7-23183981C878}"/>
              </a:ext>
            </a:extLst>
          </p:cNvPr>
          <p:cNvSpPr>
            <a:spLocks noGrp="1"/>
          </p:cNvSpPr>
          <p:nvPr>
            <p:ph type="body" sz="quarter" idx="17"/>
          </p:nvPr>
        </p:nvSpPr>
        <p:spPr/>
        <p:txBody>
          <a:bodyPr>
            <a:normAutofit/>
          </a:bodyPr>
          <a:lstStyle/>
          <a:p>
            <a:r>
              <a:rPr lang="it-IT" sz="1600">
                <a:solidFill>
                  <a:schemeClr val="tx1">
                    <a:lumMod val="85000"/>
                    <a:lumOff val="15000"/>
                  </a:schemeClr>
                </a:solidFill>
              </a:rPr>
              <a:t>L’ admin deve poter abilitare o disabilitare gli account iscritti alla piattaforma</a:t>
            </a:r>
          </a:p>
        </p:txBody>
      </p:sp>
      <p:sp>
        <p:nvSpPr>
          <p:cNvPr id="13" name="Segnaposto numero diapositiva 12">
            <a:extLst>
              <a:ext uri="{FF2B5EF4-FFF2-40B4-BE49-F238E27FC236}">
                <a16:creationId xmlns:a16="http://schemas.microsoft.com/office/drawing/2014/main" id="{7E022B82-1C63-87B1-32A8-37C20312552A}"/>
              </a:ext>
            </a:extLst>
          </p:cNvPr>
          <p:cNvSpPr>
            <a:spLocks noGrp="1"/>
          </p:cNvSpPr>
          <p:nvPr>
            <p:ph type="sldNum" sz="quarter" idx="21"/>
          </p:nvPr>
        </p:nvSpPr>
        <p:spPr>
          <a:xfrm>
            <a:off x="10810874" y="6356350"/>
            <a:ext cx="542925" cy="365125"/>
          </a:xfrm>
        </p:spPr>
        <p:txBody>
          <a:bodyPr/>
          <a:lstStyle/>
          <a:p>
            <a:pPr rtl="0"/>
            <a:fld id="{B5CEABB6-07DC-46E8-9B57-56EC44A396E5}" type="slidenum">
              <a:rPr lang="it-IT" noProof="0" smtClean="0"/>
              <a:t>7</a:t>
            </a:fld>
            <a:endParaRPr lang="it-IT" noProof="0"/>
          </a:p>
        </p:txBody>
      </p:sp>
      <p:sp>
        <p:nvSpPr>
          <p:cNvPr id="15" name="Titolo 14">
            <a:extLst>
              <a:ext uri="{FF2B5EF4-FFF2-40B4-BE49-F238E27FC236}">
                <a16:creationId xmlns:a16="http://schemas.microsoft.com/office/drawing/2014/main" id="{64C9277D-6472-B6D5-EB47-7DDDA8FAF7AE}"/>
              </a:ext>
            </a:extLst>
          </p:cNvPr>
          <p:cNvSpPr>
            <a:spLocks noGrp="1"/>
          </p:cNvSpPr>
          <p:nvPr>
            <p:ph type="title"/>
          </p:nvPr>
        </p:nvSpPr>
        <p:spPr/>
        <p:txBody>
          <a:bodyPr>
            <a:normAutofit fontScale="90000"/>
          </a:bodyPr>
          <a:lstStyle/>
          <a:p>
            <a:r>
              <a:rPr lang="it-IT" b="1">
                <a:solidFill>
                  <a:schemeClr val="accent1">
                    <a:lumMod val="50000"/>
                  </a:schemeClr>
                </a:solidFill>
              </a:rPr>
              <a:t>Requisiti funzionali</a:t>
            </a:r>
          </a:p>
        </p:txBody>
      </p:sp>
      <p:sp>
        <p:nvSpPr>
          <p:cNvPr id="12" name="Segnaposto testo 4">
            <a:extLst>
              <a:ext uri="{FF2B5EF4-FFF2-40B4-BE49-F238E27FC236}">
                <a16:creationId xmlns:a16="http://schemas.microsoft.com/office/drawing/2014/main" id="{6CCE0DE3-06C3-7F9F-3C90-D27BC18FD1A1}"/>
              </a:ext>
            </a:extLst>
          </p:cNvPr>
          <p:cNvSpPr>
            <a:spLocks noGrp="1"/>
          </p:cNvSpPr>
          <p:nvPr>
            <p:ph type="body" sz="quarter" idx="14"/>
          </p:nvPr>
        </p:nvSpPr>
        <p:spPr>
          <a:xfrm>
            <a:off x="714375" y="2557463"/>
            <a:ext cx="2141538" cy="514350"/>
          </a:xfrm>
        </p:spPr>
        <p:txBody>
          <a:bodyPr/>
          <a:lstStyle/>
          <a:p>
            <a:r>
              <a:rPr lang="it-IT" sz="1800" b="1">
                <a:solidFill>
                  <a:srgbClr val="00B050"/>
                </a:solidFill>
              </a:rPr>
              <a:t>Rivenditore</a:t>
            </a:r>
          </a:p>
        </p:txBody>
      </p:sp>
      <p:sp>
        <p:nvSpPr>
          <p:cNvPr id="17" name="Segnaposto testo 8">
            <a:extLst>
              <a:ext uri="{FF2B5EF4-FFF2-40B4-BE49-F238E27FC236}">
                <a16:creationId xmlns:a16="http://schemas.microsoft.com/office/drawing/2014/main" id="{E309C3E2-7C6C-2851-6198-D5B03DF3EC16}"/>
              </a:ext>
            </a:extLst>
          </p:cNvPr>
          <p:cNvSpPr>
            <a:spLocks noGrp="1"/>
          </p:cNvSpPr>
          <p:nvPr>
            <p:ph type="body" sz="quarter" idx="18"/>
          </p:nvPr>
        </p:nvSpPr>
        <p:spPr>
          <a:xfrm>
            <a:off x="4986338" y="2682875"/>
            <a:ext cx="5538787" cy="1011238"/>
          </a:xfrm>
        </p:spPr>
        <p:txBody>
          <a:bodyPr>
            <a:normAutofit/>
          </a:bodyPr>
          <a:lstStyle/>
          <a:p>
            <a:r>
              <a:rPr lang="it-IT" sz="1600">
                <a:solidFill>
                  <a:schemeClr val="tx1">
                    <a:lumMod val="85000"/>
                    <a:lumOff val="15000"/>
                  </a:schemeClr>
                </a:solidFill>
                <a:effectLst/>
              </a:rPr>
              <a:t>Un rivenditore deve poter effettuare l’accesso alla piattaforma</a:t>
            </a:r>
          </a:p>
        </p:txBody>
      </p:sp>
      <p:sp>
        <p:nvSpPr>
          <p:cNvPr id="21" name="Segnaposto testo 9">
            <a:extLst>
              <a:ext uri="{FF2B5EF4-FFF2-40B4-BE49-F238E27FC236}">
                <a16:creationId xmlns:a16="http://schemas.microsoft.com/office/drawing/2014/main" id="{4AB913AD-8D8B-8C41-8FF9-7D71015013D6}"/>
              </a:ext>
            </a:extLst>
          </p:cNvPr>
          <p:cNvSpPr>
            <a:spLocks noGrp="1"/>
          </p:cNvSpPr>
          <p:nvPr>
            <p:ph type="body" sz="quarter" idx="19"/>
          </p:nvPr>
        </p:nvSpPr>
        <p:spPr>
          <a:xfrm>
            <a:off x="5576888" y="3756025"/>
            <a:ext cx="5538787" cy="1009650"/>
          </a:xfrm>
        </p:spPr>
        <p:txBody>
          <a:bodyPr>
            <a:normAutofit/>
          </a:bodyPr>
          <a:lstStyle/>
          <a:p>
            <a:r>
              <a:rPr lang="it-IT" sz="1600">
                <a:solidFill>
                  <a:schemeClr val="tx1">
                    <a:lumMod val="85000"/>
                    <a:lumOff val="15000"/>
                  </a:schemeClr>
                </a:solidFill>
              </a:rPr>
              <a:t>Un rivenditore deve poter caricare e visualizzare i prodotti da mettere in vendita</a:t>
            </a:r>
          </a:p>
        </p:txBody>
      </p:sp>
    </p:spTree>
    <p:extLst>
      <p:ext uri="{BB962C8B-B14F-4D97-AF65-F5344CB8AC3E}">
        <p14:creationId xmlns:p14="http://schemas.microsoft.com/office/powerpoint/2010/main" val="4022708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8ACAB5C-EB52-B7C9-B742-08080842F584}"/>
              </a:ext>
            </a:extLst>
          </p:cNvPr>
          <p:cNvSpPr>
            <a:spLocks noGrp="1"/>
          </p:cNvSpPr>
          <p:nvPr>
            <p:ph type="title"/>
          </p:nvPr>
        </p:nvSpPr>
        <p:spPr>
          <a:xfrm>
            <a:off x="838200" y="360000"/>
            <a:ext cx="10515600" cy="900000"/>
          </a:xfrm>
        </p:spPr>
        <p:txBody>
          <a:bodyPr/>
          <a:lstStyle/>
          <a:p>
            <a:r>
              <a:rPr lang="it-IT"/>
              <a:t>AC-7:UNSUCCESSFUL LOGON ATTEMPTS</a:t>
            </a:r>
          </a:p>
        </p:txBody>
      </p:sp>
      <p:sp>
        <p:nvSpPr>
          <p:cNvPr id="6" name="Segnaposto numero diapositiva 5">
            <a:extLst>
              <a:ext uri="{FF2B5EF4-FFF2-40B4-BE49-F238E27FC236}">
                <a16:creationId xmlns:a16="http://schemas.microsoft.com/office/drawing/2014/main" id="{99335B2C-14C4-BD5E-0860-16513B094A76}"/>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70</a:t>
            </a:fld>
            <a:endParaRPr lang="it-IT" noProof="0"/>
          </a:p>
        </p:txBody>
      </p:sp>
      <p:sp>
        <p:nvSpPr>
          <p:cNvPr id="9" name="Segnaposto testo 8">
            <a:extLst>
              <a:ext uri="{FF2B5EF4-FFF2-40B4-BE49-F238E27FC236}">
                <a16:creationId xmlns:a16="http://schemas.microsoft.com/office/drawing/2014/main" id="{D38EE79D-3450-75D9-B72A-9F1B84CCF937}"/>
              </a:ext>
            </a:extLst>
          </p:cNvPr>
          <p:cNvSpPr>
            <a:spLocks noGrp="1"/>
          </p:cNvSpPr>
          <p:nvPr>
            <p:ph type="body" sz="quarter" idx="17"/>
          </p:nvPr>
        </p:nvSpPr>
        <p:spPr>
          <a:xfrm>
            <a:off x="838200" y="3613275"/>
            <a:ext cx="6134100" cy="2743075"/>
          </a:xfrm>
        </p:spPr>
        <p:txBody>
          <a:bodyPr>
            <a:normAutofit/>
          </a:bodyPr>
          <a:lstStyle/>
          <a:p>
            <a:pPr marL="0" indent="0">
              <a:buNone/>
            </a:pPr>
            <a:r>
              <a:rPr lang="it-IT"/>
              <a:t>Tramite Keycloak è stato impostato un limite massimo ai tentativi di accesso falliti pari a 5. In caso tale limite venga superato l’account interessato viene bloccato per 5 minuti. Se l’evento si ripete, il tempo di attesa aumenta con incrementi di 5 minuti, fino ad un tempo massimo di 30 minuti.</a:t>
            </a:r>
          </a:p>
          <a:p>
            <a:pPr marL="0" indent="0">
              <a:buNone/>
            </a:pPr>
            <a:r>
              <a:rPr lang="it-IT"/>
              <a:t>Come protezione contro attacchi brute force è anche impostato un limite di 500ms tra un tentativo di login e il successivo. In caso tale limite venga oltrepassato, l’account viene temporaneamente bloccato per 5 minuti.</a:t>
            </a:r>
          </a:p>
        </p:txBody>
      </p:sp>
      <p:sp>
        <p:nvSpPr>
          <p:cNvPr id="10" name="Segnaposto testo 9">
            <a:extLst>
              <a:ext uri="{FF2B5EF4-FFF2-40B4-BE49-F238E27FC236}">
                <a16:creationId xmlns:a16="http://schemas.microsoft.com/office/drawing/2014/main" id="{FDD6E6D8-F191-32CA-B4C2-66C494F585E5}"/>
              </a:ext>
            </a:extLst>
          </p:cNvPr>
          <p:cNvSpPr>
            <a:spLocks noGrp="1"/>
          </p:cNvSpPr>
          <p:nvPr>
            <p:ph type="body" sz="quarter" idx="18"/>
          </p:nvPr>
        </p:nvSpPr>
        <p:spPr>
          <a:xfrm>
            <a:off x="838200" y="1444750"/>
            <a:ext cx="6134100" cy="1984250"/>
          </a:xfrm>
        </p:spPr>
        <p:txBody>
          <a:bodyPr>
            <a:normAutofit/>
          </a:bodyPr>
          <a:lstStyle/>
          <a:p>
            <a:r>
              <a:rPr lang="it-IT"/>
              <a:t>Applicare un limite di tentativi di accesso non validi consecutivi da parte di un utente durante un periodo di tempo definito dall'organizzazione;</a:t>
            </a:r>
          </a:p>
          <a:p>
            <a:r>
              <a:rPr lang="it-IT"/>
              <a:t>Estromettere automaticamente un account per un certo periodo di tempo se il massimo numero di tentativi di login viene superato.</a:t>
            </a:r>
          </a:p>
          <a:p>
            <a:endParaRPr lang="it-IT"/>
          </a:p>
        </p:txBody>
      </p:sp>
      <p:pic>
        <p:nvPicPr>
          <p:cNvPr id="12" name="Immagine 11">
            <a:extLst>
              <a:ext uri="{FF2B5EF4-FFF2-40B4-BE49-F238E27FC236}">
                <a16:creationId xmlns:a16="http://schemas.microsoft.com/office/drawing/2014/main" id="{2DAC0E57-F2B5-F807-8794-D2B58B789E46}"/>
              </a:ext>
            </a:extLst>
          </p:cNvPr>
          <p:cNvPicPr>
            <a:picLocks noChangeAspect="1"/>
          </p:cNvPicPr>
          <p:nvPr/>
        </p:nvPicPr>
        <p:blipFill>
          <a:blip r:embed="rId2"/>
          <a:stretch>
            <a:fillRect/>
          </a:stretch>
        </p:blipFill>
        <p:spPr>
          <a:xfrm>
            <a:off x="7195803" y="1720787"/>
            <a:ext cx="4157997" cy="4175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2089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2345C834-1BA2-C60B-B28A-8D057B77FB78}"/>
              </a:ext>
            </a:extLst>
          </p:cNvPr>
          <p:cNvSpPr>
            <a:spLocks noGrp="1"/>
          </p:cNvSpPr>
          <p:nvPr>
            <p:ph type="title"/>
          </p:nvPr>
        </p:nvSpPr>
        <p:spPr>
          <a:xfrm>
            <a:off x="838200" y="360000"/>
            <a:ext cx="10515600" cy="900000"/>
          </a:xfrm>
        </p:spPr>
        <p:txBody>
          <a:bodyPr/>
          <a:lstStyle/>
          <a:p>
            <a:r>
              <a:rPr lang="it-IT"/>
              <a:t>AC-8: SYSTEM USE NOTIFICATION </a:t>
            </a:r>
          </a:p>
        </p:txBody>
      </p:sp>
      <p:sp>
        <p:nvSpPr>
          <p:cNvPr id="6" name="Segnaposto numero diapositiva 5">
            <a:extLst>
              <a:ext uri="{FF2B5EF4-FFF2-40B4-BE49-F238E27FC236}">
                <a16:creationId xmlns:a16="http://schemas.microsoft.com/office/drawing/2014/main" id="{103C891C-AA17-A512-ECF3-90FF3A8FFD09}"/>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71</a:t>
            </a:fld>
            <a:endParaRPr lang="it-IT" noProof="0"/>
          </a:p>
        </p:txBody>
      </p:sp>
      <p:sp>
        <p:nvSpPr>
          <p:cNvPr id="9" name="Segnaposto testo 8">
            <a:extLst>
              <a:ext uri="{FF2B5EF4-FFF2-40B4-BE49-F238E27FC236}">
                <a16:creationId xmlns:a16="http://schemas.microsoft.com/office/drawing/2014/main" id="{EB9AD81C-5760-9189-C306-B83ED7240DFE}"/>
              </a:ext>
            </a:extLst>
          </p:cNvPr>
          <p:cNvSpPr>
            <a:spLocks noGrp="1"/>
          </p:cNvSpPr>
          <p:nvPr>
            <p:ph type="body" sz="quarter" idx="17"/>
          </p:nvPr>
        </p:nvSpPr>
        <p:spPr>
          <a:xfrm>
            <a:off x="5410200" y="4997574"/>
            <a:ext cx="5943600" cy="1161926"/>
          </a:xfrm>
        </p:spPr>
        <p:txBody>
          <a:bodyPr>
            <a:normAutofit/>
          </a:bodyPr>
          <a:lstStyle/>
          <a:p>
            <a:pPr marL="0" indent="0">
              <a:buNone/>
            </a:pPr>
            <a:r>
              <a:rPr lang="it-IT"/>
              <a:t>Al momento della registrazione, agli utenti sono mostrati i termini e le condizioni per l’utilizzo del sistema. Per poter procedere con la registrazione è necessario accettare tali termini.</a:t>
            </a:r>
          </a:p>
        </p:txBody>
      </p:sp>
      <p:sp>
        <p:nvSpPr>
          <p:cNvPr id="10" name="Segnaposto testo 9">
            <a:extLst>
              <a:ext uri="{FF2B5EF4-FFF2-40B4-BE49-F238E27FC236}">
                <a16:creationId xmlns:a16="http://schemas.microsoft.com/office/drawing/2014/main" id="{B7C95211-44EE-EA03-C756-29EB2F7E4A15}"/>
              </a:ext>
            </a:extLst>
          </p:cNvPr>
          <p:cNvSpPr>
            <a:spLocks noGrp="1"/>
          </p:cNvSpPr>
          <p:nvPr>
            <p:ph type="body" sz="quarter" idx="18"/>
          </p:nvPr>
        </p:nvSpPr>
        <p:spPr>
          <a:xfrm>
            <a:off x="5410200" y="1444750"/>
            <a:ext cx="5943600" cy="3368550"/>
          </a:xfrm>
        </p:spPr>
        <p:txBody>
          <a:bodyPr>
            <a:normAutofit/>
          </a:bodyPr>
          <a:lstStyle/>
          <a:p>
            <a:r>
              <a:rPr lang="it-IT"/>
              <a:t>Mostrare messaggio o banner di notifica sull'uso del sistema agli utenti prima di concedere l'accesso al sistema, fornendo avvisi sulla privacy e sulla sicurezza in linea con leggi, ordini esecutivi, direttive, regolamenti, politiche, standard e linee guida applicabili. Informare inoltre che l'utilizzo del sistema può essere monitorato, registrato e soggetto a revisione.</a:t>
            </a:r>
          </a:p>
          <a:p>
            <a:r>
              <a:rPr lang="it-IT"/>
              <a:t>Mantenere il messaggio di notifica o il banner sullo schermo fino a quando gli utenti non riconoscono e accettano le condizioni di utilizzo. </a:t>
            </a:r>
          </a:p>
        </p:txBody>
      </p:sp>
      <p:pic>
        <p:nvPicPr>
          <p:cNvPr id="12" name="Immagine 11">
            <a:extLst>
              <a:ext uri="{FF2B5EF4-FFF2-40B4-BE49-F238E27FC236}">
                <a16:creationId xmlns:a16="http://schemas.microsoft.com/office/drawing/2014/main" id="{98FBD963-7BD2-1F45-59C4-6214636AB5BE}"/>
              </a:ext>
            </a:extLst>
          </p:cNvPr>
          <p:cNvPicPr>
            <a:picLocks noChangeAspect="1"/>
          </p:cNvPicPr>
          <p:nvPr/>
        </p:nvPicPr>
        <p:blipFill>
          <a:blip r:embed="rId2"/>
          <a:stretch>
            <a:fillRect/>
          </a:stretch>
        </p:blipFill>
        <p:spPr>
          <a:xfrm>
            <a:off x="838200" y="1312739"/>
            <a:ext cx="4314464" cy="5226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245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3727151-AA70-C8DC-F7AD-DF54747AE407}"/>
              </a:ext>
            </a:extLst>
          </p:cNvPr>
          <p:cNvSpPr>
            <a:spLocks noGrp="1"/>
          </p:cNvSpPr>
          <p:nvPr>
            <p:ph type="title"/>
          </p:nvPr>
        </p:nvSpPr>
        <p:spPr>
          <a:xfrm>
            <a:off x="838200" y="360000"/>
            <a:ext cx="10515600" cy="900000"/>
          </a:xfrm>
        </p:spPr>
        <p:txBody>
          <a:bodyPr/>
          <a:lstStyle/>
          <a:p>
            <a:r>
              <a:rPr lang="it-IT"/>
              <a:t>AC-10: CONCURRENT SESSION CONTROL</a:t>
            </a:r>
          </a:p>
        </p:txBody>
      </p:sp>
      <p:sp>
        <p:nvSpPr>
          <p:cNvPr id="6" name="Segnaposto numero diapositiva 5">
            <a:extLst>
              <a:ext uri="{FF2B5EF4-FFF2-40B4-BE49-F238E27FC236}">
                <a16:creationId xmlns:a16="http://schemas.microsoft.com/office/drawing/2014/main" id="{2F77167F-8C08-2122-ECB4-6A9A758D8B40}"/>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72</a:t>
            </a:fld>
            <a:endParaRPr lang="it-IT" noProof="0"/>
          </a:p>
        </p:txBody>
      </p:sp>
      <p:sp>
        <p:nvSpPr>
          <p:cNvPr id="11" name="Segnaposto testo 10">
            <a:extLst>
              <a:ext uri="{FF2B5EF4-FFF2-40B4-BE49-F238E27FC236}">
                <a16:creationId xmlns:a16="http://schemas.microsoft.com/office/drawing/2014/main" id="{6D538252-0A35-100E-EA29-35FB87CEDF4C}"/>
              </a:ext>
            </a:extLst>
          </p:cNvPr>
          <p:cNvSpPr>
            <a:spLocks noGrp="1"/>
          </p:cNvSpPr>
          <p:nvPr>
            <p:ph type="body" sz="quarter" idx="17"/>
          </p:nvPr>
        </p:nvSpPr>
        <p:spPr>
          <a:xfrm>
            <a:off x="4991100" y="2341563"/>
            <a:ext cx="6362700" cy="3853363"/>
          </a:xfrm>
        </p:spPr>
        <p:txBody>
          <a:bodyPr/>
          <a:lstStyle/>
          <a:p>
            <a:pPr marL="0" indent="0">
              <a:buNone/>
            </a:pPr>
            <a:r>
              <a:rPr lang="it-IT"/>
              <a:t>In </a:t>
            </a:r>
            <a:r>
              <a:rPr lang="it-IT" err="1"/>
              <a:t>Keycloak</a:t>
            </a:r>
            <a:r>
              <a:rPr lang="it-IT"/>
              <a:t> è stato configurato pari a uno il numero di sessioni concorrenti consentite a ciascun utente sul sistema.</a:t>
            </a:r>
          </a:p>
          <a:p>
            <a:pPr marL="0" indent="0">
              <a:buNone/>
            </a:pPr>
            <a:endParaRPr lang="it-IT"/>
          </a:p>
          <a:p>
            <a:pPr marL="0" indent="0">
              <a:buNone/>
            </a:pPr>
            <a:r>
              <a:rPr lang="it-IT"/>
              <a:t>Inoltre, anche il servizio MySQL implementa un controllo sul massimo numero di sessioni concorrenti aperte verso il database, tramite i parametri:</a:t>
            </a:r>
          </a:p>
          <a:p>
            <a:r>
              <a:rPr lang="it-IT" i="1" err="1"/>
              <a:t>max_connections</a:t>
            </a:r>
            <a:r>
              <a:rPr lang="it-IT" i="1"/>
              <a:t> </a:t>
            </a:r>
            <a:r>
              <a:rPr lang="it-IT"/>
              <a:t>(connessioni totali) </a:t>
            </a:r>
          </a:p>
          <a:p>
            <a:r>
              <a:rPr lang="it-IT" i="1" err="1"/>
              <a:t>max_user_connections</a:t>
            </a:r>
            <a:r>
              <a:rPr lang="it-IT" i="1"/>
              <a:t> </a:t>
            </a:r>
            <a:r>
              <a:rPr lang="it-IT"/>
              <a:t>(connessioni per utente)</a:t>
            </a:r>
          </a:p>
          <a:p>
            <a:endParaRPr lang="it-IT"/>
          </a:p>
          <a:p>
            <a:pPr marL="0" indent="0">
              <a:buNone/>
            </a:pPr>
            <a:r>
              <a:rPr lang="it-IT"/>
              <a:t>All’interno del servizio NGINX viene definito un limite massimo al numero di connessioni simultanee consentite tramite l’opzione </a:t>
            </a:r>
            <a:r>
              <a:rPr lang="it-IT" err="1"/>
              <a:t>worker_connections</a:t>
            </a:r>
            <a:r>
              <a:rPr lang="it-IT"/>
              <a:t>.</a:t>
            </a:r>
          </a:p>
        </p:txBody>
      </p:sp>
      <p:sp>
        <p:nvSpPr>
          <p:cNvPr id="12" name="Segnaposto testo 11">
            <a:extLst>
              <a:ext uri="{FF2B5EF4-FFF2-40B4-BE49-F238E27FC236}">
                <a16:creationId xmlns:a16="http://schemas.microsoft.com/office/drawing/2014/main" id="{14652191-C4F0-DEA9-668F-7F8764511979}"/>
              </a:ext>
            </a:extLst>
          </p:cNvPr>
          <p:cNvSpPr>
            <a:spLocks noGrp="1"/>
          </p:cNvSpPr>
          <p:nvPr>
            <p:ph type="body" sz="quarter" idx="18"/>
          </p:nvPr>
        </p:nvSpPr>
        <p:spPr>
          <a:xfrm>
            <a:off x="838200" y="1444750"/>
            <a:ext cx="10515600" cy="667341"/>
          </a:xfrm>
        </p:spPr>
        <p:txBody>
          <a:bodyPr/>
          <a:lstStyle/>
          <a:p>
            <a:r>
              <a:rPr lang="it-IT"/>
              <a:t>Definire un limite al numero di sessioni simultanee consentite per ciascun account o categoria di account, in conformità ai parametri stabiliti dall'organizzazione.</a:t>
            </a:r>
          </a:p>
        </p:txBody>
      </p:sp>
      <p:pic>
        <p:nvPicPr>
          <p:cNvPr id="5" name="Immagine 4">
            <a:extLst>
              <a:ext uri="{FF2B5EF4-FFF2-40B4-BE49-F238E27FC236}">
                <a16:creationId xmlns:a16="http://schemas.microsoft.com/office/drawing/2014/main" id="{EB39CF8C-504E-E952-BE9D-8227D4CFEBD1}"/>
              </a:ext>
            </a:extLst>
          </p:cNvPr>
          <p:cNvPicPr>
            <a:picLocks noChangeAspect="1"/>
          </p:cNvPicPr>
          <p:nvPr/>
        </p:nvPicPr>
        <p:blipFill>
          <a:blip r:embed="rId2"/>
          <a:srcRect l="571" t="1688" r="1004" b="5024"/>
          <a:stretch>
            <a:fillRect/>
          </a:stretch>
        </p:blipFill>
        <p:spPr>
          <a:xfrm>
            <a:off x="838200" y="2341563"/>
            <a:ext cx="3745666" cy="4156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108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C41699E-C454-81C5-4566-E9DC52C11565}"/>
              </a:ext>
            </a:extLst>
          </p:cNvPr>
          <p:cNvSpPr>
            <a:spLocks noGrp="1"/>
          </p:cNvSpPr>
          <p:nvPr>
            <p:ph type="title"/>
          </p:nvPr>
        </p:nvSpPr>
        <p:spPr>
          <a:xfrm>
            <a:off x="838200" y="360000"/>
            <a:ext cx="10515600" cy="900000"/>
          </a:xfrm>
        </p:spPr>
        <p:txBody>
          <a:bodyPr/>
          <a:lstStyle/>
          <a:p>
            <a:r>
              <a:rPr lang="it-IT"/>
              <a:t>AC-12: SESSION TERMINATION </a:t>
            </a:r>
          </a:p>
        </p:txBody>
      </p:sp>
      <p:sp>
        <p:nvSpPr>
          <p:cNvPr id="6" name="Segnaposto numero diapositiva 5">
            <a:extLst>
              <a:ext uri="{FF2B5EF4-FFF2-40B4-BE49-F238E27FC236}">
                <a16:creationId xmlns:a16="http://schemas.microsoft.com/office/drawing/2014/main" id="{4B060C95-237A-A79E-CB9D-5712FBA0CD7D}"/>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73</a:t>
            </a:fld>
            <a:endParaRPr lang="it-IT" noProof="0"/>
          </a:p>
        </p:txBody>
      </p:sp>
      <p:sp>
        <p:nvSpPr>
          <p:cNvPr id="9" name="Segnaposto testo 8">
            <a:extLst>
              <a:ext uri="{FF2B5EF4-FFF2-40B4-BE49-F238E27FC236}">
                <a16:creationId xmlns:a16="http://schemas.microsoft.com/office/drawing/2014/main" id="{4B56F5A8-6ED9-7B08-2232-B4B6FAB63D69}"/>
              </a:ext>
            </a:extLst>
          </p:cNvPr>
          <p:cNvSpPr>
            <a:spLocks noGrp="1"/>
          </p:cNvSpPr>
          <p:nvPr>
            <p:ph type="body" sz="quarter" idx="17"/>
          </p:nvPr>
        </p:nvSpPr>
        <p:spPr>
          <a:xfrm>
            <a:off x="838200" y="2317877"/>
            <a:ext cx="10515600" cy="3744787"/>
          </a:xfrm>
        </p:spPr>
        <p:txBody>
          <a:bodyPr/>
          <a:lstStyle/>
          <a:p>
            <a:pPr marL="0" indent="0">
              <a:buNone/>
            </a:pPr>
            <a:r>
              <a:rPr lang="it-IT"/>
              <a:t>La sessione utente può terminare per varie motivazioni:</a:t>
            </a:r>
          </a:p>
          <a:p>
            <a:r>
              <a:rPr lang="it-IT"/>
              <a:t>L’utente esegue il logout</a:t>
            </a:r>
          </a:p>
          <a:p>
            <a:r>
              <a:rPr lang="it-IT"/>
              <a:t>L’utente è inattivo per più di 15 minuti</a:t>
            </a:r>
          </a:p>
          <a:p>
            <a:r>
              <a:rPr lang="it-IT"/>
              <a:t>Viene superato il limite di vita massimo di una sessione pari a 2 ore</a:t>
            </a:r>
          </a:p>
          <a:p>
            <a:r>
              <a:rPr lang="it-IT"/>
              <a:t>Un account CLIENTE o RIVENDITORE viene disabilitato dall’utente ADMIN</a:t>
            </a:r>
          </a:p>
          <a:p>
            <a:r>
              <a:rPr lang="it-IT"/>
              <a:t>Una qualsiasi sessione può essere terminata dal pannello di controllo di Keycloak </a:t>
            </a:r>
          </a:p>
        </p:txBody>
      </p:sp>
      <p:sp>
        <p:nvSpPr>
          <p:cNvPr id="10" name="Segnaposto testo 9">
            <a:extLst>
              <a:ext uri="{FF2B5EF4-FFF2-40B4-BE49-F238E27FC236}">
                <a16:creationId xmlns:a16="http://schemas.microsoft.com/office/drawing/2014/main" id="{C8C9219D-4029-E155-D200-511F2149CE7F}"/>
              </a:ext>
            </a:extLst>
          </p:cNvPr>
          <p:cNvSpPr>
            <a:spLocks noGrp="1"/>
          </p:cNvSpPr>
          <p:nvPr>
            <p:ph type="body" sz="quarter" idx="18"/>
          </p:nvPr>
        </p:nvSpPr>
        <p:spPr>
          <a:xfrm>
            <a:off x="838200" y="1444751"/>
            <a:ext cx="10515600" cy="688850"/>
          </a:xfrm>
        </p:spPr>
        <p:txBody>
          <a:bodyPr/>
          <a:lstStyle/>
          <a:p>
            <a:r>
              <a:rPr lang="it-IT"/>
              <a:t>Le sessioni utente devono essere terminate automaticamente al verificarsi di condizioni o eventi stabiliti dall'organizzazione.</a:t>
            </a:r>
          </a:p>
        </p:txBody>
      </p:sp>
      <p:pic>
        <p:nvPicPr>
          <p:cNvPr id="11" name="Immagine 10">
            <a:extLst>
              <a:ext uri="{FF2B5EF4-FFF2-40B4-BE49-F238E27FC236}">
                <a16:creationId xmlns:a16="http://schemas.microsoft.com/office/drawing/2014/main" id="{0248E99B-D379-899D-8830-74D08F65D6B6}"/>
              </a:ext>
            </a:extLst>
          </p:cNvPr>
          <p:cNvPicPr>
            <a:picLocks noChangeAspect="1"/>
          </p:cNvPicPr>
          <p:nvPr/>
        </p:nvPicPr>
        <p:blipFill>
          <a:blip r:embed="rId2"/>
          <a:stretch>
            <a:fillRect/>
          </a:stretch>
        </p:blipFill>
        <p:spPr>
          <a:xfrm>
            <a:off x="3776488" y="4742129"/>
            <a:ext cx="4639024" cy="1755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406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93D6B-B402-0535-FAA4-385AFC42B006}"/>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DCF58E29-B2E1-606D-C087-0EAD6FC96DD9}"/>
              </a:ext>
            </a:extLst>
          </p:cNvPr>
          <p:cNvSpPr>
            <a:spLocks noGrp="1"/>
          </p:cNvSpPr>
          <p:nvPr>
            <p:ph type="title"/>
          </p:nvPr>
        </p:nvSpPr>
        <p:spPr>
          <a:xfrm>
            <a:off x="838200" y="360000"/>
            <a:ext cx="10515600" cy="900000"/>
          </a:xfrm>
        </p:spPr>
        <p:txBody>
          <a:bodyPr/>
          <a:lstStyle/>
          <a:p>
            <a:r>
              <a:rPr lang="it-IT"/>
              <a:t>AC-12(1): user-</a:t>
            </a:r>
            <a:r>
              <a:rPr lang="it-IT" err="1"/>
              <a:t>initiated</a:t>
            </a:r>
            <a:r>
              <a:rPr lang="it-IT"/>
              <a:t> logouts</a:t>
            </a:r>
          </a:p>
        </p:txBody>
      </p:sp>
      <p:sp>
        <p:nvSpPr>
          <p:cNvPr id="6" name="Segnaposto numero diapositiva 5">
            <a:extLst>
              <a:ext uri="{FF2B5EF4-FFF2-40B4-BE49-F238E27FC236}">
                <a16:creationId xmlns:a16="http://schemas.microsoft.com/office/drawing/2014/main" id="{230CF487-411E-A0D5-08A2-ED429E2F25CA}"/>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74</a:t>
            </a:fld>
            <a:endParaRPr lang="it-IT" noProof="0"/>
          </a:p>
        </p:txBody>
      </p:sp>
      <p:sp>
        <p:nvSpPr>
          <p:cNvPr id="10" name="Segnaposto testo 9">
            <a:extLst>
              <a:ext uri="{FF2B5EF4-FFF2-40B4-BE49-F238E27FC236}">
                <a16:creationId xmlns:a16="http://schemas.microsoft.com/office/drawing/2014/main" id="{E72EE90F-9A46-4503-7074-67A4D38565B7}"/>
              </a:ext>
            </a:extLst>
          </p:cNvPr>
          <p:cNvSpPr>
            <a:spLocks noGrp="1"/>
          </p:cNvSpPr>
          <p:nvPr>
            <p:ph type="body" sz="quarter" idx="18"/>
          </p:nvPr>
        </p:nvSpPr>
        <p:spPr>
          <a:xfrm>
            <a:off x="838200" y="1444751"/>
            <a:ext cx="10515600" cy="377976"/>
          </a:xfrm>
        </p:spPr>
        <p:txBody>
          <a:bodyPr>
            <a:spAutoFit/>
          </a:bodyPr>
          <a:lstStyle/>
          <a:p>
            <a:pPr>
              <a:spcAft>
                <a:spcPts val="600"/>
              </a:spcAft>
            </a:pPr>
            <a:r>
              <a:rPr lang="it-IT"/>
              <a:t>Fornire all’utente la capacità di eseguire il logout per sessioni avviate da esso.</a:t>
            </a:r>
          </a:p>
        </p:txBody>
      </p:sp>
      <p:sp>
        <p:nvSpPr>
          <p:cNvPr id="4" name="Segnaposto testo 3">
            <a:extLst>
              <a:ext uri="{FF2B5EF4-FFF2-40B4-BE49-F238E27FC236}">
                <a16:creationId xmlns:a16="http://schemas.microsoft.com/office/drawing/2014/main" id="{EEE06070-2148-FF10-F1D0-811FE40BC03F}"/>
              </a:ext>
            </a:extLst>
          </p:cNvPr>
          <p:cNvSpPr>
            <a:spLocks noGrp="1"/>
          </p:cNvSpPr>
          <p:nvPr>
            <p:ph type="body" sz="quarter" idx="17"/>
          </p:nvPr>
        </p:nvSpPr>
        <p:spPr>
          <a:xfrm>
            <a:off x="838200" y="2124387"/>
            <a:ext cx="5687291" cy="2212086"/>
          </a:xfrm>
        </p:spPr>
        <p:txBody>
          <a:bodyPr/>
          <a:lstStyle/>
          <a:p>
            <a:pPr marL="0" indent="0">
              <a:buNone/>
            </a:pPr>
            <a:r>
              <a:rPr lang="it-IT"/>
              <a:t>Ad ogni utente del sistema del sistema è fornita la funzione di logout, a seguito della quale viene invalidata la sessione utente.</a:t>
            </a:r>
          </a:p>
          <a:p>
            <a:pPr marL="0" indent="0">
              <a:buNone/>
            </a:pPr>
            <a:r>
              <a:rPr lang="it-IT"/>
              <a:t>A seguito del logout, </a:t>
            </a:r>
            <a:r>
              <a:rPr lang="it-IT" err="1"/>
              <a:t>l’application</a:t>
            </a:r>
            <a:r>
              <a:rPr lang="it-IT"/>
              <a:t> server invalida la sessione utente e notifica il server di Keycloak tramite l’endpoint del </a:t>
            </a:r>
            <a:r>
              <a:rPr lang="it-IT" b="1" err="1">
                <a:solidFill>
                  <a:schemeClr val="accent1">
                    <a:lumMod val="50000"/>
                  </a:schemeClr>
                </a:solidFill>
              </a:rPr>
              <a:t>backchannel</a:t>
            </a:r>
            <a:r>
              <a:rPr lang="it-IT" b="1">
                <a:solidFill>
                  <a:schemeClr val="accent1">
                    <a:lumMod val="50000"/>
                  </a:schemeClr>
                </a:solidFill>
              </a:rPr>
              <a:t>-logout</a:t>
            </a:r>
            <a:r>
              <a:rPr lang="it-IT"/>
              <a:t>,</a:t>
            </a:r>
            <a:r>
              <a:rPr lang="it-IT" b="1">
                <a:solidFill>
                  <a:schemeClr val="accent1">
                    <a:lumMod val="50000"/>
                  </a:schemeClr>
                </a:solidFill>
              </a:rPr>
              <a:t> </a:t>
            </a:r>
            <a:r>
              <a:rPr lang="it-IT"/>
              <a:t>in modo tale anche il Keycloak server possa invalidare la sessione utente e i token associati.</a:t>
            </a:r>
          </a:p>
        </p:txBody>
      </p:sp>
      <p:pic>
        <p:nvPicPr>
          <p:cNvPr id="5" name="Immagine 4">
            <a:extLst>
              <a:ext uri="{FF2B5EF4-FFF2-40B4-BE49-F238E27FC236}">
                <a16:creationId xmlns:a16="http://schemas.microsoft.com/office/drawing/2014/main" id="{1BF8165A-15D7-2DAE-91F2-322A0E226066}"/>
              </a:ext>
            </a:extLst>
          </p:cNvPr>
          <p:cNvPicPr>
            <a:picLocks noChangeAspect="1"/>
          </p:cNvPicPr>
          <p:nvPr/>
        </p:nvPicPr>
        <p:blipFill>
          <a:blip r:embed="rId2"/>
          <a:srcRect r="49118"/>
          <a:stretch>
            <a:fillRect/>
          </a:stretch>
        </p:blipFill>
        <p:spPr>
          <a:xfrm>
            <a:off x="6705599" y="2223103"/>
            <a:ext cx="4821381" cy="1511350"/>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CC9383B9-BF7D-5F5F-7E68-05CC053CFCEB}"/>
              </a:ext>
            </a:extLst>
          </p:cNvPr>
          <p:cNvPicPr>
            <a:picLocks noChangeAspect="1"/>
          </p:cNvPicPr>
          <p:nvPr/>
        </p:nvPicPr>
        <p:blipFill>
          <a:blip r:embed="rId3"/>
          <a:stretch>
            <a:fillRect/>
          </a:stretch>
        </p:blipFill>
        <p:spPr>
          <a:xfrm>
            <a:off x="1296736" y="4444624"/>
            <a:ext cx="9598527" cy="2053376"/>
          </a:xfrm>
          <a:prstGeom prst="rect">
            <a:avLst/>
          </a:prstGeom>
          <a:ln>
            <a:noFill/>
          </a:ln>
          <a:effectLst>
            <a:outerShdw blurRad="292100" dist="139700" dir="2700000" algn="tl" rotWithShape="0">
              <a:srgbClr val="333333">
                <a:alpha val="65000"/>
              </a:srgbClr>
            </a:outerShdw>
          </a:effectLst>
        </p:spPr>
      </p:pic>
      <p:sp>
        <p:nvSpPr>
          <p:cNvPr id="11" name="Ovale 10">
            <a:extLst>
              <a:ext uri="{FF2B5EF4-FFF2-40B4-BE49-F238E27FC236}">
                <a16:creationId xmlns:a16="http://schemas.microsoft.com/office/drawing/2014/main" id="{D5FAF2A2-96F2-015F-EE97-067EE885DA0D}"/>
              </a:ext>
            </a:extLst>
          </p:cNvPr>
          <p:cNvSpPr/>
          <p:nvPr/>
        </p:nvSpPr>
        <p:spPr>
          <a:xfrm>
            <a:off x="7592290" y="4384335"/>
            <a:ext cx="997527" cy="661066"/>
          </a:xfrm>
          <a:prstGeom prst="ellipse">
            <a:avLst/>
          </a:prstGeom>
          <a:noFill/>
          <a:ln w="57150">
            <a:solidFill>
              <a:schemeClr val="accent1">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0606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2DB4F44-2A46-137C-F4E8-371FAD7662D8}"/>
              </a:ext>
            </a:extLst>
          </p:cNvPr>
          <p:cNvSpPr>
            <a:spLocks noGrp="1"/>
          </p:cNvSpPr>
          <p:nvPr>
            <p:ph type="title"/>
          </p:nvPr>
        </p:nvSpPr>
        <p:spPr>
          <a:xfrm>
            <a:off x="838200" y="360000"/>
            <a:ext cx="10515600" cy="900000"/>
          </a:xfrm>
        </p:spPr>
        <p:txBody>
          <a:bodyPr/>
          <a:lstStyle/>
          <a:p>
            <a:r>
              <a:rPr lang="en-US"/>
              <a:t>AC-14: PERMITTED ACTIONS WITHOUT IDENTIFICATION OR AUTHENTICATION </a:t>
            </a:r>
            <a:endParaRPr lang="it-IT"/>
          </a:p>
        </p:txBody>
      </p:sp>
      <p:sp>
        <p:nvSpPr>
          <p:cNvPr id="6" name="Segnaposto numero diapositiva 5">
            <a:extLst>
              <a:ext uri="{FF2B5EF4-FFF2-40B4-BE49-F238E27FC236}">
                <a16:creationId xmlns:a16="http://schemas.microsoft.com/office/drawing/2014/main" id="{81E0CCAB-36C7-CC4B-644B-6DE95FF56C1F}"/>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75</a:t>
            </a:fld>
            <a:endParaRPr lang="it-IT" noProof="0"/>
          </a:p>
        </p:txBody>
      </p:sp>
      <p:sp>
        <p:nvSpPr>
          <p:cNvPr id="9" name="Segnaposto testo 8">
            <a:extLst>
              <a:ext uri="{FF2B5EF4-FFF2-40B4-BE49-F238E27FC236}">
                <a16:creationId xmlns:a16="http://schemas.microsoft.com/office/drawing/2014/main" id="{0279162A-95D7-192C-018E-D48D11DAEF13}"/>
              </a:ext>
            </a:extLst>
          </p:cNvPr>
          <p:cNvSpPr>
            <a:spLocks noGrp="1"/>
          </p:cNvSpPr>
          <p:nvPr>
            <p:ph type="body" sz="quarter" idx="17"/>
          </p:nvPr>
        </p:nvSpPr>
        <p:spPr>
          <a:xfrm>
            <a:off x="838200" y="2976344"/>
            <a:ext cx="10515600" cy="2101088"/>
          </a:xfrm>
        </p:spPr>
        <p:txBody>
          <a:bodyPr/>
          <a:lstStyle/>
          <a:p>
            <a:pPr marL="0" indent="0">
              <a:buNone/>
            </a:pPr>
            <a:r>
              <a:rPr lang="it-IT"/>
              <a:t>Nessuna operazione sul sistema è consentita senza autenticazione.</a:t>
            </a:r>
          </a:p>
          <a:p>
            <a:pPr marL="0" indent="0">
              <a:buNone/>
            </a:pPr>
            <a:r>
              <a:rPr lang="it-IT"/>
              <a:t>Un utente non autenticato può unicamente:</a:t>
            </a:r>
          </a:p>
          <a:p>
            <a:r>
              <a:rPr lang="it-IT"/>
              <a:t>Eseguire il login</a:t>
            </a:r>
          </a:p>
          <a:p>
            <a:r>
              <a:rPr lang="it-IT"/>
              <a:t>Eseguire la registrazione</a:t>
            </a:r>
          </a:p>
          <a:p>
            <a:pPr marL="0" indent="0">
              <a:buNone/>
            </a:pPr>
            <a:r>
              <a:rPr lang="it-IT"/>
              <a:t>Qualunque tentativo di accesso alle API protette senza autenticazione sarà bloccato, e sarà eseguito un </a:t>
            </a:r>
            <a:r>
              <a:rPr lang="it-IT" err="1"/>
              <a:t>redirect</a:t>
            </a:r>
            <a:r>
              <a:rPr lang="it-IT"/>
              <a:t> della connessione verso la pagina di login.</a:t>
            </a:r>
            <a:endParaRPr lang="it-IT" b="1">
              <a:solidFill>
                <a:schemeClr val="accent1">
                  <a:lumMod val="50000"/>
                </a:schemeClr>
              </a:solidFill>
            </a:endParaRPr>
          </a:p>
        </p:txBody>
      </p:sp>
      <p:sp>
        <p:nvSpPr>
          <p:cNvPr id="10" name="Segnaposto testo 9">
            <a:extLst>
              <a:ext uri="{FF2B5EF4-FFF2-40B4-BE49-F238E27FC236}">
                <a16:creationId xmlns:a16="http://schemas.microsoft.com/office/drawing/2014/main" id="{14C2F48C-D1E7-C1E3-2A02-CA3FAD34BF54}"/>
              </a:ext>
            </a:extLst>
          </p:cNvPr>
          <p:cNvSpPr>
            <a:spLocks noGrp="1"/>
          </p:cNvSpPr>
          <p:nvPr>
            <p:ph type="body" sz="quarter" idx="18"/>
          </p:nvPr>
        </p:nvSpPr>
        <p:spPr>
          <a:xfrm>
            <a:off x="838200" y="1444750"/>
            <a:ext cx="10515600" cy="1347319"/>
          </a:xfrm>
        </p:spPr>
        <p:txBody>
          <a:bodyPr/>
          <a:lstStyle/>
          <a:p>
            <a:r>
              <a:rPr lang="it-IT"/>
              <a:t>Individuare le azioni che gli utenti possono compiere sul sistema senza necessità di identificazione o autenticazione, in coerenza con la missione e le funzioni aziendali dell’organizzazione.</a:t>
            </a:r>
          </a:p>
          <a:p>
            <a:r>
              <a:rPr lang="it-IT"/>
              <a:t>Documentare nel piano di sicurezza del sistema le azioni consentite agli utenti senza identificazione o autenticazione, fornendo una motivazione che ne giustifichi l’autorizzazione</a:t>
            </a:r>
          </a:p>
        </p:txBody>
      </p:sp>
    </p:spTree>
    <p:extLst>
      <p:ext uri="{BB962C8B-B14F-4D97-AF65-F5344CB8AC3E}">
        <p14:creationId xmlns:p14="http://schemas.microsoft.com/office/powerpoint/2010/main" val="4220675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27A281EE-5DB3-842F-0BC2-B3EA8A02FF74}"/>
              </a:ext>
            </a:extLst>
          </p:cNvPr>
          <p:cNvSpPr>
            <a:spLocks noGrp="1"/>
          </p:cNvSpPr>
          <p:nvPr>
            <p:ph type="title"/>
          </p:nvPr>
        </p:nvSpPr>
        <p:spPr>
          <a:xfrm>
            <a:off x="838200" y="360000"/>
            <a:ext cx="10515600" cy="900000"/>
          </a:xfrm>
        </p:spPr>
        <p:txBody>
          <a:bodyPr/>
          <a:lstStyle/>
          <a:p>
            <a:r>
              <a:rPr lang="it-IT"/>
              <a:t>AC-17: REMOTE ACCESS </a:t>
            </a:r>
          </a:p>
        </p:txBody>
      </p:sp>
      <p:sp>
        <p:nvSpPr>
          <p:cNvPr id="6" name="Segnaposto numero diapositiva 5">
            <a:extLst>
              <a:ext uri="{FF2B5EF4-FFF2-40B4-BE49-F238E27FC236}">
                <a16:creationId xmlns:a16="http://schemas.microsoft.com/office/drawing/2014/main" id="{E46F2786-B84E-68D0-CD03-D316A3AB3166}"/>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76</a:t>
            </a:fld>
            <a:endParaRPr lang="it-IT" noProof="0"/>
          </a:p>
        </p:txBody>
      </p:sp>
      <p:sp>
        <p:nvSpPr>
          <p:cNvPr id="10" name="Segnaposto testo 9">
            <a:extLst>
              <a:ext uri="{FF2B5EF4-FFF2-40B4-BE49-F238E27FC236}">
                <a16:creationId xmlns:a16="http://schemas.microsoft.com/office/drawing/2014/main" id="{351B87BF-C5B8-B878-440A-4A0B0702D0A8}"/>
              </a:ext>
            </a:extLst>
          </p:cNvPr>
          <p:cNvSpPr>
            <a:spLocks noGrp="1"/>
          </p:cNvSpPr>
          <p:nvPr>
            <p:ph type="body" sz="quarter" idx="17"/>
          </p:nvPr>
        </p:nvSpPr>
        <p:spPr>
          <a:xfrm>
            <a:off x="838200" y="2700276"/>
            <a:ext cx="10515600" cy="1972848"/>
          </a:xfrm>
        </p:spPr>
        <p:txBody>
          <a:bodyPr/>
          <a:lstStyle/>
          <a:p>
            <a:pPr marL="0" indent="0">
              <a:buNone/>
            </a:pPr>
            <a:r>
              <a:rPr lang="it-IT"/>
              <a:t>È possibile accedere al sistema da remoto in 3 modi diversi:</a:t>
            </a:r>
          </a:p>
          <a:p>
            <a:r>
              <a:rPr lang="it-IT"/>
              <a:t>In HTTPS al dominio </a:t>
            </a:r>
            <a:r>
              <a:rPr lang="it-IT" i="1"/>
              <a:t>instore.puntoitstore.it </a:t>
            </a:r>
            <a:r>
              <a:rPr lang="it-IT"/>
              <a:t>per gli utenti del sistema</a:t>
            </a:r>
          </a:p>
          <a:p>
            <a:r>
              <a:rPr lang="it-IT"/>
              <a:t>In HTTPS al dominio </a:t>
            </a:r>
            <a:r>
              <a:rPr lang="it-IT" i="1"/>
              <a:t>login.instore.puntoitstore.it </a:t>
            </a:r>
            <a:r>
              <a:rPr lang="it-IT"/>
              <a:t>per accedere al pannello di controllo del server Keycloak (riservato agli amministratori)</a:t>
            </a:r>
          </a:p>
          <a:p>
            <a:r>
              <a:rPr lang="it-IT"/>
              <a:t>In SSH all’indirizzo IP del web server per avere accesso all’intero sistema (riservato agli amministratori)</a:t>
            </a:r>
          </a:p>
        </p:txBody>
      </p:sp>
      <p:sp>
        <p:nvSpPr>
          <p:cNvPr id="5" name="Segnaposto testo 4">
            <a:extLst>
              <a:ext uri="{FF2B5EF4-FFF2-40B4-BE49-F238E27FC236}">
                <a16:creationId xmlns:a16="http://schemas.microsoft.com/office/drawing/2014/main" id="{268DA690-1100-9958-4FB1-D0BB12ADE6D6}"/>
              </a:ext>
            </a:extLst>
          </p:cNvPr>
          <p:cNvSpPr>
            <a:spLocks noGrp="1"/>
          </p:cNvSpPr>
          <p:nvPr>
            <p:ph type="body" sz="quarter" idx="18"/>
          </p:nvPr>
        </p:nvSpPr>
        <p:spPr>
          <a:xfrm>
            <a:off x="838200" y="1444626"/>
            <a:ext cx="10515600" cy="1071499"/>
          </a:xfrm>
        </p:spPr>
        <p:txBody>
          <a:bodyPr/>
          <a:lstStyle/>
          <a:p>
            <a:r>
              <a:rPr lang="it-IT"/>
              <a:t>Stabilire e documentare le restrizioni d'uso, i requisiti di configurazione/connessione e le linee guida per l'implementazione per ciascun tipo di accesso remoto consentito;</a:t>
            </a:r>
          </a:p>
          <a:p>
            <a:r>
              <a:rPr lang="it-IT"/>
              <a:t>Autorizzare ciascun tipo di accesso remoto al sistema prima di consentire tali connessioni.</a:t>
            </a:r>
          </a:p>
        </p:txBody>
      </p:sp>
    </p:spTree>
    <p:extLst>
      <p:ext uri="{BB962C8B-B14F-4D97-AF65-F5344CB8AC3E}">
        <p14:creationId xmlns:p14="http://schemas.microsoft.com/office/powerpoint/2010/main" val="1633102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59EAD-7EA6-7AC7-7705-C284C2C2BC96}"/>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0FAC7BE4-9BBD-9EF6-8AD0-58F08185FF11}"/>
              </a:ext>
            </a:extLst>
          </p:cNvPr>
          <p:cNvSpPr>
            <a:spLocks noGrp="1"/>
          </p:cNvSpPr>
          <p:nvPr>
            <p:ph type="title"/>
          </p:nvPr>
        </p:nvSpPr>
        <p:spPr>
          <a:xfrm>
            <a:off x="838200" y="360000"/>
            <a:ext cx="10515600" cy="900000"/>
          </a:xfrm>
        </p:spPr>
        <p:txBody>
          <a:bodyPr/>
          <a:lstStyle/>
          <a:p>
            <a:r>
              <a:rPr lang="it-IT"/>
              <a:t>AC-17(1): monitoring and control</a:t>
            </a:r>
          </a:p>
        </p:txBody>
      </p:sp>
      <p:sp>
        <p:nvSpPr>
          <p:cNvPr id="6" name="Segnaposto numero diapositiva 5">
            <a:extLst>
              <a:ext uri="{FF2B5EF4-FFF2-40B4-BE49-F238E27FC236}">
                <a16:creationId xmlns:a16="http://schemas.microsoft.com/office/drawing/2014/main" id="{B2CFA7B2-76BC-DED6-CE8B-16655EF854BE}"/>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77</a:t>
            </a:fld>
            <a:endParaRPr lang="it-IT" noProof="0"/>
          </a:p>
        </p:txBody>
      </p:sp>
      <p:sp>
        <p:nvSpPr>
          <p:cNvPr id="10" name="Segnaposto testo 9">
            <a:extLst>
              <a:ext uri="{FF2B5EF4-FFF2-40B4-BE49-F238E27FC236}">
                <a16:creationId xmlns:a16="http://schemas.microsoft.com/office/drawing/2014/main" id="{5AED85FA-AF72-83D6-66FA-7E85222190E5}"/>
              </a:ext>
            </a:extLst>
          </p:cNvPr>
          <p:cNvSpPr>
            <a:spLocks noGrp="1"/>
          </p:cNvSpPr>
          <p:nvPr>
            <p:ph type="body" sz="quarter" idx="17"/>
          </p:nvPr>
        </p:nvSpPr>
        <p:spPr>
          <a:xfrm>
            <a:off x="838200" y="2007228"/>
            <a:ext cx="10515600" cy="590931"/>
          </a:xfrm>
        </p:spPr>
        <p:txBody>
          <a:bodyPr/>
          <a:lstStyle/>
          <a:p>
            <a:pPr marL="0" indent="0">
              <a:buNone/>
            </a:pPr>
            <a:r>
              <a:rPr lang="it-IT"/>
              <a:t>Gli accessi alla web-app e al pannello di controllo di Keycloak in HTTPS sono monitorati tramite il </a:t>
            </a:r>
            <a:r>
              <a:rPr lang="it-IT" err="1"/>
              <a:t>logging</a:t>
            </a:r>
            <a:r>
              <a:rPr lang="it-IT"/>
              <a:t> di Keycloak.</a:t>
            </a:r>
          </a:p>
        </p:txBody>
      </p:sp>
      <p:sp>
        <p:nvSpPr>
          <p:cNvPr id="5" name="Segnaposto testo 4">
            <a:extLst>
              <a:ext uri="{FF2B5EF4-FFF2-40B4-BE49-F238E27FC236}">
                <a16:creationId xmlns:a16="http://schemas.microsoft.com/office/drawing/2014/main" id="{22A7270D-1E60-DE89-B54A-965D5278E6C9}"/>
              </a:ext>
            </a:extLst>
          </p:cNvPr>
          <p:cNvSpPr>
            <a:spLocks noGrp="1"/>
          </p:cNvSpPr>
          <p:nvPr>
            <p:ph type="body" sz="quarter" idx="18"/>
          </p:nvPr>
        </p:nvSpPr>
        <p:spPr>
          <a:xfrm>
            <a:off x="838200" y="1444626"/>
            <a:ext cx="10515600" cy="377976"/>
          </a:xfrm>
        </p:spPr>
        <p:txBody>
          <a:bodyPr/>
          <a:lstStyle/>
          <a:p>
            <a:r>
              <a:rPr lang="it-IT"/>
              <a:t> Impiegare meccanismi automatizzati per monitorare e controllare i metodi di accesso remoto.</a:t>
            </a:r>
          </a:p>
        </p:txBody>
      </p:sp>
      <p:sp>
        <p:nvSpPr>
          <p:cNvPr id="2" name="Titolo 2">
            <a:extLst>
              <a:ext uri="{FF2B5EF4-FFF2-40B4-BE49-F238E27FC236}">
                <a16:creationId xmlns:a16="http://schemas.microsoft.com/office/drawing/2014/main" id="{E494F9D5-48B7-DC0F-2A5A-9227196C0E47}"/>
              </a:ext>
            </a:extLst>
          </p:cNvPr>
          <p:cNvSpPr txBox="1">
            <a:spLocks/>
          </p:cNvSpPr>
          <p:nvPr/>
        </p:nvSpPr>
        <p:spPr>
          <a:xfrm>
            <a:off x="838200" y="3429000"/>
            <a:ext cx="10515600"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b="1" kern="1200" cap="all" spc="150" baseline="0" dirty="0">
                <a:solidFill>
                  <a:schemeClr val="accent1">
                    <a:lumMod val="50000"/>
                  </a:schemeClr>
                </a:solidFill>
                <a:latin typeface="+mj-lt"/>
                <a:ea typeface="+mj-ea"/>
                <a:cs typeface="+mj-cs"/>
              </a:defRPr>
            </a:lvl1pPr>
          </a:lstStyle>
          <a:p>
            <a:r>
              <a:rPr lang="en-US"/>
              <a:t>AC-17(2):PROTECTION OF CONFIDENTIALITY AND INTEGRITY USING ENCRYPTION </a:t>
            </a:r>
          </a:p>
        </p:txBody>
      </p:sp>
      <p:sp>
        <p:nvSpPr>
          <p:cNvPr id="4" name="Segnaposto testo 4">
            <a:extLst>
              <a:ext uri="{FF2B5EF4-FFF2-40B4-BE49-F238E27FC236}">
                <a16:creationId xmlns:a16="http://schemas.microsoft.com/office/drawing/2014/main" id="{4F2381C1-808A-E150-45AE-39C46B1B1FD6}"/>
              </a:ext>
            </a:extLst>
          </p:cNvPr>
          <p:cNvSpPr txBox="1">
            <a:spLocks/>
          </p:cNvSpPr>
          <p:nvPr/>
        </p:nvSpPr>
        <p:spPr>
          <a:xfrm>
            <a:off x="838200" y="4513750"/>
            <a:ext cx="10515600" cy="653796"/>
          </a:xfrm>
          <a:prstGeom prst="roundRect">
            <a:avLst/>
          </a:prstGeom>
          <a:solidFill>
            <a:schemeClr val="accent1"/>
          </a:solidFill>
          <a:ln>
            <a:solidFill>
              <a:schemeClr val="accent1">
                <a:lumMod val="50000"/>
              </a:schemeClr>
            </a:solidFill>
          </a:ln>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lumMod val="50000"/>
                </a:schemeClr>
              </a:buClr>
              <a:buFont typeface="Tenorite" panose="00000500000000000000" pitchFamily="2" charset="0"/>
              <a:buChar char="+"/>
              <a:defRPr sz="1800" i="1"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800" i="1"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400" i="1"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Implementare meccanismi crittografici per proteggere la riservatezza e l'integrità delle sessioni di accesso remoto.</a:t>
            </a:r>
          </a:p>
        </p:txBody>
      </p:sp>
      <p:sp>
        <p:nvSpPr>
          <p:cNvPr id="7" name="Segnaposto testo 9">
            <a:extLst>
              <a:ext uri="{FF2B5EF4-FFF2-40B4-BE49-F238E27FC236}">
                <a16:creationId xmlns:a16="http://schemas.microsoft.com/office/drawing/2014/main" id="{F521D411-7DAC-033A-BA58-BD28B5E096C2}"/>
              </a:ext>
            </a:extLst>
          </p:cNvPr>
          <p:cNvSpPr txBox="1">
            <a:spLocks/>
          </p:cNvSpPr>
          <p:nvPr/>
        </p:nvSpPr>
        <p:spPr>
          <a:xfrm>
            <a:off x="838200" y="5352296"/>
            <a:ext cx="10515600" cy="59093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t>L’utilizzo dei protocolli HTTPS e SSH per l’accesso remoto garantiscono </a:t>
            </a:r>
            <a:r>
              <a:rPr lang="it-IT" i="1"/>
              <a:t>confidenzialità</a:t>
            </a:r>
            <a:r>
              <a:rPr lang="it-IT"/>
              <a:t> e </a:t>
            </a:r>
            <a:r>
              <a:rPr lang="it-IT" i="1"/>
              <a:t>integrità</a:t>
            </a:r>
            <a:r>
              <a:rPr lang="it-IT"/>
              <a:t> delle sessioni remote.</a:t>
            </a:r>
          </a:p>
        </p:txBody>
      </p:sp>
    </p:spTree>
    <p:extLst>
      <p:ext uri="{BB962C8B-B14F-4D97-AF65-F5344CB8AC3E}">
        <p14:creationId xmlns:p14="http://schemas.microsoft.com/office/powerpoint/2010/main" val="13960899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43AED46-5E2A-6BBC-651F-5AE9B2913484}"/>
              </a:ext>
            </a:extLst>
          </p:cNvPr>
          <p:cNvSpPr>
            <a:spLocks noGrp="1"/>
          </p:cNvSpPr>
          <p:nvPr>
            <p:ph type="title"/>
          </p:nvPr>
        </p:nvSpPr>
        <p:spPr>
          <a:xfrm>
            <a:off x="838200" y="360000"/>
            <a:ext cx="10515600" cy="900000"/>
          </a:xfrm>
        </p:spPr>
        <p:txBody>
          <a:bodyPr/>
          <a:lstStyle/>
          <a:p>
            <a:r>
              <a:rPr lang="en-US"/>
              <a:t>AC-17(3): MANAGED ACCESS CONTROL POINTS</a:t>
            </a:r>
            <a:endParaRPr lang="it-IT"/>
          </a:p>
        </p:txBody>
      </p:sp>
      <p:sp>
        <p:nvSpPr>
          <p:cNvPr id="6" name="Segnaposto numero diapositiva 5">
            <a:extLst>
              <a:ext uri="{FF2B5EF4-FFF2-40B4-BE49-F238E27FC236}">
                <a16:creationId xmlns:a16="http://schemas.microsoft.com/office/drawing/2014/main" id="{1741CDFC-5FF8-6C6B-F6BC-D1CD45B07BC1}"/>
              </a:ext>
            </a:extLst>
          </p:cNvPr>
          <p:cNvSpPr>
            <a:spLocks noGrp="1"/>
          </p:cNvSpPr>
          <p:nvPr>
            <p:ph type="sldNum" sz="quarter" idx="16"/>
          </p:nvPr>
        </p:nvSpPr>
        <p:spPr>
          <a:xfrm>
            <a:off x="10848109" y="6356350"/>
            <a:ext cx="505691" cy="365125"/>
          </a:xfrm>
        </p:spPr>
        <p:txBody>
          <a:bodyPr/>
          <a:lstStyle/>
          <a:p>
            <a:fld id="{B5CEABB6-07DC-46E8-9B57-56EC44A396E5}" type="slidenum">
              <a:rPr lang="it-IT" noProof="0" smtClean="0"/>
              <a:pPr/>
              <a:t>78</a:t>
            </a:fld>
            <a:endParaRPr lang="it-IT" noProof="0"/>
          </a:p>
        </p:txBody>
      </p:sp>
      <p:sp>
        <p:nvSpPr>
          <p:cNvPr id="9" name="Segnaposto testo 8">
            <a:extLst>
              <a:ext uri="{FF2B5EF4-FFF2-40B4-BE49-F238E27FC236}">
                <a16:creationId xmlns:a16="http://schemas.microsoft.com/office/drawing/2014/main" id="{7F3DFAFF-DD35-2878-565D-263D938F1EA7}"/>
              </a:ext>
            </a:extLst>
          </p:cNvPr>
          <p:cNvSpPr>
            <a:spLocks noGrp="1"/>
          </p:cNvSpPr>
          <p:nvPr>
            <p:ph type="body" sz="quarter" idx="17"/>
          </p:nvPr>
        </p:nvSpPr>
        <p:spPr>
          <a:xfrm>
            <a:off x="838200" y="2007001"/>
            <a:ext cx="10515600" cy="1467068"/>
          </a:xfrm>
        </p:spPr>
        <p:txBody>
          <a:bodyPr/>
          <a:lstStyle/>
          <a:p>
            <a:pPr marL="0" indent="0">
              <a:buNone/>
            </a:pPr>
            <a:r>
              <a:rPr lang="it-IT"/>
              <a:t>Tutte le richieste HTTP/HTTPS verso il sistema sono ricevute dal reverse-proxy NGINX, che provvede a smistarle verso i servizi interni opportuni (la </a:t>
            </a:r>
            <a:r>
              <a:rPr lang="it-IT" err="1"/>
              <a:t>wep</a:t>
            </a:r>
            <a:r>
              <a:rPr lang="it-IT"/>
              <a:t>-app Spring o il server Keycloak).</a:t>
            </a:r>
          </a:p>
          <a:p>
            <a:pPr marL="0" indent="0">
              <a:buNone/>
            </a:pPr>
            <a:r>
              <a:rPr lang="it-IT"/>
              <a:t>NGINX monitora il traffico in ingresso, implementando contromisure verso attacchi </a:t>
            </a:r>
            <a:r>
              <a:rPr lang="it-IT" err="1"/>
              <a:t>DoS</a:t>
            </a:r>
            <a:r>
              <a:rPr lang="it-IT"/>
              <a:t>, evitando l’utilizzo di metodi HTTP non ammessi e dirottando tutte le richieste non sicure sul porto 80 vero il porto 443.</a:t>
            </a:r>
          </a:p>
        </p:txBody>
      </p:sp>
      <p:sp>
        <p:nvSpPr>
          <p:cNvPr id="10" name="Segnaposto testo 9">
            <a:extLst>
              <a:ext uri="{FF2B5EF4-FFF2-40B4-BE49-F238E27FC236}">
                <a16:creationId xmlns:a16="http://schemas.microsoft.com/office/drawing/2014/main" id="{614D7311-D107-0CEF-49AD-D2654589F82C}"/>
              </a:ext>
            </a:extLst>
          </p:cNvPr>
          <p:cNvSpPr>
            <a:spLocks noGrp="1"/>
          </p:cNvSpPr>
          <p:nvPr>
            <p:ph type="body" sz="quarter" idx="18"/>
          </p:nvPr>
        </p:nvSpPr>
        <p:spPr>
          <a:xfrm>
            <a:off x="838200" y="1444750"/>
            <a:ext cx="10515600" cy="377976"/>
          </a:xfrm>
        </p:spPr>
        <p:txBody>
          <a:bodyPr/>
          <a:lstStyle/>
          <a:p>
            <a:r>
              <a:rPr lang="it-IT"/>
              <a:t>Instradare gli accessi remoti attraverso punti di controllo degli accessi di rete autorizzati e gestiti.</a:t>
            </a:r>
          </a:p>
        </p:txBody>
      </p:sp>
      <p:sp>
        <p:nvSpPr>
          <p:cNvPr id="11" name="Titolo 2">
            <a:extLst>
              <a:ext uri="{FF2B5EF4-FFF2-40B4-BE49-F238E27FC236}">
                <a16:creationId xmlns:a16="http://schemas.microsoft.com/office/drawing/2014/main" id="{983C7CA7-48FF-58DD-AC98-5881369F3041}"/>
              </a:ext>
            </a:extLst>
          </p:cNvPr>
          <p:cNvSpPr txBox="1">
            <a:spLocks/>
          </p:cNvSpPr>
          <p:nvPr/>
        </p:nvSpPr>
        <p:spPr>
          <a:xfrm>
            <a:off x="838200" y="3425351"/>
            <a:ext cx="10515600" cy="9001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b="1" kern="1200" cap="all" spc="150" baseline="0" dirty="0">
                <a:solidFill>
                  <a:schemeClr val="accent1">
                    <a:lumMod val="50000"/>
                  </a:schemeClr>
                </a:solidFill>
                <a:latin typeface="+mj-lt"/>
                <a:ea typeface="+mj-ea"/>
                <a:cs typeface="+mj-cs"/>
              </a:defRPr>
            </a:lvl1pPr>
          </a:lstStyle>
          <a:p>
            <a:r>
              <a:rPr lang="en-US"/>
              <a:t>AC-17(4): PRIVILEGED COMMANDS AND ACCESS</a:t>
            </a:r>
          </a:p>
        </p:txBody>
      </p:sp>
      <p:sp>
        <p:nvSpPr>
          <p:cNvPr id="12" name="Segnaposto testo 8">
            <a:extLst>
              <a:ext uri="{FF2B5EF4-FFF2-40B4-BE49-F238E27FC236}">
                <a16:creationId xmlns:a16="http://schemas.microsoft.com/office/drawing/2014/main" id="{ED77B599-5201-BE98-8357-B3333AB75B0B}"/>
              </a:ext>
            </a:extLst>
          </p:cNvPr>
          <p:cNvSpPr txBox="1">
            <a:spLocks/>
          </p:cNvSpPr>
          <p:nvPr/>
        </p:nvSpPr>
        <p:spPr>
          <a:xfrm>
            <a:off x="838200" y="5347809"/>
            <a:ext cx="10515600" cy="108952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t>L’accesso remoto a funzionalità/informazioni di sicurezza avviene solo in HTTPS verso il pannello di controllo di Keycloak o in SSH verso il web server, per avere accesso ad un terminale sulla macchina. Entrambi i metodi di accesso sono noti, documentati e necessari per una corretta gestione del web server da parte dell’amministratore.</a:t>
            </a:r>
          </a:p>
        </p:txBody>
      </p:sp>
      <p:sp>
        <p:nvSpPr>
          <p:cNvPr id="13" name="Segnaposto testo 9">
            <a:extLst>
              <a:ext uri="{FF2B5EF4-FFF2-40B4-BE49-F238E27FC236}">
                <a16:creationId xmlns:a16="http://schemas.microsoft.com/office/drawing/2014/main" id="{ABFDE435-728C-78BA-587F-AC804BB36F79}"/>
              </a:ext>
            </a:extLst>
          </p:cNvPr>
          <p:cNvSpPr txBox="1">
            <a:spLocks/>
          </p:cNvSpPr>
          <p:nvPr/>
        </p:nvSpPr>
        <p:spPr>
          <a:xfrm>
            <a:off x="838200" y="4509738"/>
            <a:ext cx="10515600" cy="653796"/>
          </a:xfrm>
          <a:prstGeom prst="roundRect">
            <a:avLst/>
          </a:prstGeom>
          <a:solidFill>
            <a:schemeClr val="accent1"/>
          </a:solidFill>
          <a:ln>
            <a:solidFill>
              <a:schemeClr val="accent1">
                <a:lumMod val="50000"/>
              </a:schemeClr>
            </a:solidFill>
          </a:ln>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lumMod val="50000"/>
                </a:schemeClr>
              </a:buClr>
              <a:buFont typeface="Tenorite" panose="00000500000000000000" pitchFamily="2" charset="0"/>
              <a:buChar char="+"/>
              <a:defRPr sz="1800" i="1"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800" i="1"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600" i="1"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50000"/>
                </a:schemeClr>
              </a:buClr>
              <a:buFont typeface="Tenorite" panose="00000500000000000000" pitchFamily="2" charset="0"/>
              <a:buChar char="+"/>
              <a:defRPr sz="1400" i="1"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Autorizzare l'esecuzione di comandi privilegiati e l'accesso alle informazioni rilevanti per la sicurezza tramite accesso remoto solo in un formato che fornisca prove verificabili e per esigenze documentate.</a:t>
            </a:r>
          </a:p>
        </p:txBody>
      </p:sp>
    </p:spTree>
    <p:extLst>
      <p:ext uri="{BB962C8B-B14F-4D97-AF65-F5344CB8AC3E}">
        <p14:creationId xmlns:p14="http://schemas.microsoft.com/office/powerpoint/2010/main" val="23930708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578CD55-66DB-8A6D-EEAB-55E41C21B62A}"/>
              </a:ext>
            </a:extLst>
          </p:cNvPr>
          <p:cNvSpPr>
            <a:spLocks noGrp="1"/>
          </p:cNvSpPr>
          <p:nvPr>
            <p:ph type="title"/>
          </p:nvPr>
        </p:nvSpPr>
        <p:spPr/>
        <p:txBody>
          <a:bodyPr/>
          <a:lstStyle/>
          <a:p>
            <a:r>
              <a:rPr lang="it-IT" b="1">
                <a:solidFill>
                  <a:schemeClr val="accent1">
                    <a:lumMod val="50000"/>
                  </a:schemeClr>
                </a:solidFill>
              </a:rPr>
              <a:t>access control </a:t>
            </a:r>
            <a:r>
              <a:rPr lang="en-US" b="1">
                <a:solidFill>
                  <a:schemeClr val="accent1">
                    <a:lumMod val="50000"/>
                  </a:schemeClr>
                </a:solidFill>
              </a:rPr>
              <a:t>Family</a:t>
            </a:r>
            <a:endParaRPr lang="it-IT"/>
          </a:p>
        </p:txBody>
      </p:sp>
      <p:sp>
        <p:nvSpPr>
          <p:cNvPr id="4" name="Segnaposto numero diapositiva 3">
            <a:extLst>
              <a:ext uri="{FF2B5EF4-FFF2-40B4-BE49-F238E27FC236}">
                <a16:creationId xmlns:a16="http://schemas.microsoft.com/office/drawing/2014/main" id="{055D50E3-7AA0-ACDE-9426-9AAC62BF160F}"/>
              </a:ext>
            </a:extLst>
          </p:cNvPr>
          <p:cNvSpPr>
            <a:spLocks noGrp="1"/>
          </p:cNvSpPr>
          <p:nvPr>
            <p:ph type="sldNum" sz="quarter" idx="16"/>
          </p:nvPr>
        </p:nvSpPr>
        <p:spPr/>
        <p:txBody>
          <a:bodyPr/>
          <a:lstStyle/>
          <a:p>
            <a:pPr rtl="0"/>
            <a:fld id="{B5CEABB6-07DC-46E8-9B57-56EC44A396E5}" type="slidenum">
              <a:rPr lang="it-IT" noProof="0" smtClean="0"/>
              <a:pPr rtl="0"/>
              <a:t>79</a:t>
            </a:fld>
            <a:endParaRPr lang="it-IT" noProof="0"/>
          </a:p>
        </p:txBody>
      </p:sp>
      <p:cxnSp>
        <p:nvCxnSpPr>
          <p:cNvPr id="6" name="Connettore diritto 5">
            <a:extLst>
              <a:ext uri="{FF2B5EF4-FFF2-40B4-BE49-F238E27FC236}">
                <a16:creationId xmlns:a16="http://schemas.microsoft.com/office/drawing/2014/main" id="{D2F7BA7C-DBF1-5010-C4F5-0479C5A4ED65}"/>
              </a:ext>
            </a:extLst>
          </p:cNvPr>
          <p:cNvCxnSpPr>
            <a:stCxn id="3" idx="2"/>
          </p:cNvCxnSpPr>
          <p:nvPr/>
        </p:nvCxnSpPr>
        <p:spPr>
          <a:xfrm>
            <a:off x="6096000" y="1260000"/>
            <a:ext cx="0" cy="496091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itolo 2">
            <a:extLst>
              <a:ext uri="{FF2B5EF4-FFF2-40B4-BE49-F238E27FC236}">
                <a16:creationId xmlns:a16="http://schemas.microsoft.com/office/drawing/2014/main" id="{5B8CC5A8-6A7A-338B-D10F-156860B4EAE0}"/>
              </a:ext>
            </a:extLst>
          </p:cNvPr>
          <p:cNvSpPr txBox="1">
            <a:spLocks/>
          </p:cNvSpPr>
          <p:nvPr/>
        </p:nvSpPr>
        <p:spPr>
          <a:xfrm>
            <a:off x="838200" y="1260000"/>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non applicabili</a:t>
            </a:r>
            <a:endParaRPr lang="it-IT" sz="2400"/>
          </a:p>
        </p:txBody>
      </p:sp>
      <p:sp>
        <p:nvSpPr>
          <p:cNvPr id="8" name="Titolo 2">
            <a:extLst>
              <a:ext uri="{FF2B5EF4-FFF2-40B4-BE49-F238E27FC236}">
                <a16:creationId xmlns:a16="http://schemas.microsoft.com/office/drawing/2014/main" id="{1B4F88C3-AE81-9DFF-9F0D-D63084674862}"/>
              </a:ext>
            </a:extLst>
          </p:cNvPr>
          <p:cNvSpPr txBox="1">
            <a:spLocks/>
          </p:cNvSpPr>
          <p:nvPr/>
        </p:nvSpPr>
        <p:spPr>
          <a:xfrm>
            <a:off x="6240906" y="1246426"/>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mancanti per il livello medium</a:t>
            </a:r>
          </a:p>
        </p:txBody>
      </p:sp>
      <p:sp>
        <p:nvSpPr>
          <p:cNvPr id="10" name="CasellaDiTesto 9">
            <a:extLst>
              <a:ext uri="{FF2B5EF4-FFF2-40B4-BE49-F238E27FC236}">
                <a16:creationId xmlns:a16="http://schemas.microsoft.com/office/drawing/2014/main" id="{DD0850B2-5E0A-FBF4-9C34-8DA8260E95C5}"/>
              </a:ext>
            </a:extLst>
          </p:cNvPr>
          <p:cNvSpPr txBox="1"/>
          <p:nvPr/>
        </p:nvSpPr>
        <p:spPr>
          <a:xfrm>
            <a:off x="6240905" y="2146426"/>
            <a:ext cx="5112895" cy="249299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AC-2(2): ACCOUNT MANAGEMENT | </a:t>
            </a:r>
            <a:r>
              <a:rPr lang="en-US"/>
              <a:t>AUTOMATED TEMPORARY AND EMERGENCY ACCOUNT MANAGEMENT </a:t>
            </a:r>
            <a:endParaRPr lang="it-IT"/>
          </a:p>
          <a:p>
            <a:pPr marL="285750" indent="-285750">
              <a:spcAft>
                <a:spcPts val="1200"/>
              </a:spcAft>
              <a:buFont typeface="Arial" panose="020B0604020202020204" pitchFamily="34" charset="0"/>
              <a:buChar char="•"/>
            </a:pPr>
            <a:r>
              <a:rPr lang="it-IT"/>
              <a:t>AC-6(7): </a:t>
            </a:r>
            <a:r>
              <a:rPr lang="en-US"/>
              <a:t>LEAST PRIVILEGE | REVIEW OF USER PRIVILEGES</a:t>
            </a:r>
            <a:endParaRPr lang="it-IT"/>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it-IT"/>
          </a:p>
        </p:txBody>
      </p:sp>
      <p:sp>
        <p:nvSpPr>
          <p:cNvPr id="11" name="CasellaDiTesto 10">
            <a:extLst>
              <a:ext uri="{FF2B5EF4-FFF2-40B4-BE49-F238E27FC236}">
                <a16:creationId xmlns:a16="http://schemas.microsoft.com/office/drawing/2014/main" id="{668010C3-47D9-6AC1-8E41-6566A5FE65CF}"/>
              </a:ext>
            </a:extLst>
          </p:cNvPr>
          <p:cNvSpPr txBox="1"/>
          <p:nvPr/>
        </p:nvSpPr>
        <p:spPr>
          <a:xfrm>
            <a:off x="838199" y="2146426"/>
            <a:ext cx="5112895" cy="280076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AC-11: DEVICE LOCK </a:t>
            </a:r>
          </a:p>
          <a:p>
            <a:pPr marL="285750" indent="-285750">
              <a:spcAft>
                <a:spcPts val="1200"/>
              </a:spcAft>
              <a:buFont typeface="Arial" panose="020B0604020202020204" pitchFamily="34" charset="0"/>
              <a:buChar char="•"/>
            </a:pPr>
            <a:r>
              <a:rPr lang="it-IT"/>
              <a:t>AC-18: WIRELESS ACCESS </a:t>
            </a:r>
          </a:p>
          <a:p>
            <a:pPr marL="285750" indent="-285750">
              <a:spcAft>
                <a:spcPts val="1200"/>
              </a:spcAft>
              <a:buFont typeface="Arial" panose="020B0604020202020204" pitchFamily="34" charset="0"/>
              <a:buChar char="•"/>
            </a:pPr>
            <a:r>
              <a:rPr lang="it-IT"/>
              <a:t>AC-19: ACCESS CONTROL FOR MOBILE DEVICES </a:t>
            </a:r>
          </a:p>
          <a:p>
            <a:pPr marL="285750" indent="-285750">
              <a:spcAft>
                <a:spcPts val="1200"/>
              </a:spcAft>
              <a:buFont typeface="Arial" panose="020B0604020202020204" pitchFamily="34" charset="0"/>
              <a:buChar char="•"/>
            </a:pPr>
            <a:r>
              <a:rPr lang="it-IT"/>
              <a:t>AC-20: USE OF EXTERNAL SYSTEMS</a:t>
            </a:r>
          </a:p>
          <a:p>
            <a:pPr marL="285750" indent="-285750">
              <a:spcAft>
                <a:spcPts val="1200"/>
              </a:spcAft>
              <a:buFont typeface="Arial" panose="020B0604020202020204" pitchFamily="34" charset="0"/>
              <a:buChar char="•"/>
            </a:pPr>
            <a:r>
              <a:rPr lang="it-IT"/>
              <a:t>AC-21: INFORMATION SHARING </a:t>
            </a:r>
          </a:p>
          <a:p>
            <a:pPr marL="285750" indent="-285750">
              <a:spcAft>
                <a:spcPts val="1200"/>
              </a:spcAft>
              <a:buFont typeface="Arial" panose="020B0604020202020204" pitchFamily="34" charset="0"/>
              <a:buChar char="•"/>
            </a:pPr>
            <a:r>
              <a:rPr lang="it-IT"/>
              <a:t>AC-22: PUBLICLY ACCESSIBLE CONTENT </a:t>
            </a:r>
          </a:p>
        </p:txBody>
      </p:sp>
    </p:spTree>
    <p:extLst>
      <p:ext uri="{BB962C8B-B14F-4D97-AF65-F5344CB8AC3E}">
        <p14:creationId xmlns:p14="http://schemas.microsoft.com/office/powerpoint/2010/main" val="320480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64BC4F-3D59-464A-857E-6F155B368ED7}"/>
              </a:ext>
            </a:extLst>
          </p:cNvPr>
          <p:cNvSpPr>
            <a:spLocks noGrp="1"/>
          </p:cNvSpPr>
          <p:nvPr>
            <p:ph type="title"/>
          </p:nvPr>
        </p:nvSpPr>
        <p:spPr>
          <a:xfrm>
            <a:off x="840000" y="360000"/>
            <a:ext cx="10512000" cy="900000"/>
          </a:xfrm>
        </p:spPr>
        <p:txBody>
          <a:bodyPr rtlCol="0"/>
          <a:lstStyle/>
          <a:p>
            <a:r>
              <a:rPr lang="it-IT" b="1">
                <a:solidFill>
                  <a:schemeClr val="accent1">
                    <a:lumMod val="50000"/>
                  </a:schemeClr>
                </a:solidFill>
              </a:rPr>
              <a:t>Requisiti di sicurezza</a:t>
            </a:r>
          </a:p>
        </p:txBody>
      </p:sp>
      <p:sp>
        <p:nvSpPr>
          <p:cNvPr id="19" name="Segnaposto contenuto 18">
            <a:extLst>
              <a:ext uri="{FF2B5EF4-FFF2-40B4-BE49-F238E27FC236}">
                <a16:creationId xmlns:a16="http://schemas.microsoft.com/office/drawing/2014/main" id="{791D6145-F7F7-43DE-A16B-BF4F9607D4E8}"/>
              </a:ext>
            </a:extLst>
          </p:cNvPr>
          <p:cNvSpPr>
            <a:spLocks noGrp="1"/>
          </p:cNvSpPr>
          <p:nvPr>
            <p:ph sz="half" idx="2"/>
          </p:nvPr>
        </p:nvSpPr>
        <p:spPr>
          <a:xfrm>
            <a:off x="1129698" y="3935371"/>
            <a:ext cx="3124093" cy="462927"/>
          </a:xfrm>
        </p:spPr>
        <p:txBody>
          <a:bodyPr rtlCol="0"/>
          <a:lstStyle/>
          <a:p>
            <a:r>
              <a:rPr lang="it-IT" b="1" err="1">
                <a:solidFill>
                  <a:schemeClr val="accent1">
                    <a:lumMod val="50000"/>
                  </a:schemeClr>
                </a:solidFill>
              </a:rPr>
              <a:t>Confidentiality</a:t>
            </a:r>
            <a:endParaRPr lang="it-IT" b="1">
              <a:solidFill>
                <a:schemeClr val="accent1">
                  <a:lumMod val="50000"/>
                </a:schemeClr>
              </a:solidFill>
            </a:endParaRPr>
          </a:p>
        </p:txBody>
      </p:sp>
      <p:sp>
        <p:nvSpPr>
          <p:cNvPr id="20" name="Segnaposto contenuto 19">
            <a:extLst>
              <a:ext uri="{FF2B5EF4-FFF2-40B4-BE49-F238E27FC236}">
                <a16:creationId xmlns:a16="http://schemas.microsoft.com/office/drawing/2014/main" id="{BC46925A-8382-42EB-891C-DBB4EAAA33F8}"/>
              </a:ext>
            </a:extLst>
          </p:cNvPr>
          <p:cNvSpPr>
            <a:spLocks noGrp="1"/>
          </p:cNvSpPr>
          <p:nvPr>
            <p:ph sz="quarter" idx="4"/>
          </p:nvPr>
        </p:nvSpPr>
        <p:spPr>
          <a:xfrm>
            <a:off x="4526261" y="3935371"/>
            <a:ext cx="3139479" cy="462927"/>
          </a:xfrm>
        </p:spPr>
        <p:txBody>
          <a:bodyPr rtlCol="0"/>
          <a:lstStyle/>
          <a:p>
            <a:r>
              <a:rPr lang="it-IT" b="1" err="1">
                <a:solidFill>
                  <a:schemeClr val="accent1">
                    <a:lumMod val="50000"/>
                  </a:schemeClr>
                </a:solidFill>
              </a:rPr>
              <a:t>Integrity</a:t>
            </a:r>
            <a:endParaRPr lang="it-IT" b="1">
              <a:solidFill>
                <a:schemeClr val="accent1">
                  <a:lumMod val="50000"/>
                </a:schemeClr>
              </a:solidFill>
            </a:endParaRPr>
          </a:p>
        </p:txBody>
      </p:sp>
      <p:sp>
        <p:nvSpPr>
          <p:cNvPr id="21" name="Segnaposto contenuto 20">
            <a:extLst>
              <a:ext uri="{FF2B5EF4-FFF2-40B4-BE49-F238E27FC236}">
                <a16:creationId xmlns:a16="http://schemas.microsoft.com/office/drawing/2014/main" id="{318AFADE-B54F-4988-8000-B9336A395336}"/>
              </a:ext>
            </a:extLst>
          </p:cNvPr>
          <p:cNvSpPr>
            <a:spLocks noGrp="1"/>
          </p:cNvSpPr>
          <p:nvPr>
            <p:ph sz="half" idx="14"/>
          </p:nvPr>
        </p:nvSpPr>
        <p:spPr>
          <a:xfrm>
            <a:off x="7938210" y="3935371"/>
            <a:ext cx="3124093" cy="462927"/>
          </a:xfrm>
        </p:spPr>
        <p:txBody>
          <a:bodyPr rtlCol="0"/>
          <a:lstStyle/>
          <a:p>
            <a:r>
              <a:rPr lang="it-IT" b="1" err="1">
                <a:solidFill>
                  <a:schemeClr val="accent1">
                    <a:lumMod val="50000"/>
                  </a:schemeClr>
                </a:solidFill>
              </a:rPr>
              <a:t>Availability</a:t>
            </a:r>
            <a:endParaRPr lang="it-IT" b="1">
              <a:solidFill>
                <a:schemeClr val="accent1">
                  <a:lumMod val="50000"/>
                </a:schemeClr>
              </a:solidFill>
            </a:endParaRPr>
          </a:p>
        </p:txBody>
      </p:sp>
      <p:sp>
        <p:nvSpPr>
          <p:cNvPr id="22" name="Segnaposto contenuto 21">
            <a:extLst>
              <a:ext uri="{FF2B5EF4-FFF2-40B4-BE49-F238E27FC236}">
                <a16:creationId xmlns:a16="http://schemas.microsoft.com/office/drawing/2014/main" id="{F296843C-0ED0-4314-A6F0-DD60C828DDFB}"/>
              </a:ext>
            </a:extLst>
          </p:cNvPr>
          <p:cNvSpPr>
            <a:spLocks noGrp="1"/>
          </p:cNvSpPr>
          <p:nvPr>
            <p:ph sz="half" idx="17"/>
          </p:nvPr>
        </p:nvSpPr>
        <p:spPr>
          <a:xfrm>
            <a:off x="1129698" y="4558144"/>
            <a:ext cx="3124093" cy="1583783"/>
          </a:xfrm>
        </p:spPr>
        <p:txBody>
          <a:bodyPr rtlCol="0">
            <a:normAutofit/>
          </a:bodyPr>
          <a:lstStyle/>
          <a:p>
            <a:r>
              <a:rPr lang="it-IT" sz="1600">
                <a:solidFill>
                  <a:schemeClr val="tx1">
                    <a:lumMod val="85000"/>
                    <a:lumOff val="15000"/>
                  </a:schemeClr>
                </a:solidFill>
              </a:rPr>
              <a:t>Tutte le comunicazioni tra il sistema e gli utenti, così come tra i vari componenti interni, devono essere protette tramite crittografia e autenticazione, utilizzando il protocollo TLS</a:t>
            </a:r>
          </a:p>
        </p:txBody>
      </p:sp>
      <p:sp>
        <p:nvSpPr>
          <p:cNvPr id="23" name="Segnaposto contenuto 22">
            <a:extLst>
              <a:ext uri="{FF2B5EF4-FFF2-40B4-BE49-F238E27FC236}">
                <a16:creationId xmlns:a16="http://schemas.microsoft.com/office/drawing/2014/main" id="{649BF20C-562E-400E-BEA6-1D5F81F2FE44}"/>
              </a:ext>
            </a:extLst>
          </p:cNvPr>
          <p:cNvSpPr>
            <a:spLocks noGrp="1"/>
          </p:cNvSpPr>
          <p:nvPr>
            <p:ph sz="quarter" idx="18"/>
          </p:nvPr>
        </p:nvSpPr>
        <p:spPr>
          <a:xfrm>
            <a:off x="4526261" y="4558144"/>
            <a:ext cx="3139479" cy="1583783"/>
          </a:xfrm>
        </p:spPr>
        <p:txBody>
          <a:bodyPr rtlCol="0">
            <a:normAutofit/>
          </a:bodyPr>
          <a:lstStyle/>
          <a:p>
            <a:r>
              <a:rPr lang="it-IT" sz="1600">
                <a:solidFill>
                  <a:schemeClr val="tx1">
                    <a:lumMod val="85000"/>
                    <a:lumOff val="15000"/>
                  </a:schemeClr>
                </a:solidFill>
              </a:rPr>
              <a:t>Garantire che le informazioni non siano alterate in modo non autorizzato o accidentale </a:t>
            </a:r>
          </a:p>
        </p:txBody>
      </p:sp>
      <p:sp>
        <p:nvSpPr>
          <p:cNvPr id="24" name="Segnaposto contenuto 23">
            <a:extLst>
              <a:ext uri="{FF2B5EF4-FFF2-40B4-BE49-F238E27FC236}">
                <a16:creationId xmlns:a16="http://schemas.microsoft.com/office/drawing/2014/main" id="{5AA25980-D334-4FC0-9091-936E53B8D321}"/>
              </a:ext>
            </a:extLst>
          </p:cNvPr>
          <p:cNvSpPr>
            <a:spLocks noGrp="1"/>
          </p:cNvSpPr>
          <p:nvPr>
            <p:ph sz="half" idx="19"/>
          </p:nvPr>
        </p:nvSpPr>
        <p:spPr>
          <a:xfrm>
            <a:off x="7938210" y="4558144"/>
            <a:ext cx="3124093" cy="1583783"/>
          </a:xfrm>
        </p:spPr>
        <p:txBody>
          <a:bodyPr rtlCol="0">
            <a:normAutofit/>
          </a:bodyPr>
          <a:lstStyle/>
          <a:p>
            <a:r>
              <a:rPr lang="it-IT" sz="1600">
                <a:solidFill>
                  <a:schemeClr val="tx1">
                    <a:lumMod val="85000"/>
                    <a:lumOff val="15000"/>
                  </a:schemeClr>
                </a:solidFill>
              </a:rPr>
              <a:t>Assicurare che la piattaforma sia disponibile e accessibile agli utenti in modo continuo e affidabile</a:t>
            </a:r>
          </a:p>
        </p:txBody>
      </p:sp>
      <p:sp>
        <p:nvSpPr>
          <p:cNvPr id="7" name="Segnaposto numero diapositiva 6">
            <a:extLst>
              <a:ext uri="{FF2B5EF4-FFF2-40B4-BE49-F238E27FC236}">
                <a16:creationId xmlns:a16="http://schemas.microsoft.com/office/drawing/2014/main" id="{EBC02F21-4E3C-469E-B11C-9214231082D3}"/>
              </a:ext>
            </a:extLst>
          </p:cNvPr>
          <p:cNvSpPr>
            <a:spLocks noGrp="1"/>
          </p:cNvSpPr>
          <p:nvPr>
            <p:ph type="sldNum" sz="quarter" idx="20"/>
          </p:nvPr>
        </p:nvSpPr>
        <p:spPr>
          <a:xfrm>
            <a:off x="10848109" y="6356350"/>
            <a:ext cx="505691" cy="365125"/>
          </a:xfrm>
        </p:spPr>
        <p:txBody>
          <a:bodyPr rtlCol="0"/>
          <a:lstStyle/>
          <a:p>
            <a:fld id="{B5CEABB6-07DC-46E8-9B57-56EC44A396E5}" type="slidenum">
              <a:rPr lang="it-IT" smtClean="0"/>
              <a:pPr/>
              <a:t>8</a:t>
            </a:fld>
            <a:endParaRPr lang="it-IT"/>
          </a:p>
        </p:txBody>
      </p:sp>
      <p:pic>
        <p:nvPicPr>
          <p:cNvPr id="17" name="Immagine 3" descr="Blocca contorno">
            <a:extLst>
              <a:ext uri="{FF2B5EF4-FFF2-40B4-BE49-F238E27FC236}">
                <a16:creationId xmlns:a16="http://schemas.microsoft.com/office/drawing/2014/main" id="{17FFAC0E-8217-3A4A-C443-985580C0FE5B}"/>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rcRect t="3784" b="3784"/>
          <a:stretch/>
        </p:blipFill>
        <p:spPr>
          <a:xfrm>
            <a:off x="1935163" y="2152650"/>
            <a:ext cx="1468437" cy="1357313"/>
          </a:xfrm>
          <a:prstGeom prst="rect">
            <a:avLst/>
          </a:prstGeom>
        </p:spPr>
      </p:pic>
      <p:pic>
        <p:nvPicPr>
          <p:cNvPr id="25" name="Immagine 3" descr="Scudo contorno">
            <a:extLst>
              <a:ext uri="{FF2B5EF4-FFF2-40B4-BE49-F238E27FC236}">
                <a16:creationId xmlns:a16="http://schemas.microsoft.com/office/drawing/2014/main" id="{65A19846-90E6-F20A-FDF3-D4B07F8E912E}"/>
              </a:ext>
            </a:extLst>
          </p:cNvPr>
          <p:cNvPicPr>
            <a:picLocks noGrp="1" noChangeAspect="1"/>
          </p:cNvPicPr>
          <p:nvPr>
            <p:ph type="pic" sz="quarter" idx="22"/>
          </p:nvPr>
        </p:nvPicPr>
        <p:blipFill>
          <a:blip r:embed="rId5">
            <a:extLst>
              <a:ext uri="{96DAC541-7B7A-43D3-8B79-37D633B846F1}">
                <asvg:svgBlip xmlns:asvg="http://schemas.microsoft.com/office/drawing/2016/SVG/main" r:embed="rId6"/>
              </a:ext>
            </a:extLst>
          </a:blip>
          <a:srcRect t="3784" b="3784"/>
          <a:stretch/>
        </p:blipFill>
        <p:spPr>
          <a:xfrm>
            <a:off x="5360988" y="2152650"/>
            <a:ext cx="1468437" cy="1357313"/>
          </a:xfrm>
          <a:prstGeom prst="rect">
            <a:avLst/>
          </a:prstGeom>
        </p:spPr>
      </p:pic>
      <p:pic>
        <p:nvPicPr>
          <p:cNvPr id="26" name="Immagine 3" descr="Server contorno">
            <a:extLst>
              <a:ext uri="{FF2B5EF4-FFF2-40B4-BE49-F238E27FC236}">
                <a16:creationId xmlns:a16="http://schemas.microsoft.com/office/drawing/2014/main" id="{8EF3E8AA-8491-06BA-8232-829F9FB1D081}"/>
              </a:ext>
            </a:extLst>
          </p:cNvPr>
          <p:cNvPicPr>
            <a:picLocks noGrp="1" noChangeAspect="1"/>
          </p:cNvPicPr>
          <p:nvPr>
            <p:ph type="pic" sz="quarter" idx="23"/>
          </p:nvPr>
        </p:nvPicPr>
        <p:blipFill>
          <a:blip r:embed="rId7">
            <a:extLst>
              <a:ext uri="{96DAC541-7B7A-43D3-8B79-37D633B846F1}">
                <asvg:svgBlip xmlns:asvg="http://schemas.microsoft.com/office/drawing/2016/SVG/main" r:embed="rId8"/>
              </a:ext>
            </a:extLst>
          </a:blip>
          <a:srcRect t="3784" b="3784"/>
          <a:stretch/>
        </p:blipFill>
        <p:spPr>
          <a:xfrm>
            <a:off x="8766175" y="2152650"/>
            <a:ext cx="1468438" cy="1357313"/>
          </a:xfrm>
          <a:prstGeom prst="rect">
            <a:avLst/>
          </a:prstGeom>
        </p:spPr>
      </p:pic>
    </p:spTree>
    <p:extLst>
      <p:ext uri="{BB962C8B-B14F-4D97-AF65-F5344CB8AC3E}">
        <p14:creationId xmlns:p14="http://schemas.microsoft.com/office/powerpoint/2010/main" val="404854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EBCCD-E20B-0DF1-A174-E6384FF9C8E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F7C57D9-F918-800E-DB14-122A29DDA843}"/>
              </a:ext>
            </a:extLst>
          </p:cNvPr>
          <p:cNvSpPr>
            <a:spLocks noGrp="1"/>
          </p:cNvSpPr>
          <p:nvPr>
            <p:ph type="ctrTitle"/>
          </p:nvPr>
        </p:nvSpPr>
        <p:spPr>
          <a:xfrm>
            <a:off x="5943600" y="3429000"/>
            <a:ext cx="6167336" cy="1715531"/>
          </a:xfrm>
        </p:spPr>
        <p:txBody>
          <a:bodyPr/>
          <a:lstStyle/>
          <a:p>
            <a:pPr algn="ctr"/>
            <a:r>
              <a:rPr lang="it-IT" sz="2800" b="1">
                <a:solidFill>
                  <a:schemeClr val="accent1">
                    <a:lumMod val="50000"/>
                  </a:schemeClr>
                </a:solidFill>
              </a:rPr>
              <a:t>CONFIGURATION MANAGEMENT</a:t>
            </a:r>
          </a:p>
        </p:txBody>
      </p:sp>
      <p:pic>
        <p:nvPicPr>
          <p:cNvPr id="4" name="Immagine 3">
            <a:extLst>
              <a:ext uri="{FF2B5EF4-FFF2-40B4-BE49-F238E27FC236}">
                <a16:creationId xmlns:a16="http://schemas.microsoft.com/office/drawing/2014/main" id="{15D43DA2-6ADB-285A-DC5D-64C1DC7DE2AE}"/>
              </a:ext>
            </a:extLst>
          </p:cNvPr>
          <p:cNvPicPr>
            <a:picLocks noChangeAspect="1"/>
          </p:cNvPicPr>
          <p:nvPr/>
        </p:nvPicPr>
        <p:blipFill>
          <a:blip r:embed="rId2">
            <a:duotone>
              <a:schemeClr val="accent3">
                <a:shade val="45000"/>
                <a:satMod val="135000"/>
              </a:schemeClr>
              <a:prstClr val="white"/>
            </a:duotone>
          </a:blip>
          <a:srcRect/>
          <a:stretch/>
        </p:blipFill>
        <p:spPr>
          <a:xfrm>
            <a:off x="7545921" y="2693771"/>
            <a:ext cx="2783202" cy="735229"/>
          </a:xfrm>
          <a:prstGeom prst="rect">
            <a:avLst/>
          </a:prstGeom>
        </p:spPr>
      </p:pic>
    </p:spTree>
    <p:extLst>
      <p:ext uri="{BB962C8B-B14F-4D97-AF65-F5344CB8AC3E}">
        <p14:creationId xmlns:p14="http://schemas.microsoft.com/office/powerpoint/2010/main" val="26429415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60EA0-980E-39EC-AD19-EBCFFD501FCC}"/>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9C9643B-56DA-FCAA-22E9-8B1B2A72219F}"/>
              </a:ext>
            </a:extLst>
          </p:cNvPr>
          <p:cNvSpPr>
            <a:spLocks noGrp="1"/>
          </p:cNvSpPr>
          <p:nvPr>
            <p:ph type="title"/>
          </p:nvPr>
        </p:nvSpPr>
        <p:spPr>
          <a:xfrm>
            <a:off x="773060" y="1050587"/>
            <a:ext cx="5067301" cy="734982"/>
          </a:xfrm>
        </p:spPr>
        <p:txBody>
          <a:bodyPr vert="horz" lIns="91440" tIns="45720" rIns="91440" bIns="45720" rtlCol="0" anchor="b">
            <a:normAutofit/>
          </a:bodyPr>
          <a:lstStyle/>
          <a:p>
            <a:r>
              <a:rPr lang="it-IT" sz="2200" b="1">
                <a:solidFill>
                  <a:schemeClr val="accent1">
                    <a:lumMod val="50000"/>
                  </a:schemeClr>
                </a:solidFill>
              </a:rPr>
              <a:t>CONFIGURATION MANAGEMENT</a:t>
            </a:r>
            <a:endParaRPr lang="it-IT" sz="2200" b="1" kern="1200" cap="all" spc="150" baseline="0">
              <a:solidFill>
                <a:schemeClr val="accent1">
                  <a:lumMod val="50000"/>
                </a:schemeClr>
              </a:solidFill>
              <a:latin typeface="+mj-lt"/>
              <a:ea typeface="+mj-ea"/>
              <a:cs typeface="+mj-cs"/>
            </a:endParaRPr>
          </a:p>
        </p:txBody>
      </p:sp>
      <p:sp>
        <p:nvSpPr>
          <p:cNvPr id="4" name="CasellaDiTesto 3">
            <a:extLst>
              <a:ext uri="{FF2B5EF4-FFF2-40B4-BE49-F238E27FC236}">
                <a16:creationId xmlns:a16="http://schemas.microsoft.com/office/drawing/2014/main" id="{E7702864-9D38-9120-920D-58A1BCA1F1B1}"/>
              </a:ext>
            </a:extLst>
          </p:cNvPr>
          <p:cNvSpPr txBox="1"/>
          <p:nvPr/>
        </p:nvSpPr>
        <p:spPr>
          <a:xfrm>
            <a:off x="773060" y="2167000"/>
            <a:ext cx="4506862" cy="3076209"/>
          </a:xfrm>
          <a:prstGeom prst="rect">
            <a:avLst/>
          </a:prstGeom>
        </p:spPr>
        <p:txBody>
          <a:bodyPr vert="horz" lIns="91440" tIns="45720" rIns="91440" bIns="45720" rtlCol="0">
            <a:noAutofit/>
          </a:bodyPr>
          <a:lstStyle/>
          <a:p>
            <a:pPr>
              <a:lnSpc>
                <a:spcPct val="110000"/>
              </a:lnSpc>
              <a:spcBef>
                <a:spcPts val="1000"/>
              </a:spcBef>
            </a:pPr>
            <a:endParaRPr lang="it-IT">
              <a:solidFill>
                <a:schemeClr val="tx1">
                  <a:lumMod val="85000"/>
                  <a:lumOff val="15000"/>
                </a:schemeClr>
              </a:solidFill>
            </a:endParaRPr>
          </a:p>
        </p:txBody>
      </p:sp>
      <p:sp>
        <p:nvSpPr>
          <p:cNvPr id="5" name="CasellaDiTesto 4">
            <a:extLst>
              <a:ext uri="{FF2B5EF4-FFF2-40B4-BE49-F238E27FC236}">
                <a16:creationId xmlns:a16="http://schemas.microsoft.com/office/drawing/2014/main" id="{D924CD14-049A-F731-8927-F9BDAD3567A3}"/>
              </a:ext>
            </a:extLst>
          </p:cNvPr>
          <p:cNvSpPr txBox="1"/>
          <p:nvPr/>
        </p:nvSpPr>
        <p:spPr>
          <a:xfrm>
            <a:off x="773060" y="1826889"/>
            <a:ext cx="4615017" cy="3139321"/>
          </a:xfrm>
          <a:prstGeom prst="rect">
            <a:avLst/>
          </a:prstGeom>
          <a:noFill/>
        </p:spPr>
        <p:txBody>
          <a:bodyPr wrap="square">
            <a:spAutoFit/>
          </a:bodyPr>
          <a:lstStyle/>
          <a:p>
            <a:r>
              <a:rPr lang="it-IT">
                <a:solidFill>
                  <a:schemeClr val="tx1">
                    <a:lumMod val="75000"/>
                    <a:lumOff val="25000"/>
                  </a:schemeClr>
                </a:solidFill>
              </a:rPr>
              <a:t>La famiglia di controlli CM (</a:t>
            </a:r>
            <a:r>
              <a:rPr lang="it-IT" b="1" err="1">
                <a:solidFill>
                  <a:schemeClr val="accent1">
                    <a:lumMod val="50000"/>
                  </a:schemeClr>
                </a:solidFill>
              </a:rPr>
              <a:t>Configuration</a:t>
            </a:r>
            <a:r>
              <a:rPr lang="it-IT" b="1">
                <a:solidFill>
                  <a:schemeClr val="accent1">
                    <a:lumMod val="50000"/>
                  </a:schemeClr>
                </a:solidFill>
              </a:rPr>
              <a:t> Management</a:t>
            </a:r>
            <a:r>
              <a:rPr lang="it-IT">
                <a:solidFill>
                  <a:schemeClr val="tx1">
                    <a:lumMod val="75000"/>
                    <a:lumOff val="25000"/>
                  </a:schemeClr>
                </a:solidFill>
              </a:rPr>
              <a:t>) garantisce una gestione strutturata e sicura delle configurazioni di sistema. Supervisiona le modifiche, preserva l’integrità delle baseline di sicurezza e limita le funzionalità ai soli elementi necessari. Questo contribuisce a ridurre la superficie di attacco, prevenire configurazioni rischiose e agevolare un rapido ripristino, rafforzando la postura complessiva di sicurezza informatica.</a:t>
            </a:r>
          </a:p>
        </p:txBody>
      </p:sp>
    </p:spTree>
    <p:extLst>
      <p:ext uri="{BB962C8B-B14F-4D97-AF65-F5344CB8AC3E}">
        <p14:creationId xmlns:p14="http://schemas.microsoft.com/office/powerpoint/2010/main" val="3290657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AC941-DB13-2EF1-EED1-A8FEFE2AF463}"/>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D579F83-7C8C-D656-89EF-6E54A2907B8E}"/>
              </a:ext>
            </a:extLst>
          </p:cNvPr>
          <p:cNvSpPr>
            <a:spLocks noGrp="1"/>
          </p:cNvSpPr>
          <p:nvPr>
            <p:ph type="title"/>
          </p:nvPr>
        </p:nvSpPr>
        <p:spPr>
          <a:xfrm>
            <a:off x="838200" y="223736"/>
            <a:ext cx="10515600" cy="1101827"/>
          </a:xfrm>
        </p:spPr>
        <p:txBody>
          <a:bodyPr/>
          <a:lstStyle/>
          <a:p>
            <a:r>
              <a:rPr lang="it-IT" b="1">
                <a:solidFill>
                  <a:schemeClr val="accent1">
                    <a:lumMod val="50000"/>
                  </a:schemeClr>
                </a:solidFill>
              </a:rPr>
              <a:t>CM-5: ACCESS RESTRICTIONS FOR CHANGE </a:t>
            </a:r>
          </a:p>
        </p:txBody>
      </p:sp>
      <p:sp>
        <p:nvSpPr>
          <p:cNvPr id="6" name="Segnaposto numero diapositiva 5">
            <a:extLst>
              <a:ext uri="{FF2B5EF4-FFF2-40B4-BE49-F238E27FC236}">
                <a16:creationId xmlns:a16="http://schemas.microsoft.com/office/drawing/2014/main" id="{963FDFD6-D61E-3332-87AA-E0C62378455D}"/>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82</a:t>
            </a:fld>
            <a:endParaRPr lang="it-IT" noProof="0"/>
          </a:p>
        </p:txBody>
      </p:sp>
      <p:sp>
        <p:nvSpPr>
          <p:cNvPr id="2" name="CasellaDiTesto 1">
            <a:extLst>
              <a:ext uri="{FF2B5EF4-FFF2-40B4-BE49-F238E27FC236}">
                <a16:creationId xmlns:a16="http://schemas.microsoft.com/office/drawing/2014/main" id="{E304719E-0761-728B-C373-13823B3C00DD}"/>
              </a:ext>
            </a:extLst>
          </p:cNvPr>
          <p:cNvSpPr txBox="1"/>
          <p:nvPr/>
        </p:nvSpPr>
        <p:spPr>
          <a:xfrm>
            <a:off x="838201" y="1518047"/>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Definire, documentare, approvare e applicare le restrizioni di accesso fisico e logico associate alle modifiche del sistema.</a:t>
            </a:r>
          </a:p>
        </p:txBody>
      </p:sp>
      <p:sp>
        <p:nvSpPr>
          <p:cNvPr id="5" name="CasellaDiTesto 4">
            <a:extLst>
              <a:ext uri="{FF2B5EF4-FFF2-40B4-BE49-F238E27FC236}">
                <a16:creationId xmlns:a16="http://schemas.microsoft.com/office/drawing/2014/main" id="{2FAE6E8F-AB58-AE7D-1395-9CC5CEE296B9}"/>
              </a:ext>
            </a:extLst>
          </p:cNvPr>
          <p:cNvSpPr txBox="1"/>
          <p:nvPr/>
        </p:nvSpPr>
        <p:spPr>
          <a:xfrm>
            <a:off x="838200" y="2535173"/>
            <a:ext cx="10350230" cy="1754326"/>
          </a:xfrm>
          <a:prstGeom prst="rect">
            <a:avLst/>
          </a:prstGeom>
          <a:noFill/>
        </p:spPr>
        <p:txBody>
          <a:bodyPr wrap="square">
            <a:spAutoFit/>
          </a:bodyPr>
          <a:lstStyle/>
          <a:p>
            <a:r>
              <a:rPr lang="it-IT">
                <a:solidFill>
                  <a:schemeClr val="tx1">
                    <a:lumMod val="85000"/>
                    <a:lumOff val="15000"/>
                  </a:schemeClr>
                </a:solidFill>
              </a:rPr>
              <a:t>L’accesso al droplet di </a:t>
            </a:r>
            <a:r>
              <a:rPr lang="it-IT" b="1">
                <a:solidFill>
                  <a:schemeClr val="accent1">
                    <a:lumMod val="50000"/>
                  </a:schemeClr>
                </a:solidFill>
              </a:rPr>
              <a:t>Digital</a:t>
            </a:r>
            <a:r>
              <a:rPr lang="it-IT">
                <a:solidFill>
                  <a:schemeClr val="tx1">
                    <a:lumMod val="85000"/>
                    <a:lumOff val="15000"/>
                  </a:schemeClr>
                </a:solidFill>
              </a:rPr>
              <a:t> </a:t>
            </a:r>
            <a:r>
              <a:rPr lang="it-IT" b="1">
                <a:solidFill>
                  <a:schemeClr val="accent1">
                    <a:lumMod val="50000"/>
                  </a:schemeClr>
                </a:solidFill>
              </a:rPr>
              <a:t>Ocean</a:t>
            </a:r>
            <a:r>
              <a:rPr lang="it-IT">
                <a:solidFill>
                  <a:schemeClr val="tx1">
                    <a:lumMod val="85000"/>
                    <a:lumOff val="15000"/>
                  </a:schemeClr>
                </a:solidFill>
              </a:rPr>
              <a:t> tramite </a:t>
            </a:r>
            <a:r>
              <a:rPr lang="it-IT" b="1">
                <a:solidFill>
                  <a:schemeClr val="accent1">
                    <a:lumMod val="50000"/>
                  </a:schemeClr>
                </a:solidFill>
              </a:rPr>
              <a:t>chiave</a:t>
            </a:r>
            <a:r>
              <a:rPr lang="it-IT">
                <a:solidFill>
                  <a:schemeClr val="tx1">
                    <a:lumMod val="85000"/>
                    <a:lumOff val="15000"/>
                  </a:schemeClr>
                </a:solidFill>
              </a:rPr>
              <a:t> </a:t>
            </a:r>
            <a:r>
              <a:rPr lang="it-IT" b="1">
                <a:solidFill>
                  <a:schemeClr val="accent1">
                    <a:lumMod val="50000"/>
                  </a:schemeClr>
                </a:solidFill>
              </a:rPr>
              <a:t>SSH</a:t>
            </a:r>
            <a:r>
              <a:rPr lang="it-IT">
                <a:solidFill>
                  <a:schemeClr val="tx1">
                    <a:lumMod val="85000"/>
                    <a:lumOff val="15000"/>
                  </a:schemeClr>
                </a:solidFill>
              </a:rPr>
              <a:t> è riservato esclusivamente agli amministratori di sistema, i quali sono autorizzati a gestire l'infrastruttura e i servizi a livello operativo.</a:t>
            </a:r>
          </a:p>
          <a:p>
            <a:endParaRPr lang="it-IT">
              <a:solidFill>
                <a:schemeClr val="tx1">
                  <a:lumMod val="85000"/>
                  <a:lumOff val="15000"/>
                </a:schemeClr>
              </a:solidFill>
            </a:endParaRPr>
          </a:p>
          <a:p>
            <a:r>
              <a:rPr lang="it-IT">
                <a:solidFill>
                  <a:schemeClr val="tx1">
                    <a:lumMod val="85000"/>
                    <a:lumOff val="15000"/>
                  </a:schemeClr>
                </a:solidFill>
              </a:rPr>
              <a:t>L’interazione con il repository </a:t>
            </a:r>
            <a:r>
              <a:rPr lang="it-IT" b="1">
                <a:solidFill>
                  <a:schemeClr val="accent1">
                    <a:lumMod val="50000"/>
                  </a:schemeClr>
                </a:solidFill>
              </a:rPr>
              <a:t>GitHub</a:t>
            </a:r>
            <a:r>
              <a:rPr lang="it-IT">
                <a:solidFill>
                  <a:schemeClr val="tx1">
                    <a:lumMod val="85000"/>
                    <a:lumOff val="15000"/>
                  </a:schemeClr>
                </a:solidFill>
              </a:rPr>
              <a:t>, inclusa la possibilità di apportare modifiche al codice sorgente, è limitata ai soli sviluppatori del sistema, che dispongono delle necessarie autorizzazioni per effettuare </a:t>
            </a:r>
            <a:r>
              <a:rPr lang="it-IT" err="1">
                <a:solidFill>
                  <a:schemeClr val="tx1">
                    <a:lumMod val="85000"/>
                    <a:lumOff val="15000"/>
                  </a:schemeClr>
                </a:solidFill>
              </a:rPr>
              <a:t>commit</a:t>
            </a:r>
            <a:r>
              <a:rPr lang="it-IT">
                <a:solidFill>
                  <a:schemeClr val="tx1">
                    <a:lumMod val="85000"/>
                    <a:lumOff val="15000"/>
                  </a:schemeClr>
                </a:solidFill>
              </a:rPr>
              <a:t>, </a:t>
            </a:r>
            <a:r>
              <a:rPr lang="it-IT" err="1">
                <a:solidFill>
                  <a:schemeClr val="tx1">
                    <a:lumMod val="85000"/>
                    <a:lumOff val="15000"/>
                  </a:schemeClr>
                </a:solidFill>
              </a:rPr>
              <a:t>push</a:t>
            </a:r>
            <a:r>
              <a:rPr lang="it-IT">
                <a:solidFill>
                  <a:schemeClr val="tx1">
                    <a:lumMod val="85000"/>
                    <a:lumOff val="15000"/>
                  </a:schemeClr>
                </a:solidFill>
              </a:rPr>
              <a:t> e pull </a:t>
            </a:r>
            <a:r>
              <a:rPr lang="it-IT" err="1">
                <a:solidFill>
                  <a:schemeClr val="tx1">
                    <a:lumMod val="85000"/>
                    <a:lumOff val="15000"/>
                  </a:schemeClr>
                </a:solidFill>
              </a:rPr>
              <a:t>request</a:t>
            </a:r>
            <a:r>
              <a:rPr lang="it-IT">
                <a:solidFill>
                  <a:schemeClr val="tx1">
                    <a:lumMod val="85000"/>
                    <a:lumOff val="15000"/>
                  </a:schemeClr>
                </a:solidFill>
              </a:rPr>
              <a:t> secondo le procedure di sviluppo stabilite.</a:t>
            </a:r>
          </a:p>
        </p:txBody>
      </p:sp>
      <p:pic>
        <p:nvPicPr>
          <p:cNvPr id="9" name="Immagine 8">
            <a:extLst>
              <a:ext uri="{FF2B5EF4-FFF2-40B4-BE49-F238E27FC236}">
                <a16:creationId xmlns:a16="http://schemas.microsoft.com/office/drawing/2014/main" id="{BA11108F-BAFB-4A2D-A420-08F32019F9AE}"/>
              </a:ext>
            </a:extLst>
          </p:cNvPr>
          <p:cNvPicPr>
            <a:picLocks noChangeAspect="1"/>
          </p:cNvPicPr>
          <p:nvPr/>
        </p:nvPicPr>
        <p:blipFill>
          <a:blip r:embed="rId2"/>
          <a:stretch>
            <a:fillRect/>
          </a:stretch>
        </p:blipFill>
        <p:spPr>
          <a:xfrm>
            <a:off x="1941379" y="4552894"/>
            <a:ext cx="3427034" cy="1574117"/>
          </a:xfrm>
          <a:prstGeom prst="rect">
            <a:avLst/>
          </a:prstGeom>
        </p:spPr>
      </p:pic>
      <p:pic>
        <p:nvPicPr>
          <p:cNvPr id="13" name="Immagine 12">
            <a:extLst>
              <a:ext uri="{FF2B5EF4-FFF2-40B4-BE49-F238E27FC236}">
                <a16:creationId xmlns:a16="http://schemas.microsoft.com/office/drawing/2014/main" id="{424248D1-D369-8810-3CA8-84B4614DFEC3}"/>
              </a:ext>
            </a:extLst>
          </p:cNvPr>
          <p:cNvPicPr>
            <a:picLocks noChangeAspect="1"/>
          </p:cNvPicPr>
          <p:nvPr/>
        </p:nvPicPr>
        <p:blipFill>
          <a:blip r:embed="rId3"/>
          <a:stretch>
            <a:fillRect/>
          </a:stretch>
        </p:blipFill>
        <p:spPr>
          <a:xfrm>
            <a:off x="5896982" y="4787434"/>
            <a:ext cx="5427235" cy="1423350"/>
          </a:xfrm>
          <a:prstGeom prst="rect">
            <a:avLst/>
          </a:prstGeom>
        </p:spPr>
      </p:pic>
    </p:spTree>
    <p:extLst>
      <p:ext uri="{BB962C8B-B14F-4D97-AF65-F5344CB8AC3E}">
        <p14:creationId xmlns:p14="http://schemas.microsoft.com/office/powerpoint/2010/main" val="1297185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0A56EB5-4F70-F306-63F4-D9D25F410877}"/>
              </a:ext>
            </a:extLst>
          </p:cNvPr>
          <p:cNvSpPr>
            <a:spLocks noGrp="1"/>
          </p:cNvSpPr>
          <p:nvPr>
            <p:ph type="title"/>
          </p:nvPr>
        </p:nvSpPr>
        <p:spPr/>
        <p:txBody>
          <a:bodyPr/>
          <a:lstStyle/>
          <a:p>
            <a:r>
              <a:rPr lang="it-IT" b="1">
                <a:solidFill>
                  <a:schemeClr val="accent1">
                    <a:lumMod val="50000"/>
                  </a:schemeClr>
                </a:solidFill>
              </a:rPr>
              <a:t>CM-7: LEAST FUNCTIONALITY (1/4) </a:t>
            </a:r>
          </a:p>
        </p:txBody>
      </p:sp>
      <p:sp>
        <p:nvSpPr>
          <p:cNvPr id="6" name="Segnaposto numero diapositiva 5">
            <a:extLst>
              <a:ext uri="{FF2B5EF4-FFF2-40B4-BE49-F238E27FC236}">
                <a16:creationId xmlns:a16="http://schemas.microsoft.com/office/drawing/2014/main" id="{149A110D-FF09-5994-100B-A48DA83D8451}"/>
              </a:ext>
            </a:extLst>
          </p:cNvPr>
          <p:cNvSpPr>
            <a:spLocks noGrp="1"/>
          </p:cNvSpPr>
          <p:nvPr>
            <p:ph type="sldNum" sz="quarter" idx="16"/>
          </p:nvPr>
        </p:nvSpPr>
        <p:spPr/>
        <p:txBody>
          <a:bodyPr/>
          <a:lstStyle/>
          <a:p>
            <a:pPr rtl="0"/>
            <a:fld id="{B5CEABB6-07DC-46E8-9B57-56EC44A396E5}" type="slidenum">
              <a:rPr lang="it-IT" noProof="0" smtClean="0"/>
              <a:t>83</a:t>
            </a:fld>
            <a:endParaRPr lang="it-IT" noProof="0"/>
          </a:p>
        </p:txBody>
      </p:sp>
      <p:sp>
        <p:nvSpPr>
          <p:cNvPr id="4" name="Segnaposto testo 3">
            <a:extLst>
              <a:ext uri="{FF2B5EF4-FFF2-40B4-BE49-F238E27FC236}">
                <a16:creationId xmlns:a16="http://schemas.microsoft.com/office/drawing/2014/main" id="{88EC60EB-DAA4-8B95-778F-2BD52B7C045A}"/>
              </a:ext>
            </a:extLst>
          </p:cNvPr>
          <p:cNvSpPr>
            <a:spLocks noGrp="1"/>
          </p:cNvSpPr>
          <p:nvPr>
            <p:ph type="body" sz="quarter" idx="17"/>
          </p:nvPr>
        </p:nvSpPr>
        <p:spPr>
          <a:xfrm>
            <a:off x="838200" y="2529502"/>
            <a:ext cx="5922364" cy="3846181"/>
          </a:xfrm>
        </p:spPr>
        <p:txBody>
          <a:bodyPr/>
          <a:lstStyle/>
          <a:p>
            <a:pPr marL="0" indent="0">
              <a:buNone/>
            </a:pPr>
            <a:r>
              <a:rPr lang="it-IT"/>
              <a:t>Ogni servizio del sistema è configurato secondo il principio del minimo privilegio, limitandosi all’esecuzione dei soli componenti essenziali. </a:t>
            </a:r>
          </a:p>
          <a:p>
            <a:pPr marL="0" indent="0">
              <a:buNone/>
            </a:pPr>
            <a:r>
              <a:rPr lang="it-IT"/>
              <a:t>Questa strategia riduce significativamente la superficie d’attacco e contribuisce a mitigare eventuali vulnerabilità.</a:t>
            </a:r>
          </a:p>
          <a:p>
            <a:pPr marL="0" indent="0">
              <a:buNone/>
            </a:pPr>
            <a:r>
              <a:rPr lang="it-IT"/>
              <a:t>L’utilizzo di container non privilegiati limita l’accesso a funzionalità kernel non necessarie, rafforzando l’isolamento e proteggendo il sistema da escalation di privilegi. </a:t>
            </a:r>
          </a:p>
          <a:p>
            <a:pPr marL="0" indent="0">
              <a:buNone/>
            </a:pPr>
            <a:r>
              <a:rPr lang="it-IT"/>
              <a:t>Ogni servizio è in esecuzione nel proprio container in modalità non-root.</a:t>
            </a:r>
          </a:p>
          <a:p>
            <a:pPr marL="0" indent="0">
              <a:buNone/>
            </a:pPr>
            <a:endParaRPr lang="it-IT"/>
          </a:p>
        </p:txBody>
      </p:sp>
      <p:sp>
        <p:nvSpPr>
          <p:cNvPr id="7" name="Segnaposto testo 6">
            <a:extLst>
              <a:ext uri="{FF2B5EF4-FFF2-40B4-BE49-F238E27FC236}">
                <a16:creationId xmlns:a16="http://schemas.microsoft.com/office/drawing/2014/main" id="{AAD8E032-E639-2BB9-ABC0-F78ACFE93B9E}"/>
              </a:ext>
            </a:extLst>
          </p:cNvPr>
          <p:cNvSpPr>
            <a:spLocks noGrp="1"/>
          </p:cNvSpPr>
          <p:nvPr>
            <p:ph type="body" sz="quarter" idx="18"/>
          </p:nvPr>
        </p:nvSpPr>
        <p:spPr>
          <a:xfrm>
            <a:off x="838200" y="1444751"/>
            <a:ext cx="10515600" cy="900000"/>
          </a:xfrm>
        </p:spPr>
        <p:txBody>
          <a:bodyPr/>
          <a:lstStyle/>
          <a:p>
            <a:r>
              <a:rPr lang="it-IT"/>
              <a:t>Configurare il sistema per fornire solo capacità essenziali per la missione definite dall'organizzazione; </a:t>
            </a:r>
          </a:p>
          <a:p>
            <a:r>
              <a:rPr lang="it-IT"/>
              <a:t> Proibire o limitare l'uso di funzioni, porte, protocolli, software e/o servizi non richiesti.</a:t>
            </a:r>
          </a:p>
        </p:txBody>
      </p:sp>
      <p:pic>
        <p:nvPicPr>
          <p:cNvPr id="8" name="Immagine 7" descr="Immagine che contiene testo, schermata, software, Software multimediale&#10;&#10;Il contenuto generato dall'IA potrebbe non essere corretto.">
            <a:extLst>
              <a:ext uri="{FF2B5EF4-FFF2-40B4-BE49-F238E27FC236}">
                <a16:creationId xmlns:a16="http://schemas.microsoft.com/office/drawing/2014/main" id="{B895D33F-F2F3-B8A5-1F88-9A0B0D886F6C}"/>
              </a:ext>
            </a:extLst>
          </p:cNvPr>
          <p:cNvPicPr>
            <a:picLocks noChangeAspect="1"/>
          </p:cNvPicPr>
          <p:nvPr/>
        </p:nvPicPr>
        <p:blipFill>
          <a:blip r:embed="rId2"/>
          <a:srcRect r="31966"/>
          <a:stretch>
            <a:fillRect/>
          </a:stretch>
        </p:blipFill>
        <p:spPr>
          <a:xfrm>
            <a:off x="6870172" y="2494364"/>
            <a:ext cx="4648200" cy="37123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8339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8325332C-88FA-8E69-2843-0F0086993F20}"/>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84</a:t>
            </a:fld>
            <a:endParaRPr lang="it-IT" noProof="0"/>
          </a:p>
        </p:txBody>
      </p:sp>
      <p:sp>
        <p:nvSpPr>
          <p:cNvPr id="7" name="Titolo 2">
            <a:extLst>
              <a:ext uri="{FF2B5EF4-FFF2-40B4-BE49-F238E27FC236}">
                <a16:creationId xmlns:a16="http://schemas.microsoft.com/office/drawing/2014/main" id="{4549FE89-EEE4-2F12-4879-3FEE97AFCA37}"/>
              </a:ext>
            </a:extLst>
          </p:cNvPr>
          <p:cNvSpPr>
            <a:spLocks noGrp="1"/>
          </p:cNvSpPr>
          <p:nvPr>
            <p:ph type="title"/>
          </p:nvPr>
        </p:nvSpPr>
        <p:spPr>
          <a:xfrm>
            <a:off x="838200" y="282441"/>
            <a:ext cx="10515600" cy="476318"/>
          </a:xfrm>
        </p:spPr>
        <p:txBody>
          <a:bodyPr/>
          <a:lstStyle/>
          <a:p>
            <a:r>
              <a:rPr lang="it-IT" b="1">
                <a:solidFill>
                  <a:schemeClr val="accent1">
                    <a:lumMod val="50000"/>
                  </a:schemeClr>
                </a:solidFill>
              </a:rPr>
              <a:t>CM-7: LEAST FUNCTIONALITY (2/4)</a:t>
            </a:r>
          </a:p>
        </p:txBody>
      </p:sp>
      <p:sp>
        <p:nvSpPr>
          <p:cNvPr id="9" name="CasellaDiTesto 8">
            <a:extLst>
              <a:ext uri="{FF2B5EF4-FFF2-40B4-BE49-F238E27FC236}">
                <a16:creationId xmlns:a16="http://schemas.microsoft.com/office/drawing/2014/main" id="{A5FF7FD1-06E2-5174-852D-7E1448AEB5BE}"/>
              </a:ext>
            </a:extLst>
          </p:cNvPr>
          <p:cNvSpPr txBox="1"/>
          <p:nvPr/>
        </p:nvSpPr>
        <p:spPr>
          <a:xfrm>
            <a:off x="534211" y="3964967"/>
            <a:ext cx="4301570" cy="2031325"/>
          </a:xfrm>
          <a:prstGeom prst="rect">
            <a:avLst/>
          </a:prstGeom>
          <a:noFill/>
        </p:spPr>
        <p:txBody>
          <a:bodyPr wrap="square">
            <a:spAutoFit/>
          </a:bodyPr>
          <a:lstStyle/>
          <a:p>
            <a:pPr algn="just"/>
            <a:r>
              <a:rPr lang="it-IT">
                <a:solidFill>
                  <a:schemeClr val="tx1">
                    <a:lumMod val="85000"/>
                    <a:lumOff val="15000"/>
                  </a:schemeClr>
                </a:solidFill>
              </a:rPr>
              <a:t>Le reti sono configurate in modo esplicito, evitando le impostazioni predefinite spesso meno sicure, per garantire un controllo rigoroso e sicuro sul </a:t>
            </a:r>
            <a:r>
              <a:rPr lang="it-IT" err="1">
                <a:solidFill>
                  <a:schemeClr val="tx1">
                    <a:lumMod val="85000"/>
                    <a:lumOff val="15000"/>
                  </a:schemeClr>
                </a:solidFill>
              </a:rPr>
              <a:t>routing</a:t>
            </a:r>
            <a:r>
              <a:rPr lang="it-IT">
                <a:solidFill>
                  <a:schemeClr val="tx1">
                    <a:lumMod val="85000"/>
                    <a:lumOff val="15000"/>
                  </a:schemeClr>
                </a:solidFill>
              </a:rPr>
              <a:t> e sugli accessi tra container, minimizzando i rischi di esposizione e attacchi laterali.</a:t>
            </a:r>
          </a:p>
        </p:txBody>
      </p:sp>
      <p:pic>
        <p:nvPicPr>
          <p:cNvPr id="11" name="Immagine 10" descr="Immagine che contiene testo, schermata, Carattere&#10;&#10;Il contenuto generato dall'IA potrebbe non essere corretto.">
            <a:extLst>
              <a:ext uri="{FF2B5EF4-FFF2-40B4-BE49-F238E27FC236}">
                <a16:creationId xmlns:a16="http://schemas.microsoft.com/office/drawing/2014/main" id="{F0ADBD39-9FE1-6BD9-FD64-807A3BEC76BD}"/>
              </a:ext>
            </a:extLst>
          </p:cNvPr>
          <p:cNvPicPr>
            <a:picLocks noChangeAspect="1"/>
          </p:cNvPicPr>
          <p:nvPr/>
        </p:nvPicPr>
        <p:blipFill>
          <a:blip r:embed="rId2"/>
          <a:stretch>
            <a:fillRect/>
          </a:stretch>
        </p:blipFill>
        <p:spPr>
          <a:xfrm>
            <a:off x="1077825" y="1204251"/>
            <a:ext cx="2682240" cy="2508509"/>
          </a:xfrm>
          <a:prstGeom prst="rect">
            <a:avLst/>
          </a:prstGeom>
          <a:ln>
            <a:noFill/>
          </a:ln>
          <a:effectLst>
            <a:outerShdw blurRad="292100" dist="139700" dir="2700000" algn="tl" rotWithShape="0">
              <a:srgbClr val="333333">
                <a:alpha val="65000"/>
              </a:srgbClr>
            </a:outerShdw>
          </a:effectLst>
        </p:spPr>
      </p:pic>
      <p:sp>
        <p:nvSpPr>
          <p:cNvPr id="17" name="CasellaDiTesto 16">
            <a:extLst>
              <a:ext uri="{FF2B5EF4-FFF2-40B4-BE49-F238E27FC236}">
                <a16:creationId xmlns:a16="http://schemas.microsoft.com/office/drawing/2014/main" id="{F4D1DBD7-CDFA-D829-D1FC-FDF3FDA66469}"/>
              </a:ext>
            </a:extLst>
          </p:cNvPr>
          <p:cNvSpPr txBox="1"/>
          <p:nvPr/>
        </p:nvSpPr>
        <p:spPr>
          <a:xfrm>
            <a:off x="5563411" y="3964967"/>
            <a:ext cx="5347295" cy="1477328"/>
          </a:xfrm>
          <a:prstGeom prst="rect">
            <a:avLst/>
          </a:prstGeom>
          <a:noFill/>
        </p:spPr>
        <p:txBody>
          <a:bodyPr wrap="square">
            <a:spAutoFit/>
          </a:bodyPr>
          <a:lstStyle/>
          <a:p>
            <a:pPr algn="just"/>
            <a:r>
              <a:rPr lang="it-IT">
                <a:solidFill>
                  <a:schemeClr val="tx1">
                    <a:lumMod val="85000"/>
                    <a:lumOff val="15000"/>
                  </a:schemeClr>
                </a:solidFill>
              </a:rPr>
              <a:t>Solo i volumi strettamente necessari sono montati in modalità </a:t>
            </a:r>
            <a:r>
              <a:rPr lang="it-IT" err="1">
                <a:solidFill>
                  <a:schemeClr val="tx1">
                    <a:lumMod val="85000"/>
                    <a:lumOff val="15000"/>
                  </a:schemeClr>
                </a:solidFill>
              </a:rPr>
              <a:t>read-only</a:t>
            </a:r>
            <a:r>
              <a:rPr lang="it-IT">
                <a:solidFill>
                  <a:schemeClr val="tx1">
                    <a:lumMod val="85000"/>
                    <a:lumOff val="15000"/>
                  </a:schemeClr>
                </a:solidFill>
              </a:rPr>
              <a:t>, impedendo qualsiasi modifica non autorizzata a file di configurazione e dati sensibili, assicurando l’integrità e la riservatezza delle informazioni.</a:t>
            </a:r>
          </a:p>
        </p:txBody>
      </p:sp>
      <p:pic>
        <p:nvPicPr>
          <p:cNvPr id="19" name="Immagine 18" descr="Immagine che contiene testo, schermata, Carattere&#10;&#10;Il contenuto generato dall'IA potrebbe non essere corretto.">
            <a:extLst>
              <a:ext uri="{FF2B5EF4-FFF2-40B4-BE49-F238E27FC236}">
                <a16:creationId xmlns:a16="http://schemas.microsoft.com/office/drawing/2014/main" id="{676FB4E0-68CD-2BE3-9C3C-9AE9673FC6F9}"/>
              </a:ext>
            </a:extLst>
          </p:cNvPr>
          <p:cNvPicPr>
            <a:picLocks noChangeAspect="1"/>
          </p:cNvPicPr>
          <p:nvPr/>
        </p:nvPicPr>
        <p:blipFill>
          <a:blip r:embed="rId3"/>
          <a:stretch>
            <a:fillRect/>
          </a:stretch>
        </p:blipFill>
        <p:spPr>
          <a:xfrm>
            <a:off x="5622426" y="1204252"/>
            <a:ext cx="5288280" cy="1200329"/>
          </a:xfrm>
          <a:prstGeom prst="rect">
            <a:avLst/>
          </a:prstGeom>
          <a:ln>
            <a:noFill/>
          </a:ln>
          <a:effectLst>
            <a:outerShdw blurRad="292100" dist="139700" dir="2700000" algn="tl" rotWithShape="0">
              <a:srgbClr val="333333">
                <a:alpha val="65000"/>
              </a:srgbClr>
            </a:outerShdw>
          </a:effectLst>
        </p:spPr>
      </p:pic>
      <p:pic>
        <p:nvPicPr>
          <p:cNvPr id="21" name="Immagine 20" descr="Immagine che contiene testo, schermata, Carattere&#10;&#10;Il contenuto generato dall'IA potrebbe non essere corretto.">
            <a:extLst>
              <a:ext uri="{FF2B5EF4-FFF2-40B4-BE49-F238E27FC236}">
                <a16:creationId xmlns:a16="http://schemas.microsoft.com/office/drawing/2014/main" id="{F9FC7572-A4ED-635B-823C-F915004EFCCF}"/>
              </a:ext>
            </a:extLst>
          </p:cNvPr>
          <p:cNvPicPr>
            <a:picLocks noChangeAspect="1"/>
          </p:cNvPicPr>
          <p:nvPr/>
        </p:nvPicPr>
        <p:blipFill>
          <a:blip r:embed="rId4"/>
          <a:stretch>
            <a:fillRect/>
          </a:stretch>
        </p:blipFill>
        <p:spPr>
          <a:xfrm>
            <a:off x="5622426" y="2719101"/>
            <a:ext cx="6144853" cy="993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26139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2">
            <a:extLst>
              <a:ext uri="{FF2B5EF4-FFF2-40B4-BE49-F238E27FC236}">
                <a16:creationId xmlns:a16="http://schemas.microsoft.com/office/drawing/2014/main" id="{8370E71E-BCF7-54AD-F21E-AD8FD019F9A6}"/>
              </a:ext>
            </a:extLst>
          </p:cNvPr>
          <p:cNvSpPr>
            <a:spLocks noGrp="1"/>
          </p:cNvSpPr>
          <p:nvPr>
            <p:ph type="title"/>
          </p:nvPr>
        </p:nvSpPr>
        <p:spPr/>
        <p:txBody>
          <a:bodyPr/>
          <a:lstStyle/>
          <a:p>
            <a:r>
              <a:rPr lang="it-IT" b="1">
                <a:solidFill>
                  <a:schemeClr val="accent1">
                    <a:lumMod val="50000"/>
                  </a:schemeClr>
                </a:solidFill>
              </a:rPr>
              <a:t>CM-7: LEAST FUNCTIONALITY (3/4)</a:t>
            </a:r>
          </a:p>
        </p:txBody>
      </p:sp>
      <p:sp>
        <p:nvSpPr>
          <p:cNvPr id="6" name="Segnaposto numero diapositiva 5">
            <a:extLst>
              <a:ext uri="{FF2B5EF4-FFF2-40B4-BE49-F238E27FC236}">
                <a16:creationId xmlns:a16="http://schemas.microsoft.com/office/drawing/2014/main" id="{B00C3493-C0E6-6618-E47E-91FA0DF9B2FF}"/>
              </a:ext>
            </a:extLst>
          </p:cNvPr>
          <p:cNvSpPr>
            <a:spLocks noGrp="1"/>
          </p:cNvSpPr>
          <p:nvPr>
            <p:ph type="sldNum" sz="quarter" idx="16"/>
          </p:nvPr>
        </p:nvSpPr>
        <p:spPr/>
        <p:txBody>
          <a:bodyPr/>
          <a:lstStyle/>
          <a:p>
            <a:pPr rtl="0"/>
            <a:fld id="{B5CEABB6-07DC-46E8-9B57-56EC44A396E5}" type="slidenum">
              <a:rPr lang="it-IT" noProof="0" smtClean="0"/>
              <a:t>85</a:t>
            </a:fld>
            <a:endParaRPr lang="it-IT" noProof="0"/>
          </a:p>
        </p:txBody>
      </p:sp>
      <p:sp>
        <p:nvSpPr>
          <p:cNvPr id="2" name="Segnaposto testo 1">
            <a:extLst>
              <a:ext uri="{FF2B5EF4-FFF2-40B4-BE49-F238E27FC236}">
                <a16:creationId xmlns:a16="http://schemas.microsoft.com/office/drawing/2014/main" id="{639FEB89-577A-1A59-AA16-6F142597D697}"/>
              </a:ext>
            </a:extLst>
          </p:cNvPr>
          <p:cNvSpPr>
            <a:spLocks noGrp="1"/>
          </p:cNvSpPr>
          <p:nvPr>
            <p:ph type="body" sz="quarter" idx="17"/>
          </p:nvPr>
        </p:nvSpPr>
        <p:spPr>
          <a:xfrm>
            <a:off x="838200" y="1432336"/>
            <a:ext cx="10515600" cy="1484509"/>
          </a:xfrm>
        </p:spPr>
        <p:txBody>
          <a:bodyPr/>
          <a:lstStyle/>
          <a:p>
            <a:pPr marL="0" indent="0">
              <a:buNone/>
            </a:pPr>
            <a:r>
              <a:rPr lang="it-IT"/>
              <a:t>Tramite il firewall implementato dal servizio di cloud-hosting, l'esposizione verso l'esterno è limitata esclusivamente alle porte essenziali per il funzionamento dei servizi: SSH (porta 22), HTTP (porta 80) e HTTPS (porta 443), riducendo così la superficie di attacco e migliorando la sicurezza complessiva della macchina virtuale.</a:t>
            </a:r>
          </a:p>
          <a:p>
            <a:endParaRPr lang="it-IT"/>
          </a:p>
        </p:txBody>
      </p:sp>
      <p:pic>
        <p:nvPicPr>
          <p:cNvPr id="13" name="Immagine 12">
            <a:extLst>
              <a:ext uri="{FF2B5EF4-FFF2-40B4-BE49-F238E27FC236}">
                <a16:creationId xmlns:a16="http://schemas.microsoft.com/office/drawing/2014/main" id="{654785DE-DF23-7A91-6E02-DD31EF15230C}"/>
              </a:ext>
            </a:extLst>
          </p:cNvPr>
          <p:cNvPicPr>
            <a:picLocks noChangeAspect="1"/>
          </p:cNvPicPr>
          <p:nvPr/>
        </p:nvPicPr>
        <p:blipFill>
          <a:blip r:embed="rId2"/>
          <a:stretch>
            <a:fillRect/>
          </a:stretch>
        </p:blipFill>
        <p:spPr>
          <a:xfrm>
            <a:off x="2371000" y="2520447"/>
            <a:ext cx="7450000" cy="4125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74539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E87CC74E-9CCF-941F-6AFF-BCDB3FE23C70}"/>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86</a:t>
            </a:fld>
            <a:endParaRPr lang="it-IT" noProof="0"/>
          </a:p>
        </p:txBody>
      </p:sp>
      <p:sp>
        <p:nvSpPr>
          <p:cNvPr id="7" name="Titolo 2">
            <a:extLst>
              <a:ext uri="{FF2B5EF4-FFF2-40B4-BE49-F238E27FC236}">
                <a16:creationId xmlns:a16="http://schemas.microsoft.com/office/drawing/2014/main" id="{940EC2A8-25C0-A6E3-6C7A-A34ECEBF3659}"/>
              </a:ext>
            </a:extLst>
          </p:cNvPr>
          <p:cNvSpPr>
            <a:spLocks noGrp="1"/>
          </p:cNvSpPr>
          <p:nvPr>
            <p:ph type="title"/>
          </p:nvPr>
        </p:nvSpPr>
        <p:spPr>
          <a:xfrm>
            <a:off x="838200" y="282441"/>
            <a:ext cx="10515600" cy="476318"/>
          </a:xfrm>
        </p:spPr>
        <p:txBody>
          <a:bodyPr/>
          <a:lstStyle/>
          <a:p>
            <a:r>
              <a:rPr lang="it-IT" b="1">
                <a:solidFill>
                  <a:schemeClr val="accent1">
                    <a:lumMod val="50000"/>
                  </a:schemeClr>
                </a:solidFill>
              </a:rPr>
              <a:t>CM-7: LEAST FUNCTIONALITY (4/4)</a:t>
            </a:r>
          </a:p>
        </p:txBody>
      </p:sp>
      <p:sp>
        <p:nvSpPr>
          <p:cNvPr id="11" name="CasellaDiTesto 10">
            <a:extLst>
              <a:ext uri="{FF2B5EF4-FFF2-40B4-BE49-F238E27FC236}">
                <a16:creationId xmlns:a16="http://schemas.microsoft.com/office/drawing/2014/main" id="{CE07F376-4B7E-068E-C6E2-E61A3AF2C241}"/>
              </a:ext>
            </a:extLst>
          </p:cNvPr>
          <p:cNvSpPr txBox="1"/>
          <p:nvPr/>
        </p:nvSpPr>
        <p:spPr>
          <a:xfrm>
            <a:off x="1053019" y="1177044"/>
            <a:ext cx="3533971" cy="3693319"/>
          </a:xfrm>
          <a:prstGeom prst="rect">
            <a:avLst/>
          </a:prstGeom>
          <a:noFill/>
        </p:spPr>
        <p:txBody>
          <a:bodyPr wrap="square">
            <a:spAutoFit/>
          </a:bodyPr>
          <a:lstStyle/>
          <a:p>
            <a:r>
              <a:rPr lang="it-IT">
                <a:solidFill>
                  <a:schemeClr val="tx1">
                    <a:lumMod val="85000"/>
                    <a:lumOff val="15000"/>
                  </a:schemeClr>
                </a:solidFill>
              </a:rPr>
              <a:t>NGINX è configurato per esporre verso l’esterno solo i servizi richiesti, ossia:</a:t>
            </a:r>
          </a:p>
          <a:p>
            <a:pPr marL="285750" indent="-285750">
              <a:buFont typeface="Arial" panose="020B0604020202020204" pitchFamily="34" charset="0"/>
              <a:buChar char="•"/>
            </a:pPr>
            <a:r>
              <a:rPr lang="it-IT">
                <a:solidFill>
                  <a:schemeClr val="tx1">
                    <a:lumMod val="85000"/>
                    <a:lumOff val="15000"/>
                  </a:schemeClr>
                </a:solidFill>
              </a:rPr>
              <a:t>La web-</a:t>
            </a:r>
            <a:r>
              <a:rPr lang="it-IT" err="1">
                <a:solidFill>
                  <a:schemeClr val="tx1">
                    <a:lumMod val="85000"/>
                    <a:lumOff val="15000"/>
                  </a:schemeClr>
                </a:solidFill>
              </a:rPr>
              <a:t>application</a:t>
            </a:r>
            <a:r>
              <a:rPr lang="it-IT">
                <a:solidFill>
                  <a:schemeClr val="tx1">
                    <a:lumMod val="85000"/>
                    <a:lumOff val="15000"/>
                  </a:schemeClr>
                </a:solidFill>
              </a:rPr>
              <a:t> (ovviamente)</a:t>
            </a:r>
          </a:p>
          <a:p>
            <a:pPr marL="285750" indent="-285750">
              <a:buFont typeface="Arial" panose="020B0604020202020204" pitchFamily="34" charset="0"/>
              <a:buChar char="•"/>
            </a:pPr>
            <a:r>
              <a:rPr lang="it-IT">
                <a:solidFill>
                  <a:schemeClr val="tx1">
                    <a:lumMod val="85000"/>
                    <a:lumOff val="15000"/>
                  </a:schemeClr>
                </a:solidFill>
              </a:rPr>
              <a:t>Il server Keycloak per l’autenticazione degli utenti</a:t>
            </a:r>
          </a:p>
          <a:p>
            <a:pPr marL="285750" indent="-285750">
              <a:buFont typeface="Arial" panose="020B0604020202020204" pitchFamily="34" charset="0"/>
              <a:buChar char="•"/>
            </a:pPr>
            <a:r>
              <a:rPr lang="it-IT">
                <a:solidFill>
                  <a:schemeClr val="tx1">
                    <a:lumMod val="85000"/>
                    <a:lumOff val="15000"/>
                  </a:schemeClr>
                </a:solidFill>
              </a:rPr>
              <a:t>Il pannello di controllo di Keycloak per l’amministratore di sistema</a:t>
            </a:r>
          </a:p>
          <a:p>
            <a:r>
              <a:rPr lang="it-IT">
                <a:solidFill>
                  <a:schemeClr val="tx1">
                    <a:lumMod val="85000"/>
                    <a:lumOff val="15000"/>
                  </a:schemeClr>
                </a:solidFill>
              </a:rPr>
              <a:t>Tutti i restanti servizi (MySQL, </a:t>
            </a:r>
            <a:r>
              <a:rPr lang="it-IT" err="1">
                <a:solidFill>
                  <a:schemeClr val="tx1">
                    <a:lumMod val="85000"/>
                    <a:lumOff val="15000"/>
                  </a:schemeClr>
                </a:solidFill>
              </a:rPr>
              <a:t>Vault</a:t>
            </a:r>
            <a:r>
              <a:rPr lang="it-IT">
                <a:solidFill>
                  <a:schemeClr val="tx1">
                    <a:lumMod val="85000"/>
                    <a:lumOff val="15000"/>
                  </a:schemeClr>
                </a:solidFill>
              </a:rPr>
              <a:t>) sono resi inaccessibili da remoto dal proxy.</a:t>
            </a:r>
          </a:p>
        </p:txBody>
      </p:sp>
      <p:pic>
        <p:nvPicPr>
          <p:cNvPr id="13" name="Immagine 12" descr="Immagine che contiene testo, schermata, Carattere&#10;&#10;Il contenuto generato dall'IA potrebbe non essere corretto.">
            <a:extLst>
              <a:ext uri="{FF2B5EF4-FFF2-40B4-BE49-F238E27FC236}">
                <a16:creationId xmlns:a16="http://schemas.microsoft.com/office/drawing/2014/main" id="{CD097D85-A3B0-96FF-D1E9-C87F5A3FB9D5}"/>
              </a:ext>
            </a:extLst>
          </p:cNvPr>
          <p:cNvPicPr>
            <a:picLocks noChangeAspect="1"/>
          </p:cNvPicPr>
          <p:nvPr/>
        </p:nvPicPr>
        <p:blipFill>
          <a:blip r:embed="rId2"/>
          <a:srcRect r="13502"/>
          <a:stretch>
            <a:fillRect/>
          </a:stretch>
        </p:blipFill>
        <p:spPr>
          <a:xfrm>
            <a:off x="4864682" y="1177044"/>
            <a:ext cx="6480374" cy="48638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7026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82D1089-1FD1-6D4B-4036-19641D04F871}"/>
              </a:ext>
            </a:extLst>
          </p:cNvPr>
          <p:cNvSpPr>
            <a:spLocks noGrp="1"/>
          </p:cNvSpPr>
          <p:nvPr>
            <p:ph type="title"/>
          </p:nvPr>
        </p:nvSpPr>
        <p:spPr>
          <a:xfrm>
            <a:off x="1004455" y="305923"/>
            <a:ext cx="10515600" cy="811659"/>
          </a:xfrm>
        </p:spPr>
        <p:txBody>
          <a:bodyPr>
            <a:noAutofit/>
          </a:bodyPr>
          <a:lstStyle/>
          <a:p>
            <a:r>
              <a:rPr lang="it-IT" b="1">
                <a:solidFill>
                  <a:schemeClr val="accent1">
                    <a:lumMod val="50000"/>
                  </a:schemeClr>
                </a:solidFill>
              </a:rPr>
              <a:t>CM-7(6): </a:t>
            </a:r>
            <a:r>
              <a:rPr lang="en-US" b="1">
                <a:solidFill>
                  <a:schemeClr val="accent1">
                    <a:lumMod val="50000"/>
                  </a:schemeClr>
                </a:solidFill>
              </a:rPr>
              <a:t>CONFINED ENVIRONMENTS WITH LIMITED PRIVILEGES </a:t>
            </a:r>
            <a:r>
              <a:rPr lang="it-IT" b="1">
                <a:solidFill>
                  <a:schemeClr val="accent1">
                    <a:lumMod val="50000"/>
                  </a:schemeClr>
                </a:solidFill>
              </a:rPr>
              <a:t>(1/2)</a:t>
            </a:r>
          </a:p>
        </p:txBody>
      </p:sp>
      <p:sp>
        <p:nvSpPr>
          <p:cNvPr id="6" name="Segnaposto numero diapositiva 5">
            <a:extLst>
              <a:ext uri="{FF2B5EF4-FFF2-40B4-BE49-F238E27FC236}">
                <a16:creationId xmlns:a16="http://schemas.microsoft.com/office/drawing/2014/main" id="{62D5B2A1-C8F9-08C5-9B61-FBDB281322C8}"/>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87</a:t>
            </a:fld>
            <a:endParaRPr lang="it-IT" noProof="0"/>
          </a:p>
        </p:txBody>
      </p:sp>
      <p:sp>
        <p:nvSpPr>
          <p:cNvPr id="4" name="CasellaDiTesto 3">
            <a:extLst>
              <a:ext uri="{FF2B5EF4-FFF2-40B4-BE49-F238E27FC236}">
                <a16:creationId xmlns:a16="http://schemas.microsoft.com/office/drawing/2014/main" id="{A2CD4802-5A90-81D2-5626-6DE8EDF36592}"/>
              </a:ext>
            </a:extLst>
          </p:cNvPr>
          <p:cNvSpPr txBox="1"/>
          <p:nvPr/>
        </p:nvSpPr>
        <p:spPr>
          <a:xfrm>
            <a:off x="838199" y="1241029"/>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Richiedere che il software venga eseguito in un ambiente fisico o virtuale confinato, con privilegi limitati.</a:t>
            </a:r>
          </a:p>
        </p:txBody>
      </p:sp>
      <p:pic>
        <p:nvPicPr>
          <p:cNvPr id="8" name="Immagine 7">
            <a:extLst>
              <a:ext uri="{FF2B5EF4-FFF2-40B4-BE49-F238E27FC236}">
                <a16:creationId xmlns:a16="http://schemas.microsoft.com/office/drawing/2014/main" id="{EA6911E0-6AC3-3B6A-967C-2AD8B00D03B1}"/>
              </a:ext>
            </a:extLst>
          </p:cNvPr>
          <p:cNvPicPr>
            <a:picLocks noChangeAspect="1"/>
          </p:cNvPicPr>
          <p:nvPr/>
        </p:nvPicPr>
        <p:blipFill>
          <a:blip r:embed="rId2"/>
          <a:stretch>
            <a:fillRect/>
          </a:stretch>
        </p:blipFill>
        <p:spPr>
          <a:xfrm>
            <a:off x="9563725" y="2909244"/>
            <a:ext cx="2127929" cy="2369896"/>
          </a:xfrm>
          <a:prstGeom prst="rect">
            <a:avLst/>
          </a:prstGeom>
        </p:spPr>
      </p:pic>
      <p:sp>
        <p:nvSpPr>
          <p:cNvPr id="10" name="CasellaDiTesto 9">
            <a:extLst>
              <a:ext uri="{FF2B5EF4-FFF2-40B4-BE49-F238E27FC236}">
                <a16:creationId xmlns:a16="http://schemas.microsoft.com/office/drawing/2014/main" id="{F3A4C2AA-381D-BF85-CE2F-0EB70919E5CC}"/>
              </a:ext>
            </a:extLst>
          </p:cNvPr>
          <p:cNvSpPr txBox="1"/>
          <p:nvPr/>
        </p:nvSpPr>
        <p:spPr>
          <a:xfrm>
            <a:off x="838199" y="2386032"/>
            <a:ext cx="8558719" cy="3416320"/>
          </a:xfrm>
          <a:prstGeom prst="rect">
            <a:avLst/>
          </a:prstGeom>
          <a:noFill/>
        </p:spPr>
        <p:txBody>
          <a:bodyPr wrap="square">
            <a:spAutoFit/>
          </a:bodyPr>
          <a:lstStyle/>
          <a:p>
            <a:r>
              <a:rPr lang="it-IT"/>
              <a:t>I servizi del sistema vengono eseguiti all’interno di </a:t>
            </a:r>
            <a:r>
              <a:rPr lang="it-IT">
                <a:solidFill>
                  <a:schemeClr val="accent1">
                    <a:lumMod val="50000"/>
                  </a:schemeClr>
                </a:solidFill>
              </a:rPr>
              <a:t>container isolati</a:t>
            </a:r>
            <a:r>
              <a:rPr lang="it-IT"/>
              <a:t>, ciascuno dotato di un ambiente indipendente e avviato in modalità </a:t>
            </a:r>
            <a:r>
              <a:rPr lang="it-IT">
                <a:solidFill>
                  <a:schemeClr val="accent1">
                    <a:lumMod val="50000"/>
                  </a:schemeClr>
                </a:solidFill>
              </a:rPr>
              <a:t>non-root</a:t>
            </a:r>
            <a:r>
              <a:rPr lang="it-IT"/>
              <a:t>, senza privilegi in modo tale da minimizzare la superficie di attacco. </a:t>
            </a:r>
          </a:p>
          <a:p>
            <a:r>
              <a:rPr lang="it-IT"/>
              <a:t>La sicurezza segue un principio di </a:t>
            </a:r>
            <a:r>
              <a:rPr lang="it-IT" err="1">
                <a:solidFill>
                  <a:schemeClr val="accent1">
                    <a:lumMod val="50000"/>
                  </a:schemeClr>
                </a:solidFill>
              </a:rPr>
              <a:t>deny</a:t>
            </a:r>
            <a:r>
              <a:rPr lang="it-IT">
                <a:solidFill>
                  <a:schemeClr val="accent1">
                    <a:lumMod val="50000"/>
                  </a:schemeClr>
                </a:solidFill>
              </a:rPr>
              <a:t>-by-default</a:t>
            </a:r>
            <a:r>
              <a:rPr lang="it-IT"/>
              <a:t>, con una rimozione completa delle capability (</a:t>
            </a:r>
            <a:r>
              <a:rPr lang="it-IT" err="1">
                <a:solidFill>
                  <a:schemeClr val="accent1">
                    <a:lumMod val="50000"/>
                  </a:schemeClr>
                </a:solidFill>
              </a:rPr>
              <a:t>cap_drop</a:t>
            </a:r>
            <a:r>
              <a:rPr lang="it-IT">
                <a:solidFill>
                  <a:schemeClr val="accent1">
                    <a:lumMod val="50000"/>
                  </a:schemeClr>
                </a:solidFill>
              </a:rPr>
              <a:t>: ALL</a:t>
            </a:r>
            <a:r>
              <a:rPr lang="it-IT"/>
              <a:t>) abilitando solo le funzionalità necessarie.</a:t>
            </a:r>
          </a:p>
          <a:p>
            <a:r>
              <a:rPr lang="it-IT"/>
              <a:t>Sono implementati rigorosi controlli di accesso, con parametri </a:t>
            </a:r>
            <a:r>
              <a:rPr lang="it-IT" err="1">
                <a:solidFill>
                  <a:schemeClr val="accent1">
                    <a:lumMod val="50000"/>
                  </a:schemeClr>
                </a:solidFill>
              </a:rPr>
              <a:t>privileged</a:t>
            </a:r>
            <a:r>
              <a:rPr lang="it-IT">
                <a:solidFill>
                  <a:schemeClr val="accent1">
                    <a:lumMod val="50000"/>
                  </a:schemeClr>
                </a:solidFill>
              </a:rPr>
              <a:t>: false </a:t>
            </a:r>
            <a:r>
              <a:rPr lang="it-IT">
                <a:solidFill>
                  <a:schemeClr val="tx1">
                    <a:lumMod val="85000"/>
                    <a:lumOff val="15000"/>
                  </a:schemeClr>
                </a:solidFill>
              </a:rPr>
              <a:t>e</a:t>
            </a:r>
            <a:r>
              <a:rPr lang="it-IT">
                <a:solidFill>
                  <a:schemeClr val="accent1">
                    <a:lumMod val="50000"/>
                  </a:schemeClr>
                </a:solidFill>
              </a:rPr>
              <a:t> no-new-</a:t>
            </a:r>
            <a:r>
              <a:rPr lang="it-IT" err="1">
                <a:solidFill>
                  <a:schemeClr val="accent1">
                    <a:lumMod val="50000"/>
                  </a:schemeClr>
                </a:solidFill>
              </a:rPr>
              <a:t>privileges</a:t>
            </a:r>
            <a:r>
              <a:rPr lang="it-IT">
                <a:solidFill>
                  <a:schemeClr val="accent1">
                    <a:lumMod val="50000"/>
                  </a:schemeClr>
                </a:solidFill>
              </a:rPr>
              <a:t>: </a:t>
            </a:r>
            <a:r>
              <a:rPr lang="it-IT" err="1">
                <a:solidFill>
                  <a:schemeClr val="accent1">
                    <a:lumMod val="50000"/>
                  </a:schemeClr>
                </a:solidFill>
              </a:rPr>
              <a:t>true</a:t>
            </a:r>
            <a:r>
              <a:rPr lang="it-IT"/>
              <a:t>, oltre a limiti sulle risorse per prevenire </a:t>
            </a:r>
            <a:r>
              <a:rPr lang="it-IT">
                <a:solidFill>
                  <a:schemeClr val="accent1">
                    <a:lumMod val="50000"/>
                  </a:schemeClr>
                </a:solidFill>
              </a:rPr>
              <a:t>attacchi di tipo </a:t>
            </a:r>
            <a:r>
              <a:rPr lang="it-IT" err="1">
                <a:solidFill>
                  <a:schemeClr val="accent1">
                    <a:lumMod val="50000"/>
                  </a:schemeClr>
                </a:solidFill>
              </a:rPr>
              <a:t>DoS</a:t>
            </a:r>
            <a:r>
              <a:rPr lang="it-IT"/>
              <a:t>. </a:t>
            </a:r>
          </a:p>
          <a:p>
            <a:r>
              <a:rPr lang="it-IT"/>
              <a:t>I volumi sono montati in sola lettura per prevenire modifiche </a:t>
            </a:r>
            <a:r>
              <a:rPr lang="it-IT">
                <a:solidFill>
                  <a:schemeClr val="accent1">
                    <a:lumMod val="50000"/>
                  </a:schemeClr>
                </a:solidFill>
              </a:rPr>
              <a:t>non autorizzate</a:t>
            </a:r>
            <a:r>
              <a:rPr lang="it-IT"/>
              <a:t>, mentre il networking è isolato tramite una rete Docker dedicata, riducendo il rischio di </a:t>
            </a:r>
            <a:r>
              <a:rPr lang="it-IT">
                <a:solidFill>
                  <a:schemeClr val="accent1">
                    <a:lumMod val="50000"/>
                  </a:schemeClr>
                </a:solidFill>
              </a:rPr>
              <a:t>accessi indesiderati</a:t>
            </a:r>
            <a:r>
              <a:rPr lang="it-IT"/>
              <a:t>.</a:t>
            </a:r>
          </a:p>
          <a:p>
            <a:r>
              <a:rPr lang="it-IT"/>
              <a:t>Il sistema garantisce inoltre </a:t>
            </a:r>
            <a:r>
              <a:rPr lang="it-IT" err="1">
                <a:solidFill>
                  <a:schemeClr val="accent1">
                    <a:lumMod val="50000"/>
                  </a:schemeClr>
                </a:solidFill>
              </a:rPr>
              <a:t>logging</a:t>
            </a:r>
            <a:r>
              <a:rPr lang="it-IT">
                <a:solidFill>
                  <a:schemeClr val="accent1">
                    <a:lumMod val="50000"/>
                  </a:schemeClr>
                </a:solidFill>
              </a:rPr>
              <a:t> persistente </a:t>
            </a:r>
            <a:r>
              <a:rPr lang="it-IT"/>
              <a:t>con volumi dedicati e meccanismi di rotazione automatica per assicurare la tracciabilità degli eventi.</a:t>
            </a:r>
          </a:p>
        </p:txBody>
      </p:sp>
    </p:spTree>
    <p:extLst>
      <p:ext uri="{BB962C8B-B14F-4D97-AF65-F5344CB8AC3E}">
        <p14:creationId xmlns:p14="http://schemas.microsoft.com/office/powerpoint/2010/main" val="25323231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642EA934-9725-4480-E94A-D8006D990F1C}"/>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88</a:t>
            </a:fld>
            <a:endParaRPr lang="it-IT" noProof="0"/>
          </a:p>
        </p:txBody>
      </p:sp>
      <p:sp>
        <p:nvSpPr>
          <p:cNvPr id="11" name="Titolo 2">
            <a:extLst>
              <a:ext uri="{FF2B5EF4-FFF2-40B4-BE49-F238E27FC236}">
                <a16:creationId xmlns:a16="http://schemas.microsoft.com/office/drawing/2014/main" id="{B063B6F1-AD9E-475A-C573-CE449536BA3F}"/>
              </a:ext>
            </a:extLst>
          </p:cNvPr>
          <p:cNvSpPr>
            <a:spLocks noGrp="1"/>
          </p:cNvSpPr>
          <p:nvPr>
            <p:ph type="title"/>
          </p:nvPr>
        </p:nvSpPr>
        <p:spPr>
          <a:xfrm>
            <a:off x="1429967" y="482730"/>
            <a:ext cx="10515600" cy="502286"/>
          </a:xfrm>
        </p:spPr>
        <p:txBody>
          <a:bodyPr>
            <a:noAutofit/>
          </a:bodyPr>
          <a:lstStyle/>
          <a:p>
            <a:r>
              <a:rPr lang="it-IT" b="1">
                <a:solidFill>
                  <a:schemeClr val="accent1">
                    <a:lumMod val="50000"/>
                  </a:schemeClr>
                </a:solidFill>
              </a:rPr>
              <a:t>CM-7(6): </a:t>
            </a:r>
            <a:r>
              <a:rPr lang="en-US" b="1">
                <a:solidFill>
                  <a:schemeClr val="accent1">
                    <a:lumMod val="50000"/>
                  </a:schemeClr>
                </a:solidFill>
              </a:rPr>
              <a:t>CONFINED ENVIRONMENTS WITH LIMITED PRIVILEGES </a:t>
            </a:r>
            <a:r>
              <a:rPr lang="it-IT" b="1">
                <a:solidFill>
                  <a:schemeClr val="accent1">
                    <a:lumMod val="50000"/>
                  </a:schemeClr>
                </a:solidFill>
              </a:rPr>
              <a:t>(2/2)</a:t>
            </a:r>
          </a:p>
        </p:txBody>
      </p:sp>
      <p:pic>
        <p:nvPicPr>
          <p:cNvPr id="13" name="Immagine 12" descr="Immagine che contiene testo, schermata&#10;&#10;Il contenuto generato dall'IA potrebbe non essere corretto.">
            <a:extLst>
              <a:ext uri="{FF2B5EF4-FFF2-40B4-BE49-F238E27FC236}">
                <a16:creationId xmlns:a16="http://schemas.microsoft.com/office/drawing/2014/main" id="{517DFB51-700F-E6A7-E54D-3734F6D135ED}"/>
              </a:ext>
            </a:extLst>
          </p:cNvPr>
          <p:cNvPicPr>
            <a:picLocks noChangeAspect="1"/>
          </p:cNvPicPr>
          <p:nvPr/>
        </p:nvPicPr>
        <p:blipFill>
          <a:blip r:embed="rId2"/>
          <a:stretch>
            <a:fillRect/>
          </a:stretch>
        </p:blipFill>
        <p:spPr>
          <a:xfrm>
            <a:off x="1855551" y="1303029"/>
            <a:ext cx="8623570" cy="52476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16124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DF443-CFEE-FC35-4DB7-751B62732CC3}"/>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7C5B1B4B-14D7-D9F9-CBA8-B7109BCDF6E4}"/>
              </a:ext>
            </a:extLst>
          </p:cNvPr>
          <p:cNvSpPr>
            <a:spLocks noGrp="1"/>
          </p:cNvSpPr>
          <p:nvPr>
            <p:ph type="title"/>
          </p:nvPr>
        </p:nvSpPr>
        <p:spPr/>
        <p:txBody>
          <a:bodyPr/>
          <a:lstStyle/>
          <a:p>
            <a:r>
              <a:rPr lang="it-IT" b="1" err="1">
                <a:solidFill>
                  <a:schemeClr val="accent1">
                    <a:lumMod val="50000"/>
                  </a:schemeClr>
                </a:solidFill>
              </a:rPr>
              <a:t>Configuration</a:t>
            </a:r>
            <a:r>
              <a:rPr lang="it-IT" b="1">
                <a:solidFill>
                  <a:schemeClr val="accent1">
                    <a:lumMod val="50000"/>
                  </a:schemeClr>
                </a:solidFill>
              </a:rPr>
              <a:t> management</a:t>
            </a:r>
            <a:endParaRPr lang="it-IT"/>
          </a:p>
        </p:txBody>
      </p:sp>
      <p:sp>
        <p:nvSpPr>
          <p:cNvPr id="4" name="Segnaposto numero diapositiva 3">
            <a:extLst>
              <a:ext uri="{FF2B5EF4-FFF2-40B4-BE49-F238E27FC236}">
                <a16:creationId xmlns:a16="http://schemas.microsoft.com/office/drawing/2014/main" id="{8A897E2A-C438-7066-09C3-FB9CF14AC4E9}"/>
              </a:ext>
            </a:extLst>
          </p:cNvPr>
          <p:cNvSpPr>
            <a:spLocks noGrp="1"/>
          </p:cNvSpPr>
          <p:nvPr>
            <p:ph type="sldNum" sz="quarter" idx="16"/>
          </p:nvPr>
        </p:nvSpPr>
        <p:spPr/>
        <p:txBody>
          <a:bodyPr/>
          <a:lstStyle/>
          <a:p>
            <a:pPr rtl="0"/>
            <a:fld id="{B5CEABB6-07DC-46E8-9B57-56EC44A396E5}" type="slidenum">
              <a:rPr lang="it-IT" noProof="0" smtClean="0"/>
              <a:pPr rtl="0"/>
              <a:t>89</a:t>
            </a:fld>
            <a:endParaRPr lang="it-IT" noProof="0"/>
          </a:p>
        </p:txBody>
      </p:sp>
      <p:cxnSp>
        <p:nvCxnSpPr>
          <p:cNvPr id="6" name="Connettore diritto 5">
            <a:extLst>
              <a:ext uri="{FF2B5EF4-FFF2-40B4-BE49-F238E27FC236}">
                <a16:creationId xmlns:a16="http://schemas.microsoft.com/office/drawing/2014/main" id="{09B90D6B-E7CD-4BC8-9287-BA958A29326F}"/>
              </a:ext>
            </a:extLst>
          </p:cNvPr>
          <p:cNvCxnSpPr>
            <a:stCxn id="3" idx="2"/>
          </p:cNvCxnSpPr>
          <p:nvPr/>
        </p:nvCxnSpPr>
        <p:spPr>
          <a:xfrm>
            <a:off x="6096000" y="1260000"/>
            <a:ext cx="0" cy="496091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itolo 2">
            <a:extLst>
              <a:ext uri="{FF2B5EF4-FFF2-40B4-BE49-F238E27FC236}">
                <a16:creationId xmlns:a16="http://schemas.microsoft.com/office/drawing/2014/main" id="{E3D5696D-CA23-CFF4-CE7A-3DC825E51502}"/>
              </a:ext>
            </a:extLst>
          </p:cNvPr>
          <p:cNvSpPr txBox="1">
            <a:spLocks/>
          </p:cNvSpPr>
          <p:nvPr/>
        </p:nvSpPr>
        <p:spPr>
          <a:xfrm>
            <a:off x="838200" y="1260000"/>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non applicabili</a:t>
            </a:r>
            <a:endParaRPr lang="it-IT" sz="2400"/>
          </a:p>
        </p:txBody>
      </p:sp>
      <p:sp>
        <p:nvSpPr>
          <p:cNvPr id="8" name="Titolo 2">
            <a:extLst>
              <a:ext uri="{FF2B5EF4-FFF2-40B4-BE49-F238E27FC236}">
                <a16:creationId xmlns:a16="http://schemas.microsoft.com/office/drawing/2014/main" id="{BB992C4E-C346-9F4C-B0AB-FF1046D48A47}"/>
              </a:ext>
            </a:extLst>
          </p:cNvPr>
          <p:cNvSpPr txBox="1">
            <a:spLocks/>
          </p:cNvSpPr>
          <p:nvPr/>
        </p:nvSpPr>
        <p:spPr>
          <a:xfrm>
            <a:off x="6240906" y="1246426"/>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mancanti per il livello medium</a:t>
            </a:r>
          </a:p>
        </p:txBody>
      </p:sp>
      <p:sp>
        <p:nvSpPr>
          <p:cNvPr id="11" name="CasellaDiTesto 10">
            <a:extLst>
              <a:ext uri="{FF2B5EF4-FFF2-40B4-BE49-F238E27FC236}">
                <a16:creationId xmlns:a16="http://schemas.microsoft.com/office/drawing/2014/main" id="{C65667CE-CD02-DE5E-C3C4-7CEF169EC072}"/>
              </a:ext>
            </a:extLst>
          </p:cNvPr>
          <p:cNvSpPr txBox="1"/>
          <p:nvPr/>
        </p:nvSpPr>
        <p:spPr>
          <a:xfrm>
            <a:off x="838199" y="2146426"/>
            <a:ext cx="5112895" cy="295465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CM-2: BASELINE CONFIGURATION</a:t>
            </a:r>
          </a:p>
          <a:p>
            <a:pPr marL="285750" indent="-285750">
              <a:spcAft>
                <a:spcPts val="1200"/>
              </a:spcAft>
              <a:buFont typeface="Arial" panose="020B0604020202020204" pitchFamily="34" charset="0"/>
              <a:buChar char="•"/>
            </a:pPr>
            <a:r>
              <a:rPr lang="it-IT"/>
              <a:t>CM-4: IMPACT ANALYSES</a:t>
            </a:r>
          </a:p>
          <a:p>
            <a:pPr marL="285750" indent="-285750">
              <a:spcAft>
                <a:spcPts val="1200"/>
              </a:spcAft>
              <a:buFont typeface="Arial" panose="020B0604020202020204" pitchFamily="34" charset="0"/>
              <a:buChar char="•"/>
            </a:pPr>
            <a:r>
              <a:rPr lang="it-IT"/>
              <a:t>CM-8: SYSTEM COMPONENT INVENTORY</a:t>
            </a:r>
          </a:p>
          <a:p>
            <a:pPr marL="285750" indent="-285750">
              <a:spcAft>
                <a:spcPts val="1200"/>
              </a:spcAft>
              <a:buFont typeface="Arial" panose="020B0604020202020204" pitchFamily="34" charset="0"/>
              <a:buChar char="•"/>
            </a:pPr>
            <a:r>
              <a:rPr lang="it-IT"/>
              <a:t>CM-10: SOFTWARE USAGE RESTRICTIONS</a:t>
            </a:r>
          </a:p>
          <a:p>
            <a:pPr marL="285750" indent="-285750">
              <a:spcAft>
                <a:spcPts val="1200"/>
              </a:spcAft>
              <a:buFont typeface="Arial" panose="020B0604020202020204" pitchFamily="34" charset="0"/>
              <a:buChar char="•"/>
            </a:pPr>
            <a:r>
              <a:rPr lang="it-IT"/>
              <a:t>CM-11: USER-INSTALLED SOFTWARE</a:t>
            </a:r>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it-IT"/>
          </a:p>
        </p:txBody>
      </p:sp>
      <p:sp>
        <p:nvSpPr>
          <p:cNvPr id="2" name="CasellaDiTesto 1">
            <a:extLst>
              <a:ext uri="{FF2B5EF4-FFF2-40B4-BE49-F238E27FC236}">
                <a16:creationId xmlns:a16="http://schemas.microsoft.com/office/drawing/2014/main" id="{345EB951-D8E2-1E84-32E2-2BD75DF0117C}"/>
              </a:ext>
            </a:extLst>
          </p:cNvPr>
          <p:cNvSpPr txBox="1"/>
          <p:nvPr/>
        </p:nvSpPr>
        <p:spPr>
          <a:xfrm>
            <a:off x="6240905" y="2146425"/>
            <a:ext cx="5112895" cy="378565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CM-3: CONFIGURATION CHANGE CONTROL</a:t>
            </a:r>
          </a:p>
          <a:p>
            <a:pPr marL="285750" indent="-285750">
              <a:spcAft>
                <a:spcPts val="1200"/>
              </a:spcAft>
              <a:buFont typeface="Arial" panose="020B0604020202020204" pitchFamily="34" charset="0"/>
              <a:buChar char="•"/>
            </a:pPr>
            <a:r>
              <a:rPr lang="it-IT"/>
              <a:t>CM-7(1): LEAST FUNCTIONALITY | PERIODIC REVIEW </a:t>
            </a:r>
          </a:p>
          <a:p>
            <a:pPr marL="285750" indent="-285750">
              <a:spcAft>
                <a:spcPts val="1200"/>
              </a:spcAft>
              <a:buFont typeface="Arial" panose="020B0604020202020204" pitchFamily="34" charset="0"/>
              <a:buChar char="•"/>
            </a:pPr>
            <a:r>
              <a:rPr lang="it-IT"/>
              <a:t>CM-7(2): </a:t>
            </a:r>
            <a:r>
              <a:rPr lang="en-US"/>
              <a:t>LEAST FUNCTIONALITY | PREVENT PROGRAM EXECUTION </a:t>
            </a:r>
            <a:endParaRPr lang="it-IT"/>
          </a:p>
          <a:p>
            <a:pPr marL="285750" indent="-285750">
              <a:spcAft>
                <a:spcPts val="1200"/>
              </a:spcAft>
              <a:buFont typeface="Arial" panose="020B0604020202020204" pitchFamily="34" charset="0"/>
              <a:buChar char="•"/>
            </a:pPr>
            <a:r>
              <a:rPr lang="it-IT"/>
              <a:t>CM-7(5): LEAST FUNCTIONALITY | AUTHORIZED SOFTWARE </a:t>
            </a:r>
          </a:p>
          <a:p>
            <a:pPr marL="285750" indent="-285750">
              <a:spcAft>
                <a:spcPts val="1200"/>
              </a:spcAft>
              <a:buFont typeface="Arial" panose="020B0604020202020204" pitchFamily="34" charset="0"/>
              <a:buChar char="•"/>
            </a:pPr>
            <a:r>
              <a:rPr lang="it-IT"/>
              <a:t>CM-9: CONFIGURATION MANAGEMENT PLAN</a:t>
            </a:r>
          </a:p>
          <a:p>
            <a:pPr marL="285750" indent="-285750">
              <a:spcAft>
                <a:spcPts val="1200"/>
              </a:spcAft>
              <a:buFont typeface="Arial" panose="020B0604020202020204" pitchFamily="34" charset="0"/>
              <a:buChar char="•"/>
            </a:pPr>
            <a:r>
              <a:rPr lang="it-IT"/>
              <a:t>CM-12: INFORMATION LOCATION</a:t>
            </a:r>
          </a:p>
          <a:p>
            <a:pPr marL="285750" indent="-285750">
              <a:spcAft>
                <a:spcPts val="1200"/>
              </a:spcAft>
              <a:buFont typeface="Arial" panose="020B0604020202020204" pitchFamily="34" charset="0"/>
              <a:buChar char="•"/>
            </a:pPr>
            <a:endParaRPr lang="it-IT"/>
          </a:p>
        </p:txBody>
      </p:sp>
    </p:spTree>
    <p:extLst>
      <p:ext uri="{BB962C8B-B14F-4D97-AF65-F5344CB8AC3E}">
        <p14:creationId xmlns:p14="http://schemas.microsoft.com/office/powerpoint/2010/main" val="927065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4008A-F2AC-0A02-A5B1-B0675EEAE4F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84E615A-DFFA-D8D2-3AF6-67A904135CFA}"/>
              </a:ext>
            </a:extLst>
          </p:cNvPr>
          <p:cNvSpPr>
            <a:spLocks noGrp="1"/>
          </p:cNvSpPr>
          <p:nvPr>
            <p:ph type="title"/>
          </p:nvPr>
        </p:nvSpPr>
        <p:spPr>
          <a:xfrm>
            <a:off x="840000" y="360000"/>
            <a:ext cx="10512000" cy="900000"/>
          </a:xfrm>
        </p:spPr>
        <p:txBody>
          <a:bodyPr rtlCol="0"/>
          <a:lstStyle/>
          <a:p>
            <a:r>
              <a:rPr lang="it-IT" b="1">
                <a:solidFill>
                  <a:schemeClr val="accent1">
                    <a:lumMod val="50000"/>
                  </a:schemeClr>
                </a:solidFill>
              </a:rPr>
              <a:t>Requisiti di sicurezza</a:t>
            </a:r>
          </a:p>
        </p:txBody>
      </p:sp>
      <p:sp>
        <p:nvSpPr>
          <p:cNvPr id="19" name="Segnaposto contenuto 18">
            <a:extLst>
              <a:ext uri="{FF2B5EF4-FFF2-40B4-BE49-F238E27FC236}">
                <a16:creationId xmlns:a16="http://schemas.microsoft.com/office/drawing/2014/main" id="{592EADBD-D2C0-0FBD-C279-7AA065DDA9DC}"/>
              </a:ext>
            </a:extLst>
          </p:cNvPr>
          <p:cNvSpPr>
            <a:spLocks noGrp="1"/>
          </p:cNvSpPr>
          <p:nvPr>
            <p:ph sz="half" idx="2"/>
          </p:nvPr>
        </p:nvSpPr>
        <p:spPr>
          <a:xfrm>
            <a:off x="1129698" y="3935371"/>
            <a:ext cx="3124093" cy="462927"/>
          </a:xfrm>
        </p:spPr>
        <p:txBody>
          <a:bodyPr rtlCol="0"/>
          <a:lstStyle/>
          <a:p>
            <a:r>
              <a:rPr lang="it-IT" b="1">
                <a:solidFill>
                  <a:schemeClr val="accent1">
                    <a:lumMod val="50000"/>
                  </a:schemeClr>
                </a:solidFill>
              </a:rPr>
              <a:t>Authentication</a:t>
            </a:r>
          </a:p>
        </p:txBody>
      </p:sp>
      <p:sp>
        <p:nvSpPr>
          <p:cNvPr id="20" name="Segnaposto contenuto 19">
            <a:extLst>
              <a:ext uri="{FF2B5EF4-FFF2-40B4-BE49-F238E27FC236}">
                <a16:creationId xmlns:a16="http://schemas.microsoft.com/office/drawing/2014/main" id="{08852B6C-B608-68F1-2E24-D5590DB0F64B}"/>
              </a:ext>
            </a:extLst>
          </p:cNvPr>
          <p:cNvSpPr>
            <a:spLocks noGrp="1"/>
          </p:cNvSpPr>
          <p:nvPr>
            <p:ph sz="quarter" idx="4"/>
          </p:nvPr>
        </p:nvSpPr>
        <p:spPr>
          <a:xfrm>
            <a:off x="4526261" y="3935371"/>
            <a:ext cx="3139479" cy="462927"/>
          </a:xfrm>
        </p:spPr>
        <p:txBody>
          <a:bodyPr rtlCol="0"/>
          <a:lstStyle/>
          <a:p>
            <a:r>
              <a:rPr lang="it-IT" b="1" err="1">
                <a:solidFill>
                  <a:schemeClr val="accent1">
                    <a:lumMod val="50000"/>
                  </a:schemeClr>
                </a:solidFill>
              </a:rPr>
              <a:t>Authorization</a:t>
            </a:r>
            <a:endParaRPr lang="it-IT" b="1">
              <a:solidFill>
                <a:schemeClr val="accent1">
                  <a:lumMod val="50000"/>
                </a:schemeClr>
              </a:solidFill>
            </a:endParaRPr>
          </a:p>
        </p:txBody>
      </p:sp>
      <p:sp>
        <p:nvSpPr>
          <p:cNvPr id="21" name="Segnaposto contenuto 20">
            <a:extLst>
              <a:ext uri="{FF2B5EF4-FFF2-40B4-BE49-F238E27FC236}">
                <a16:creationId xmlns:a16="http://schemas.microsoft.com/office/drawing/2014/main" id="{80280ED1-FE8A-F3AC-B964-4FD5D27AEE59}"/>
              </a:ext>
            </a:extLst>
          </p:cNvPr>
          <p:cNvSpPr>
            <a:spLocks noGrp="1"/>
          </p:cNvSpPr>
          <p:nvPr>
            <p:ph sz="half" idx="14"/>
          </p:nvPr>
        </p:nvSpPr>
        <p:spPr>
          <a:xfrm>
            <a:off x="7938210" y="3935371"/>
            <a:ext cx="3124093" cy="462927"/>
          </a:xfrm>
        </p:spPr>
        <p:txBody>
          <a:bodyPr rtlCol="0"/>
          <a:lstStyle/>
          <a:p>
            <a:r>
              <a:rPr lang="it-IT" b="1">
                <a:solidFill>
                  <a:schemeClr val="accent1">
                    <a:lumMod val="50000"/>
                  </a:schemeClr>
                </a:solidFill>
              </a:rPr>
              <a:t>Accountability</a:t>
            </a:r>
          </a:p>
        </p:txBody>
      </p:sp>
      <p:sp>
        <p:nvSpPr>
          <p:cNvPr id="22" name="Segnaposto contenuto 21">
            <a:extLst>
              <a:ext uri="{FF2B5EF4-FFF2-40B4-BE49-F238E27FC236}">
                <a16:creationId xmlns:a16="http://schemas.microsoft.com/office/drawing/2014/main" id="{C87E1F18-C9D4-95EB-E61B-99F5C421C61E}"/>
              </a:ext>
            </a:extLst>
          </p:cNvPr>
          <p:cNvSpPr>
            <a:spLocks noGrp="1"/>
          </p:cNvSpPr>
          <p:nvPr>
            <p:ph sz="half" idx="17"/>
          </p:nvPr>
        </p:nvSpPr>
        <p:spPr>
          <a:xfrm>
            <a:off x="1129698" y="4558144"/>
            <a:ext cx="3124093" cy="1583783"/>
          </a:xfrm>
        </p:spPr>
        <p:txBody>
          <a:bodyPr rtlCol="0">
            <a:normAutofit/>
          </a:bodyPr>
          <a:lstStyle/>
          <a:p>
            <a:r>
              <a:rPr lang="it-IT" sz="1600">
                <a:solidFill>
                  <a:schemeClr val="tx1">
                    <a:lumMod val="85000"/>
                    <a:lumOff val="15000"/>
                  </a:schemeClr>
                </a:solidFill>
              </a:rPr>
              <a:t>Gli utenti devono avere la possibilità di identificarsi tramite delle credenziali.</a:t>
            </a:r>
          </a:p>
        </p:txBody>
      </p:sp>
      <p:sp>
        <p:nvSpPr>
          <p:cNvPr id="23" name="Segnaposto contenuto 22">
            <a:extLst>
              <a:ext uri="{FF2B5EF4-FFF2-40B4-BE49-F238E27FC236}">
                <a16:creationId xmlns:a16="http://schemas.microsoft.com/office/drawing/2014/main" id="{8D10E90B-D253-16C8-3D98-1A717B25F894}"/>
              </a:ext>
            </a:extLst>
          </p:cNvPr>
          <p:cNvSpPr>
            <a:spLocks noGrp="1"/>
          </p:cNvSpPr>
          <p:nvPr>
            <p:ph sz="quarter" idx="18"/>
          </p:nvPr>
        </p:nvSpPr>
        <p:spPr>
          <a:xfrm>
            <a:off x="4526261" y="4558144"/>
            <a:ext cx="3139479" cy="1583783"/>
          </a:xfrm>
        </p:spPr>
        <p:txBody>
          <a:bodyPr rtlCol="0">
            <a:noAutofit/>
          </a:bodyPr>
          <a:lstStyle/>
          <a:p>
            <a:r>
              <a:rPr lang="it-IT" sz="1600">
                <a:solidFill>
                  <a:schemeClr val="tx1">
                    <a:lumMod val="85000"/>
                    <a:lumOff val="15000"/>
                  </a:schemeClr>
                </a:solidFill>
              </a:rPr>
              <a:t>L’applicazione deve prevedere quattro tipologie di utenti: cliente, cliente premium, rivenditore e admin. Ognuno deve interagire con il sistema con l’adeguato livello di privilegio.</a:t>
            </a:r>
          </a:p>
        </p:txBody>
      </p:sp>
      <p:sp>
        <p:nvSpPr>
          <p:cNvPr id="24" name="Segnaposto contenuto 23">
            <a:extLst>
              <a:ext uri="{FF2B5EF4-FFF2-40B4-BE49-F238E27FC236}">
                <a16:creationId xmlns:a16="http://schemas.microsoft.com/office/drawing/2014/main" id="{19A07CB8-9B2A-B5A1-5483-B918C9BF0B37}"/>
              </a:ext>
            </a:extLst>
          </p:cNvPr>
          <p:cNvSpPr>
            <a:spLocks noGrp="1"/>
          </p:cNvSpPr>
          <p:nvPr>
            <p:ph sz="half" idx="19"/>
          </p:nvPr>
        </p:nvSpPr>
        <p:spPr>
          <a:xfrm>
            <a:off x="7938210" y="4558144"/>
            <a:ext cx="3124093" cy="1583783"/>
          </a:xfrm>
        </p:spPr>
        <p:txBody>
          <a:bodyPr rtlCol="0">
            <a:noAutofit/>
          </a:bodyPr>
          <a:lstStyle/>
          <a:p>
            <a:r>
              <a:rPr lang="it-IT" sz="1600">
                <a:solidFill>
                  <a:schemeClr val="tx1">
                    <a:lumMod val="85000"/>
                    <a:lumOff val="15000"/>
                  </a:schemeClr>
                </a:solidFill>
              </a:rPr>
              <a:t>L’applicazione deve poter registrare le azioni compiute dagli utenti, con lo scopo di poter ricostruire la loro interazione con il sistema.</a:t>
            </a:r>
          </a:p>
        </p:txBody>
      </p:sp>
      <p:sp>
        <p:nvSpPr>
          <p:cNvPr id="7" name="Segnaposto numero diapositiva 6">
            <a:extLst>
              <a:ext uri="{FF2B5EF4-FFF2-40B4-BE49-F238E27FC236}">
                <a16:creationId xmlns:a16="http://schemas.microsoft.com/office/drawing/2014/main" id="{7E06C142-8192-7E88-303F-4795C117BA6F}"/>
              </a:ext>
            </a:extLst>
          </p:cNvPr>
          <p:cNvSpPr>
            <a:spLocks noGrp="1"/>
          </p:cNvSpPr>
          <p:nvPr>
            <p:ph type="sldNum" sz="quarter" idx="20"/>
          </p:nvPr>
        </p:nvSpPr>
        <p:spPr>
          <a:xfrm>
            <a:off x="10848109" y="6356350"/>
            <a:ext cx="505691" cy="365125"/>
          </a:xfrm>
        </p:spPr>
        <p:txBody>
          <a:bodyPr rtlCol="0"/>
          <a:lstStyle/>
          <a:p>
            <a:fld id="{B5CEABB6-07DC-46E8-9B57-56EC44A396E5}" type="slidenum">
              <a:rPr lang="it-IT" smtClean="0"/>
              <a:pPr/>
              <a:t>9</a:t>
            </a:fld>
            <a:endParaRPr lang="it-IT"/>
          </a:p>
        </p:txBody>
      </p:sp>
      <p:pic>
        <p:nvPicPr>
          <p:cNvPr id="48" name="Immagine 3" descr="Utente contorno">
            <a:extLst>
              <a:ext uri="{FF2B5EF4-FFF2-40B4-BE49-F238E27FC236}">
                <a16:creationId xmlns:a16="http://schemas.microsoft.com/office/drawing/2014/main" id="{6E1C19C9-0B37-0568-EACF-BB87B3130AD6}"/>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rcRect t="3784" b="3784"/>
          <a:stretch/>
        </p:blipFill>
        <p:spPr>
          <a:xfrm>
            <a:off x="1935163" y="2152650"/>
            <a:ext cx="1468437" cy="1357313"/>
          </a:xfrm>
          <a:prstGeom prst="rect">
            <a:avLst/>
          </a:prstGeom>
        </p:spPr>
      </p:pic>
      <p:pic>
        <p:nvPicPr>
          <p:cNvPr id="49" name="Immagine 3" descr="Chiave contorno">
            <a:extLst>
              <a:ext uri="{FF2B5EF4-FFF2-40B4-BE49-F238E27FC236}">
                <a16:creationId xmlns:a16="http://schemas.microsoft.com/office/drawing/2014/main" id="{BCB0C03E-6B36-590A-D525-96A475398304}"/>
              </a:ext>
            </a:extLst>
          </p:cNvPr>
          <p:cNvPicPr>
            <a:picLocks noGrp="1" noChangeAspect="1"/>
          </p:cNvPicPr>
          <p:nvPr>
            <p:ph type="pic" sz="quarter" idx="22"/>
          </p:nvPr>
        </p:nvPicPr>
        <p:blipFill>
          <a:blip r:embed="rId5">
            <a:extLst>
              <a:ext uri="{96DAC541-7B7A-43D3-8B79-37D633B846F1}">
                <asvg:svgBlip xmlns:asvg="http://schemas.microsoft.com/office/drawing/2016/SVG/main" r:embed="rId6"/>
              </a:ext>
            </a:extLst>
          </a:blip>
          <a:srcRect t="3784" b="3784"/>
          <a:stretch/>
        </p:blipFill>
        <p:spPr>
          <a:xfrm>
            <a:off x="5360988" y="2152650"/>
            <a:ext cx="1468437" cy="1357313"/>
          </a:xfrm>
          <a:prstGeom prst="rect">
            <a:avLst/>
          </a:prstGeom>
        </p:spPr>
      </p:pic>
      <p:pic>
        <p:nvPicPr>
          <p:cNvPr id="50" name="Immagine 3" descr="Elenco contorno">
            <a:extLst>
              <a:ext uri="{FF2B5EF4-FFF2-40B4-BE49-F238E27FC236}">
                <a16:creationId xmlns:a16="http://schemas.microsoft.com/office/drawing/2014/main" id="{F433AF49-660A-043C-15C5-A107401C069E}"/>
              </a:ext>
            </a:extLst>
          </p:cNvPr>
          <p:cNvPicPr>
            <a:picLocks noGrp="1" noChangeAspect="1"/>
          </p:cNvPicPr>
          <p:nvPr>
            <p:ph type="pic" sz="quarter" idx="23"/>
          </p:nvPr>
        </p:nvPicPr>
        <p:blipFill>
          <a:blip r:embed="rId7">
            <a:extLst>
              <a:ext uri="{96DAC541-7B7A-43D3-8B79-37D633B846F1}">
                <asvg:svgBlip xmlns:asvg="http://schemas.microsoft.com/office/drawing/2016/SVG/main" r:embed="rId8"/>
              </a:ext>
            </a:extLst>
          </a:blip>
          <a:srcRect t="3784" b="3784"/>
          <a:stretch/>
        </p:blipFill>
        <p:spPr>
          <a:xfrm>
            <a:off x="8766175" y="2152650"/>
            <a:ext cx="1468438" cy="1357313"/>
          </a:xfrm>
          <a:prstGeom prst="rect">
            <a:avLst/>
          </a:prstGeom>
        </p:spPr>
      </p:pic>
    </p:spTree>
    <p:extLst>
      <p:ext uri="{BB962C8B-B14F-4D97-AF65-F5344CB8AC3E}">
        <p14:creationId xmlns:p14="http://schemas.microsoft.com/office/powerpoint/2010/main" val="21702178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67D1-B9A0-212E-06D4-88C5AAB5804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A314186-992B-878A-7049-8158AD028696}"/>
              </a:ext>
            </a:extLst>
          </p:cNvPr>
          <p:cNvSpPr>
            <a:spLocks noGrp="1"/>
          </p:cNvSpPr>
          <p:nvPr>
            <p:ph type="ctrTitle"/>
          </p:nvPr>
        </p:nvSpPr>
        <p:spPr>
          <a:xfrm>
            <a:off x="5943600" y="3429000"/>
            <a:ext cx="6167336" cy="1715531"/>
          </a:xfrm>
        </p:spPr>
        <p:txBody>
          <a:bodyPr/>
          <a:lstStyle/>
          <a:p>
            <a:pPr algn="ctr"/>
            <a:r>
              <a:rPr lang="it-IT" sz="2800" b="1">
                <a:solidFill>
                  <a:schemeClr val="accent1">
                    <a:lumMod val="50000"/>
                  </a:schemeClr>
                </a:solidFill>
              </a:rPr>
              <a:t>CONTINGENCY PLANNING</a:t>
            </a:r>
          </a:p>
        </p:txBody>
      </p:sp>
      <p:pic>
        <p:nvPicPr>
          <p:cNvPr id="4" name="Immagine 3">
            <a:extLst>
              <a:ext uri="{FF2B5EF4-FFF2-40B4-BE49-F238E27FC236}">
                <a16:creationId xmlns:a16="http://schemas.microsoft.com/office/drawing/2014/main" id="{4C32CD1A-DF7C-3C44-99C1-A55E9BD0CBF9}"/>
              </a:ext>
            </a:extLst>
          </p:cNvPr>
          <p:cNvPicPr>
            <a:picLocks noChangeAspect="1"/>
          </p:cNvPicPr>
          <p:nvPr/>
        </p:nvPicPr>
        <p:blipFill>
          <a:blip r:embed="rId2">
            <a:duotone>
              <a:schemeClr val="accent3">
                <a:shade val="45000"/>
                <a:satMod val="135000"/>
              </a:schemeClr>
              <a:prstClr val="white"/>
            </a:duotone>
          </a:blip>
          <a:srcRect/>
          <a:stretch/>
        </p:blipFill>
        <p:spPr>
          <a:xfrm>
            <a:off x="7545921" y="2693771"/>
            <a:ext cx="2783202" cy="735229"/>
          </a:xfrm>
          <a:prstGeom prst="rect">
            <a:avLst/>
          </a:prstGeom>
        </p:spPr>
      </p:pic>
    </p:spTree>
    <p:extLst>
      <p:ext uri="{BB962C8B-B14F-4D97-AF65-F5344CB8AC3E}">
        <p14:creationId xmlns:p14="http://schemas.microsoft.com/office/powerpoint/2010/main" val="2123640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F17C9-BF31-691D-BDB9-18E622A4DA69}"/>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124D1436-D963-7671-0656-7B5B9D283B09}"/>
              </a:ext>
            </a:extLst>
          </p:cNvPr>
          <p:cNvSpPr>
            <a:spLocks noGrp="1"/>
          </p:cNvSpPr>
          <p:nvPr>
            <p:ph type="title"/>
          </p:nvPr>
        </p:nvSpPr>
        <p:spPr>
          <a:xfrm>
            <a:off x="773060" y="1050587"/>
            <a:ext cx="3896217" cy="734982"/>
          </a:xfrm>
        </p:spPr>
        <p:txBody>
          <a:bodyPr vert="horz" lIns="91440" tIns="45720" rIns="91440" bIns="45720" rtlCol="0" anchor="b">
            <a:normAutofit/>
          </a:bodyPr>
          <a:lstStyle/>
          <a:p>
            <a:r>
              <a:rPr lang="it-IT" sz="2200" b="1">
                <a:solidFill>
                  <a:schemeClr val="accent1">
                    <a:lumMod val="50000"/>
                  </a:schemeClr>
                </a:solidFill>
              </a:rPr>
              <a:t>CONTINGENCY PLANNING</a:t>
            </a:r>
            <a:endParaRPr lang="it-IT" sz="2200" b="1" kern="1200" cap="all" spc="150" baseline="0">
              <a:solidFill>
                <a:schemeClr val="accent1">
                  <a:lumMod val="50000"/>
                </a:schemeClr>
              </a:solidFill>
              <a:latin typeface="+mj-lt"/>
              <a:ea typeface="+mj-ea"/>
              <a:cs typeface="+mj-cs"/>
            </a:endParaRPr>
          </a:p>
        </p:txBody>
      </p:sp>
      <p:sp>
        <p:nvSpPr>
          <p:cNvPr id="4" name="CasellaDiTesto 3">
            <a:extLst>
              <a:ext uri="{FF2B5EF4-FFF2-40B4-BE49-F238E27FC236}">
                <a16:creationId xmlns:a16="http://schemas.microsoft.com/office/drawing/2014/main" id="{29483837-EB8E-846B-27EB-5DCE84677C3A}"/>
              </a:ext>
            </a:extLst>
          </p:cNvPr>
          <p:cNvSpPr txBox="1"/>
          <p:nvPr/>
        </p:nvSpPr>
        <p:spPr>
          <a:xfrm>
            <a:off x="773060" y="2167000"/>
            <a:ext cx="4506862" cy="3076209"/>
          </a:xfrm>
          <a:prstGeom prst="rect">
            <a:avLst/>
          </a:prstGeom>
        </p:spPr>
        <p:txBody>
          <a:bodyPr vert="horz" lIns="91440" tIns="45720" rIns="91440" bIns="45720" rtlCol="0">
            <a:noAutofit/>
          </a:bodyPr>
          <a:lstStyle/>
          <a:p>
            <a:pPr>
              <a:lnSpc>
                <a:spcPct val="110000"/>
              </a:lnSpc>
              <a:spcBef>
                <a:spcPts val="1000"/>
              </a:spcBef>
            </a:pPr>
            <a:r>
              <a:rPr lang="it-IT">
                <a:solidFill>
                  <a:schemeClr val="tx1">
                    <a:lumMod val="85000"/>
                    <a:lumOff val="15000"/>
                  </a:schemeClr>
                </a:solidFill>
              </a:rPr>
              <a:t>La famiglia di controlli CP(Contingency Planning) si occupa della pianificazione e gestione della continuità operativa in caso di interruzioni, trasformando potenziali crisi in situazioni gestibili. Questi controlli garantiscono la prosecuzione delle attività, riducono l’impatto degli eventi critici, favoriscono il rapido recupero e proteggono i dati con strategie di backup efficaci, assicurando la resilienza organizzativa.</a:t>
            </a:r>
          </a:p>
        </p:txBody>
      </p:sp>
    </p:spTree>
    <p:extLst>
      <p:ext uri="{BB962C8B-B14F-4D97-AF65-F5344CB8AC3E}">
        <p14:creationId xmlns:p14="http://schemas.microsoft.com/office/powerpoint/2010/main" val="3787716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922A3-D210-48BE-4F48-8403D4588FAB}"/>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45B865C-D4FE-0532-0A7B-42A8B88B8FA6}"/>
              </a:ext>
            </a:extLst>
          </p:cNvPr>
          <p:cNvSpPr>
            <a:spLocks noGrp="1"/>
          </p:cNvSpPr>
          <p:nvPr>
            <p:ph type="title"/>
          </p:nvPr>
        </p:nvSpPr>
        <p:spPr/>
        <p:txBody>
          <a:bodyPr>
            <a:noAutofit/>
          </a:bodyPr>
          <a:lstStyle/>
          <a:p>
            <a:r>
              <a:rPr lang="it-IT" b="1">
                <a:solidFill>
                  <a:schemeClr val="accent1">
                    <a:lumMod val="50000"/>
                  </a:schemeClr>
                </a:solidFill>
              </a:rPr>
              <a:t>CP-9: SYSTEM BACKUP </a:t>
            </a:r>
          </a:p>
        </p:txBody>
      </p:sp>
      <p:sp>
        <p:nvSpPr>
          <p:cNvPr id="6" name="Segnaposto numero diapositiva 5">
            <a:extLst>
              <a:ext uri="{FF2B5EF4-FFF2-40B4-BE49-F238E27FC236}">
                <a16:creationId xmlns:a16="http://schemas.microsoft.com/office/drawing/2014/main" id="{48522447-5594-5FDC-8238-9A7073F3A234}"/>
              </a:ext>
            </a:extLst>
          </p:cNvPr>
          <p:cNvSpPr>
            <a:spLocks noGrp="1"/>
          </p:cNvSpPr>
          <p:nvPr>
            <p:ph type="sldNum" sz="quarter" idx="16"/>
          </p:nvPr>
        </p:nvSpPr>
        <p:spPr/>
        <p:txBody>
          <a:bodyPr/>
          <a:lstStyle/>
          <a:p>
            <a:pPr rtl="0"/>
            <a:fld id="{B5CEABB6-07DC-46E8-9B57-56EC44A396E5}" type="slidenum">
              <a:rPr lang="it-IT" noProof="0" smtClean="0"/>
              <a:t>92</a:t>
            </a:fld>
            <a:endParaRPr lang="it-IT" noProof="0"/>
          </a:p>
        </p:txBody>
      </p:sp>
      <p:sp>
        <p:nvSpPr>
          <p:cNvPr id="7" name="Segnaposto testo 6">
            <a:extLst>
              <a:ext uri="{FF2B5EF4-FFF2-40B4-BE49-F238E27FC236}">
                <a16:creationId xmlns:a16="http://schemas.microsoft.com/office/drawing/2014/main" id="{DC77083C-CB53-A1CB-7985-0437295E7B39}"/>
              </a:ext>
            </a:extLst>
          </p:cNvPr>
          <p:cNvSpPr>
            <a:spLocks noGrp="1"/>
          </p:cNvSpPr>
          <p:nvPr>
            <p:ph type="body" sz="quarter" idx="18"/>
          </p:nvPr>
        </p:nvSpPr>
        <p:spPr>
          <a:xfrm>
            <a:off x="838200" y="1444750"/>
            <a:ext cx="10515600" cy="1906905"/>
          </a:xfrm>
        </p:spPr>
        <p:txBody>
          <a:bodyPr/>
          <a:lstStyle/>
          <a:p>
            <a:r>
              <a:rPr lang="it-IT"/>
              <a:t>Eseguire backup delle informazioni a livello utente con una data frequenza;</a:t>
            </a:r>
          </a:p>
          <a:p>
            <a:r>
              <a:rPr lang="it-IT"/>
              <a:t>Eseguire backup delle informazioni a livello di sistema contenute nel sistema;</a:t>
            </a:r>
          </a:p>
          <a:p>
            <a:r>
              <a:rPr lang="it-IT"/>
              <a:t>Eseguire backup della documentazione di sistema, inclusa la documentazione relativa alla sicurezza e alla privacy;</a:t>
            </a:r>
          </a:p>
          <a:p>
            <a:r>
              <a:rPr lang="it-IT"/>
              <a:t>Proteggere la riservatezza, l'integrità e la disponibilità delle informazioni di backup.</a:t>
            </a:r>
          </a:p>
        </p:txBody>
      </p:sp>
      <p:pic>
        <p:nvPicPr>
          <p:cNvPr id="12" name="Immagine 11">
            <a:extLst>
              <a:ext uri="{FF2B5EF4-FFF2-40B4-BE49-F238E27FC236}">
                <a16:creationId xmlns:a16="http://schemas.microsoft.com/office/drawing/2014/main" id="{C76D1E3D-2098-D578-4464-3F20876FFFB5}"/>
              </a:ext>
            </a:extLst>
          </p:cNvPr>
          <p:cNvPicPr>
            <a:picLocks noChangeAspect="1"/>
          </p:cNvPicPr>
          <p:nvPr/>
        </p:nvPicPr>
        <p:blipFill>
          <a:blip r:embed="rId2"/>
          <a:stretch>
            <a:fillRect/>
          </a:stretch>
        </p:blipFill>
        <p:spPr>
          <a:xfrm>
            <a:off x="6543675" y="4970185"/>
            <a:ext cx="3438525" cy="1439463"/>
          </a:xfrm>
          <a:prstGeom prst="rect">
            <a:avLst/>
          </a:prstGeom>
        </p:spPr>
      </p:pic>
      <p:pic>
        <p:nvPicPr>
          <p:cNvPr id="13" name="Immagine 12">
            <a:extLst>
              <a:ext uri="{FF2B5EF4-FFF2-40B4-BE49-F238E27FC236}">
                <a16:creationId xmlns:a16="http://schemas.microsoft.com/office/drawing/2014/main" id="{93A1C2C1-9D58-B284-3F61-7B4699780DE4}"/>
              </a:ext>
            </a:extLst>
          </p:cNvPr>
          <p:cNvPicPr>
            <a:picLocks noChangeAspect="1"/>
          </p:cNvPicPr>
          <p:nvPr/>
        </p:nvPicPr>
        <p:blipFill>
          <a:blip r:embed="rId3"/>
          <a:stretch>
            <a:fillRect/>
          </a:stretch>
        </p:blipFill>
        <p:spPr>
          <a:xfrm>
            <a:off x="2964331" y="5099449"/>
            <a:ext cx="1937453" cy="1439463"/>
          </a:xfrm>
          <a:prstGeom prst="rect">
            <a:avLst/>
          </a:prstGeom>
        </p:spPr>
      </p:pic>
      <p:sp>
        <p:nvSpPr>
          <p:cNvPr id="8" name="Segnaposto testo 7">
            <a:extLst>
              <a:ext uri="{FF2B5EF4-FFF2-40B4-BE49-F238E27FC236}">
                <a16:creationId xmlns:a16="http://schemas.microsoft.com/office/drawing/2014/main" id="{CDA43CB0-6D2C-9904-5102-8E8315125185}"/>
              </a:ext>
            </a:extLst>
          </p:cNvPr>
          <p:cNvSpPr txBox="1">
            <a:spLocks noGrp="1"/>
          </p:cNvSpPr>
          <p:nvPr>
            <p:ph type="body" sz="quarter" idx="17"/>
          </p:nvPr>
        </p:nvSpPr>
        <p:spPr>
          <a:xfrm>
            <a:off x="838200" y="3536405"/>
            <a:ext cx="10515600" cy="1089529"/>
          </a:xfrm>
          <a:prstGeom prst="rect">
            <a:avLst/>
          </a:prstGeom>
          <a:noFill/>
        </p:spPr>
        <p:txBody>
          <a:bodyPr wrap="square">
            <a:spAutoFit/>
          </a:bodyPr>
          <a:lstStyle/>
          <a:p>
            <a:pPr marL="0" indent="0">
              <a:buNone/>
            </a:pPr>
            <a:r>
              <a:rPr lang="it-IT"/>
              <a:t>È previsto un backup automatico settimanale dell’intero volume della VM, comprensivo di dati e configurazioni, archiviato in un repository sicuro, protetto tramite crittografia e meccanismi di autenticazione. I backup sono conservati per 30 giorni e poi eliminati in modo sicuro, in conformità alle policy di </a:t>
            </a:r>
            <a:r>
              <a:rPr lang="it-IT" err="1"/>
              <a:t>retention</a:t>
            </a:r>
            <a:r>
              <a:rPr lang="it-IT"/>
              <a:t> e alle best practice di sicurezza.</a:t>
            </a:r>
          </a:p>
        </p:txBody>
      </p:sp>
    </p:spTree>
    <p:extLst>
      <p:ext uri="{BB962C8B-B14F-4D97-AF65-F5344CB8AC3E}">
        <p14:creationId xmlns:p14="http://schemas.microsoft.com/office/powerpoint/2010/main" val="3039382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527FFBB-ABE6-DF0B-6631-523A37995BB0}"/>
              </a:ext>
            </a:extLst>
          </p:cNvPr>
          <p:cNvSpPr>
            <a:spLocks noGrp="1"/>
          </p:cNvSpPr>
          <p:nvPr>
            <p:ph type="title"/>
          </p:nvPr>
        </p:nvSpPr>
        <p:spPr/>
        <p:txBody>
          <a:bodyPr/>
          <a:lstStyle/>
          <a:p>
            <a:r>
              <a:rPr lang="en-US" b="1">
                <a:solidFill>
                  <a:schemeClr val="accent1">
                    <a:lumMod val="50000"/>
                  </a:schemeClr>
                </a:solidFill>
              </a:rPr>
              <a:t>CP-10: SYSTEM RECOVERY AND RECONSTITUTION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9E603EDD-4A34-C010-DA58-F154E3AF0B73}"/>
              </a:ext>
            </a:extLst>
          </p:cNvPr>
          <p:cNvSpPr>
            <a:spLocks noGrp="1"/>
          </p:cNvSpPr>
          <p:nvPr>
            <p:ph type="sldNum" sz="quarter" idx="16"/>
          </p:nvPr>
        </p:nvSpPr>
        <p:spPr/>
        <p:txBody>
          <a:bodyPr/>
          <a:lstStyle/>
          <a:p>
            <a:pPr rtl="0"/>
            <a:fld id="{B5CEABB6-07DC-46E8-9B57-56EC44A396E5}" type="slidenum">
              <a:rPr lang="it-IT" noProof="0" smtClean="0"/>
              <a:t>93</a:t>
            </a:fld>
            <a:endParaRPr lang="it-IT" noProof="0"/>
          </a:p>
        </p:txBody>
      </p:sp>
      <p:sp>
        <p:nvSpPr>
          <p:cNvPr id="2" name="Segnaposto testo 1">
            <a:extLst>
              <a:ext uri="{FF2B5EF4-FFF2-40B4-BE49-F238E27FC236}">
                <a16:creationId xmlns:a16="http://schemas.microsoft.com/office/drawing/2014/main" id="{D5E5035C-B9CF-219A-4C76-16E0B8070690}"/>
              </a:ext>
            </a:extLst>
          </p:cNvPr>
          <p:cNvSpPr>
            <a:spLocks noGrp="1"/>
          </p:cNvSpPr>
          <p:nvPr>
            <p:ph type="body" sz="quarter" idx="17"/>
          </p:nvPr>
        </p:nvSpPr>
        <p:spPr>
          <a:xfrm>
            <a:off x="838200" y="2559116"/>
            <a:ext cx="10515600" cy="590931"/>
          </a:xfrm>
        </p:spPr>
        <p:txBody>
          <a:bodyPr/>
          <a:lstStyle/>
          <a:p>
            <a:pPr marL="0" indent="0">
              <a:buNone/>
            </a:pPr>
            <a:r>
              <a:rPr lang="it-IT"/>
              <a:t>In caso di malfunzionamento, il sistema viene ripristinato recuperando l’ultimo backup. Una volta completato il ripristino, l’infrastruttura containerizzata viene riavviata con </a:t>
            </a:r>
            <a:r>
              <a:rPr lang="it-IT" err="1"/>
              <a:t>docker</a:t>
            </a:r>
            <a:r>
              <a:rPr lang="it-IT"/>
              <a:t>-compose up.</a:t>
            </a:r>
          </a:p>
        </p:txBody>
      </p:sp>
      <p:sp>
        <p:nvSpPr>
          <p:cNvPr id="4" name="Segnaposto testo 3">
            <a:extLst>
              <a:ext uri="{FF2B5EF4-FFF2-40B4-BE49-F238E27FC236}">
                <a16:creationId xmlns:a16="http://schemas.microsoft.com/office/drawing/2014/main" id="{3F675205-77A3-87A0-5F9C-A01E3D572B86}"/>
              </a:ext>
            </a:extLst>
          </p:cNvPr>
          <p:cNvSpPr>
            <a:spLocks noGrp="1"/>
          </p:cNvSpPr>
          <p:nvPr>
            <p:ph type="body" sz="quarter" idx="18"/>
          </p:nvPr>
        </p:nvSpPr>
        <p:spPr>
          <a:xfrm>
            <a:off x="838200" y="1444750"/>
            <a:ext cx="10515600" cy="929616"/>
          </a:xfrm>
        </p:spPr>
        <p:txBody>
          <a:bodyPr/>
          <a:lstStyle/>
          <a:p>
            <a:r>
              <a:rPr lang="it-IT"/>
              <a:t>Prevedere il recupero e la ricostituzione del sistema a uno stato conosciuto entro [Assegnazione: periodo di tempo definito dall'organizzazione coerente con gli obiettivi di tempo di recupero e punto di recupero] dopo un'interruzione, compromissione o guasto.</a:t>
            </a:r>
          </a:p>
        </p:txBody>
      </p:sp>
      <p:pic>
        <p:nvPicPr>
          <p:cNvPr id="10" name="Immagine 9">
            <a:extLst>
              <a:ext uri="{FF2B5EF4-FFF2-40B4-BE49-F238E27FC236}">
                <a16:creationId xmlns:a16="http://schemas.microsoft.com/office/drawing/2014/main" id="{1C371127-98A5-43CC-1CF1-13C62CD336C7}"/>
              </a:ext>
            </a:extLst>
          </p:cNvPr>
          <p:cNvPicPr>
            <a:picLocks noChangeAspect="1"/>
          </p:cNvPicPr>
          <p:nvPr/>
        </p:nvPicPr>
        <p:blipFill>
          <a:blip r:embed="rId2"/>
          <a:stretch>
            <a:fillRect/>
          </a:stretch>
        </p:blipFill>
        <p:spPr>
          <a:xfrm>
            <a:off x="2535879" y="3738513"/>
            <a:ext cx="7596897" cy="2308324"/>
          </a:xfrm>
          <a:prstGeom prst="rect">
            <a:avLst/>
          </a:prstGeom>
        </p:spPr>
      </p:pic>
    </p:spTree>
    <p:extLst>
      <p:ext uri="{BB962C8B-B14F-4D97-AF65-F5344CB8AC3E}">
        <p14:creationId xmlns:p14="http://schemas.microsoft.com/office/powerpoint/2010/main" val="2878403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5987D-8BE1-FEB4-64BA-0A5C273DFC44}"/>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49140990-AB1B-9D35-E0AA-210EF89DE82B}"/>
              </a:ext>
            </a:extLst>
          </p:cNvPr>
          <p:cNvSpPr>
            <a:spLocks noGrp="1"/>
          </p:cNvSpPr>
          <p:nvPr>
            <p:ph type="title"/>
          </p:nvPr>
        </p:nvSpPr>
        <p:spPr>
          <a:xfrm>
            <a:off x="964658" y="136525"/>
            <a:ext cx="10515600" cy="786268"/>
          </a:xfrm>
        </p:spPr>
        <p:txBody>
          <a:bodyPr/>
          <a:lstStyle/>
          <a:p>
            <a:r>
              <a:rPr lang="it-IT" b="1">
                <a:solidFill>
                  <a:schemeClr val="accent1">
                    <a:lumMod val="50000"/>
                  </a:schemeClr>
                </a:solidFill>
              </a:rPr>
              <a:t>CP-10(2):TRANSACTION RECOVERY </a:t>
            </a:r>
          </a:p>
        </p:txBody>
      </p:sp>
      <p:sp>
        <p:nvSpPr>
          <p:cNvPr id="6" name="Segnaposto numero diapositiva 5">
            <a:extLst>
              <a:ext uri="{FF2B5EF4-FFF2-40B4-BE49-F238E27FC236}">
                <a16:creationId xmlns:a16="http://schemas.microsoft.com/office/drawing/2014/main" id="{9B47A032-2DE5-B9A7-5A55-C71EC6C99850}"/>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94</a:t>
            </a:fld>
            <a:endParaRPr lang="it-IT" noProof="0"/>
          </a:p>
        </p:txBody>
      </p:sp>
      <p:sp>
        <p:nvSpPr>
          <p:cNvPr id="2" name="CasellaDiTesto 1">
            <a:extLst>
              <a:ext uri="{FF2B5EF4-FFF2-40B4-BE49-F238E27FC236}">
                <a16:creationId xmlns:a16="http://schemas.microsoft.com/office/drawing/2014/main" id="{A85D9F80-6CF4-38CB-FAC3-E9E93080D95D}"/>
              </a:ext>
            </a:extLst>
          </p:cNvPr>
          <p:cNvSpPr txBox="1"/>
          <p:nvPr/>
        </p:nvSpPr>
        <p:spPr>
          <a:xfrm>
            <a:off x="1095983" y="922793"/>
            <a:ext cx="10515599" cy="408623"/>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85000"/>
                    <a:lumOff val="15000"/>
                  </a:schemeClr>
                </a:solidFill>
              </a:rPr>
              <a:t>Implementare il recupero delle transazioni per sistemi che si basano sulle transazioni.</a:t>
            </a:r>
          </a:p>
        </p:txBody>
      </p:sp>
      <p:sp>
        <p:nvSpPr>
          <p:cNvPr id="5" name="CasellaDiTesto 4">
            <a:extLst>
              <a:ext uri="{FF2B5EF4-FFF2-40B4-BE49-F238E27FC236}">
                <a16:creationId xmlns:a16="http://schemas.microsoft.com/office/drawing/2014/main" id="{6743F85F-AAB4-5FF7-8D9A-D00412A1D76D}"/>
              </a:ext>
            </a:extLst>
          </p:cNvPr>
          <p:cNvSpPr txBox="1"/>
          <p:nvPr/>
        </p:nvSpPr>
        <p:spPr>
          <a:xfrm>
            <a:off x="1095983" y="1447234"/>
            <a:ext cx="10000034" cy="1200329"/>
          </a:xfrm>
          <a:prstGeom prst="rect">
            <a:avLst/>
          </a:prstGeom>
          <a:noFill/>
        </p:spPr>
        <p:txBody>
          <a:bodyPr wrap="square">
            <a:spAutoFit/>
          </a:bodyPr>
          <a:lstStyle/>
          <a:p>
            <a:r>
              <a:rPr lang="it-IT">
                <a:solidFill>
                  <a:schemeClr val="tx1">
                    <a:lumMod val="85000"/>
                    <a:lumOff val="15000"/>
                  </a:schemeClr>
                </a:solidFill>
              </a:rPr>
              <a:t>L’annotazione </a:t>
            </a:r>
            <a:r>
              <a:rPr lang="it-IT" b="1">
                <a:solidFill>
                  <a:schemeClr val="accent1">
                    <a:lumMod val="50000"/>
                  </a:schemeClr>
                </a:solidFill>
              </a:rPr>
              <a:t>@Transactional</a:t>
            </a:r>
            <a:r>
              <a:rPr lang="it-IT" b="1">
                <a:solidFill>
                  <a:schemeClr val="tx1">
                    <a:lumMod val="85000"/>
                    <a:lumOff val="15000"/>
                  </a:schemeClr>
                </a:solidFill>
              </a:rPr>
              <a:t> </a:t>
            </a:r>
            <a:r>
              <a:rPr lang="it-IT">
                <a:solidFill>
                  <a:schemeClr val="tx1">
                    <a:lumMod val="85000"/>
                    <a:lumOff val="15000"/>
                  </a:schemeClr>
                </a:solidFill>
              </a:rPr>
              <a:t>garantisce l’esecuzione atomica delle operazioni critiche, con </a:t>
            </a:r>
            <a:r>
              <a:rPr lang="it-IT" err="1">
                <a:solidFill>
                  <a:schemeClr val="tx1">
                    <a:lumMod val="85000"/>
                    <a:lumOff val="15000"/>
                  </a:schemeClr>
                </a:solidFill>
              </a:rPr>
              <a:t>rollback</a:t>
            </a:r>
            <a:r>
              <a:rPr lang="it-IT">
                <a:solidFill>
                  <a:schemeClr val="tx1">
                    <a:lumMod val="85000"/>
                    <a:lumOff val="15000"/>
                  </a:schemeClr>
                </a:solidFill>
              </a:rPr>
              <a:t> automatico in caso di errori per evitare dati parziali o corrotti. Ciò tutela l’integrità del sistema, riduce il rischio di perdita o accessi impropri ai dati  rafforzando la resilienza e l’affidabilità complessiva del sistema.</a:t>
            </a:r>
          </a:p>
        </p:txBody>
      </p:sp>
      <p:pic>
        <p:nvPicPr>
          <p:cNvPr id="7" name="Immagine 6">
            <a:extLst>
              <a:ext uri="{FF2B5EF4-FFF2-40B4-BE49-F238E27FC236}">
                <a16:creationId xmlns:a16="http://schemas.microsoft.com/office/drawing/2014/main" id="{8779F4EE-92CD-39D7-D67F-2D708979C6B7}"/>
              </a:ext>
            </a:extLst>
          </p:cNvPr>
          <p:cNvPicPr>
            <a:picLocks noChangeAspect="1"/>
          </p:cNvPicPr>
          <p:nvPr/>
        </p:nvPicPr>
        <p:blipFill>
          <a:blip r:embed="rId2"/>
          <a:stretch>
            <a:fillRect/>
          </a:stretch>
        </p:blipFill>
        <p:spPr>
          <a:xfrm>
            <a:off x="1809084" y="2997924"/>
            <a:ext cx="8573831" cy="3008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3878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702E0-19E5-B15F-F5E8-07B629918249}"/>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C1018925-6319-1B3B-B94F-DFDA96520213}"/>
              </a:ext>
            </a:extLst>
          </p:cNvPr>
          <p:cNvSpPr>
            <a:spLocks noGrp="1"/>
          </p:cNvSpPr>
          <p:nvPr>
            <p:ph type="title"/>
          </p:nvPr>
        </p:nvSpPr>
        <p:spPr/>
        <p:txBody>
          <a:bodyPr/>
          <a:lstStyle/>
          <a:p>
            <a:r>
              <a:rPr lang="it-IT" b="1">
                <a:solidFill>
                  <a:schemeClr val="accent1">
                    <a:lumMod val="50000"/>
                  </a:schemeClr>
                </a:solidFill>
              </a:rPr>
              <a:t>CONTINGENCY PLAN</a:t>
            </a:r>
            <a:endParaRPr lang="it-IT"/>
          </a:p>
        </p:txBody>
      </p:sp>
      <p:sp>
        <p:nvSpPr>
          <p:cNvPr id="4" name="Segnaposto numero diapositiva 3">
            <a:extLst>
              <a:ext uri="{FF2B5EF4-FFF2-40B4-BE49-F238E27FC236}">
                <a16:creationId xmlns:a16="http://schemas.microsoft.com/office/drawing/2014/main" id="{89D3806D-B806-6DD3-C166-201BC4BDC248}"/>
              </a:ext>
            </a:extLst>
          </p:cNvPr>
          <p:cNvSpPr>
            <a:spLocks noGrp="1"/>
          </p:cNvSpPr>
          <p:nvPr>
            <p:ph type="sldNum" sz="quarter" idx="16"/>
          </p:nvPr>
        </p:nvSpPr>
        <p:spPr/>
        <p:txBody>
          <a:bodyPr/>
          <a:lstStyle/>
          <a:p>
            <a:pPr rtl="0"/>
            <a:fld id="{B5CEABB6-07DC-46E8-9B57-56EC44A396E5}" type="slidenum">
              <a:rPr lang="it-IT" noProof="0" smtClean="0"/>
              <a:pPr rtl="0"/>
              <a:t>95</a:t>
            </a:fld>
            <a:endParaRPr lang="it-IT" noProof="0"/>
          </a:p>
        </p:txBody>
      </p:sp>
      <p:cxnSp>
        <p:nvCxnSpPr>
          <p:cNvPr id="6" name="Connettore diritto 5">
            <a:extLst>
              <a:ext uri="{FF2B5EF4-FFF2-40B4-BE49-F238E27FC236}">
                <a16:creationId xmlns:a16="http://schemas.microsoft.com/office/drawing/2014/main" id="{BBA4CCDA-8886-6D5A-F347-D7D4E3EB137E}"/>
              </a:ext>
            </a:extLst>
          </p:cNvPr>
          <p:cNvCxnSpPr>
            <a:stCxn id="3" idx="2"/>
          </p:cNvCxnSpPr>
          <p:nvPr/>
        </p:nvCxnSpPr>
        <p:spPr>
          <a:xfrm>
            <a:off x="6096000" y="1260000"/>
            <a:ext cx="0" cy="496091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itolo 2">
            <a:extLst>
              <a:ext uri="{FF2B5EF4-FFF2-40B4-BE49-F238E27FC236}">
                <a16:creationId xmlns:a16="http://schemas.microsoft.com/office/drawing/2014/main" id="{37B863AB-73A1-2BE6-B46C-2410C5282926}"/>
              </a:ext>
            </a:extLst>
          </p:cNvPr>
          <p:cNvSpPr txBox="1">
            <a:spLocks/>
          </p:cNvSpPr>
          <p:nvPr/>
        </p:nvSpPr>
        <p:spPr>
          <a:xfrm>
            <a:off x="838200" y="1260000"/>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non applicabili</a:t>
            </a:r>
            <a:endParaRPr lang="it-IT" sz="2400"/>
          </a:p>
        </p:txBody>
      </p:sp>
      <p:sp>
        <p:nvSpPr>
          <p:cNvPr id="8" name="Titolo 2">
            <a:extLst>
              <a:ext uri="{FF2B5EF4-FFF2-40B4-BE49-F238E27FC236}">
                <a16:creationId xmlns:a16="http://schemas.microsoft.com/office/drawing/2014/main" id="{896705C8-4D3C-8A6E-7979-469BDAC73069}"/>
              </a:ext>
            </a:extLst>
          </p:cNvPr>
          <p:cNvSpPr txBox="1">
            <a:spLocks/>
          </p:cNvSpPr>
          <p:nvPr/>
        </p:nvSpPr>
        <p:spPr>
          <a:xfrm>
            <a:off x="6240906" y="1246426"/>
            <a:ext cx="5112895" cy="90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it-IT" sz="2400">
                <a:solidFill>
                  <a:schemeClr val="accent1">
                    <a:lumMod val="50000"/>
                  </a:schemeClr>
                </a:solidFill>
              </a:rPr>
              <a:t>Controlli mancanti per il livello medium</a:t>
            </a:r>
          </a:p>
        </p:txBody>
      </p:sp>
      <p:sp>
        <p:nvSpPr>
          <p:cNvPr id="11" name="CasellaDiTesto 10">
            <a:extLst>
              <a:ext uri="{FF2B5EF4-FFF2-40B4-BE49-F238E27FC236}">
                <a16:creationId xmlns:a16="http://schemas.microsoft.com/office/drawing/2014/main" id="{523C777B-11C5-05D3-1317-708630CFBBDD}"/>
              </a:ext>
            </a:extLst>
          </p:cNvPr>
          <p:cNvSpPr txBox="1"/>
          <p:nvPr/>
        </p:nvSpPr>
        <p:spPr>
          <a:xfrm>
            <a:off x="838199" y="2146426"/>
            <a:ext cx="5112895" cy="252376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CP-2: CONTINGENCY PLAN</a:t>
            </a:r>
          </a:p>
          <a:p>
            <a:pPr marL="285750" indent="-285750">
              <a:spcAft>
                <a:spcPts val="1200"/>
              </a:spcAft>
              <a:buFont typeface="Arial" panose="020B0604020202020204" pitchFamily="34" charset="0"/>
              <a:buChar char="•"/>
            </a:pPr>
            <a:r>
              <a:rPr lang="it-IT"/>
              <a:t>CP-3: CONTINGENCY TRAINING</a:t>
            </a:r>
          </a:p>
          <a:p>
            <a:pPr marL="285750" indent="-285750">
              <a:spcAft>
                <a:spcPts val="1200"/>
              </a:spcAft>
              <a:buFont typeface="Arial" panose="020B0604020202020204" pitchFamily="34" charset="0"/>
              <a:buChar char="•"/>
            </a:pPr>
            <a:r>
              <a:rPr lang="it-IT"/>
              <a:t>CP-4: CONTINGENCY PLAN TESTING</a:t>
            </a:r>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it-IT"/>
          </a:p>
          <a:p>
            <a:pPr marL="285750" indent="-285750">
              <a:spcAft>
                <a:spcPts val="1200"/>
              </a:spcAft>
              <a:buFont typeface="Arial" panose="020B0604020202020204" pitchFamily="34" charset="0"/>
              <a:buChar char="•"/>
            </a:pPr>
            <a:endParaRPr lang="it-IT"/>
          </a:p>
        </p:txBody>
      </p:sp>
      <p:sp>
        <p:nvSpPr>
          <p:cNvPr id="2" name="CasellaDiTesto 1">
            <a:extLst>
              <a:ext uri="{FF2B5EF4-FFF2-40B4-BE49-F238E27FC236}">
                <a16:creationId xmlns:a16="http://schemas.microsoft.com/office/drawing/2014/main" id="{2184884B-3422-0946-9508-7CF9B9759AA4}"/>
              </a:ext>
            </a:extLst>
          </p:cNvPr>
          <p:cNvSpPr txBox="1"/>
          <p:nvPr/>
        </p:nvSpPr>
        <p:spPr>
          <a:xfrm>
            <a:off x="6240905" y="2146425"/>
            <a:ext cx="5112895" cy="264687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it-IT"/>
              <a:t>CP-6: ALTERNATE STORAGE SITE</a:t>
            </a:r>
          </a:p>
          <a:p>
            <a:pPr marL="285750" indent="-285750">
              <a:spcAft>
                <a:spcPts val="1200"/>
              </a:spcAft>
              <a:buFont typeface="Arial" panose="020B0604020202020204" pitchFamily="34" charset="0"/>
              <a:buChar char="•"/>
            </a:pPr>
            <a:r>
              <a:rPr lang="it-IT"/>
              <a:t>CP-7: ALTERANTE PROCESSING SITE</a:t>
            </a:r>
          </a:p>
          <a:p>
            <a:pPr marL="285750" indent="-285750">
              <a:spcAft>
                <a:spcPts val="1200"/>
              </a:spcAft>
              <a:buFont typeface="Arial" panose="020B0604020202020204" pitchFamily="34" charset="0"/>
              <a:buChar char="•"/>
            </a:pPr>
            <a:r>
              <a:rPr lang="it-IT"/>
              <a:t>CP-8: TELECOMMUNICATIONS SERVICES</a:t>
            </a:r>
          </a:p>
          <a:p>
            <a:pPr marL="285750" indent="-285750">
              <a:spcAft>
                <a:spcPts val="1200"/>
              </a:spcAft>
              <a:buFont typeface="Arial" panose="020B0604020202020204" pitchFamily="34" charset="0"/>
              <a:buChar char="•"/>
            </a:pPr>
            <a:r>
              <a:rPr lang="it-IT"/>
              <a:t>CP-9(1): </a:t>
            </a:r>
            <a:r>
              <a:rPr lang="en-US"/>
              <a:t>SYSTEM BACKUP | TESTING FOR RELIABILITY AND INTEGRITY </a:t>
            </a:r>
            <a:r>
              <a:rPr lang="it-IT"/>
              <a:t> </a:t>
            </a:r>
          </a:p>
          <a:p>
            <a:pPr marL="285750" indent="-285750">
              <a:spcAft>
                <a:spcPts val="1200"/>
              </a:spcAft>
              <a:buFont typeface="Arial" panose="020B0604020202020204" pitchFamily="34" charset="0"/>
              <a:buChar char="•"/>
            </a:pPr>
            <a:r>
              <a:rPr lang="it-IT"/>
              <a:t>CP-9(8): SYSTEM BACKUP | CRYPTOGRAPHIC PROTECTION </a:t>
            </a:r>
          </a:p>
        </p:txBody>
      </p:sp>
    </p:spTree>
    <p:extLst>
      <p:ext uri="{BB962C8B-B14F-4D97-AF65-F5344CB8AC3E}">
        <p14:creationId xmlns:p14="http://schemas.microsoft.com/office/powerpoint/2010/main" val="25617997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82DBF-6A23-69A1-3E4C-C753031D2F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C37E3E2-F40B-1093-122A-5E44E837967A}"/>
              </a:ext>
            </a:extLst>
          </p:cNvPr>
          <p:cNvSpPr>
            <a:spLocks noGrp="1"/>
          </p:cNvSpPr>
          <p:nvPr>
            <p:ph type="ctrTitle"/>
          </p:nvPr>
        </p:nvSpPr>
        <p:spPr>
          <a:xfrm>
            <a:off x="5073445" y="3429000"/>
            <a:ext cx="7728155" cy="1715531"/>
          </a:xfrm>
        </p:spPr>
        <p:txBody>
          <a:bodyPr/>
          <a:lstStyle/>
          <a:p>
            <a:pPr algn="ctr"/>
            <a:r>
              <a:rPr lang="en-US" sz="2800" b="1">
                <a:solidFill>
                  <a:schemeClr val="accent1">
                    <a:lumMod val="50000"/>
                  </a:schemeClr>
                </a:solidFill>
              </a:rPr>
              <a:t>System And Communications </a:t>
            </a:r>
            <a:r>
              <a:rPr lang="en-US" sz="2800" b="1" err="1">
                <a:solidFill>
                  <a:schemeClr val="accent1">
                    <a:lumMod val="50000"/>
                  </a:schemeClr>
                </a:solidFill>
              </a:rPr>
              <a:t>ProtectioN</a:t>
            </a:r>
            <a:endParaRPr lang="it-IT" sz="2800" b="1">
              <a:solidFill>
                <a:schemeClr val="accent1">
                  <a:lumMod val="50000"/>
                </a:schemeClr>
              </a:solidFill>
            </a:endParaRPr>
          </a:p>
        </p:txBody>
      </p:sp>
      <p:pic>
        <p:nvPicPr>
          <p:cNvPr id="4" name="Immagine 3">
            <a:extLst>
              <a:ext uri="{FF2B5EF4-FFF2-40B4-BE49-F238E27FC236}">
                <a16:creationId xmlns:a16="http://schemas.microsoft.com/office/drawing/2014/main" id="{40FF63C3-2AE9-DED8-C0A6-63A5C1CDB0DB}"/>
              </a:ext>
            </a:extLst>
          </p:cNvPr>
          <p:cNvPicPr>
            <a:picLocks noChangeAspect="1"/>
          </p:cNvPicPr>
          <p:nvPr/>
        </p:nvPicPr>
        <p:blipFill>
          <a:blip r:embed="rId2">
            <a:duotone>
              <a:schemeClr val="accent3">
                <a:shade val="45000"/>
                <a:satMod val="135000"/>
              </a:schemeClr>
              <a:prstClr val="white"/>
            </a:duotone>
          </a:blip>
          <a:srcRect/>
          <a:stretch/>
        </p:blipFill>
        <p:spPr>
          <a:xfrm>
            <a:off x="7545921" y="2693771"/>
            <a:ext cx="2783202" cy="735229"/>
          </a:xfrm>
          <a:prstGeom prst="rect">
            <a:avLst/>
          </a:prstGeom>
        </p:spPr>
      </p:pic>
    </p:spTree>
    <p:extLst>
      <p:ext uri="{BB962C8B-B14F-4D97-AF65-F5344CB8AC3E}">
        <p14:creationId xmlns:p14="http://schemas.microsoft.com/office/powerpoint/2010/main" val="23370191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6C142-53FE-C7D0-4581-47EB89010AE5}"/>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BF1C7F9E-3AF3-A809-EEAD-2D10C7AE37EF}"/>
              </a:ext>
            </a:extLst>
          </p:cNvPr>
          <p:cNvSpPr>
            <a:spLocks noGrp="1"/>
          </p:cNvSpPr>
          <p:nvPr>
            <p:ph type="title"/>
          </p:nvPr>
        </p:nvSpPr>
        <p:spPr>
          <a:xfrm>
            <a:off x="773060" y="460006"/>
            <a:ext cx="5067301" cy="1325563"/>
          </a:xfrm>
        </p:spPr>
        <p:txBody>
          <a:bodyPr vert="horz" lIns="91440" tIns="45720" rIns="91440" bIns="45720" rtlCol="0" anchor="b">
            <a:normAutofit/>
          </a:bodyPr>
          <a:lstStyle/>
          <a:p>
            <a:r>
              <a:rPr lang="it-IT" sz="2200" b="1" kern="1200" cap="all" spc="150" baseline="0">
                <a:solidFill>
                  <a:schemeClr val="accent1">
                    <a:lumMod val="50000"/>
                  </a:schemeClr>
                </a:solidFill>
                <a:latin typeface="+mj-lt"/>
                <a:ea typeface="+mj-ea"/>
                <a:cs typeface="+mj-cs"/>
              </a:rPr>
              <a:t>System And Communications </a:t>
            </a:r>
            <a:r>
              <a:rPr lang="it-IT" sz="2200" b="1" kern="1200" cap="all" spc="150" baseline="0" err="1">
                <a:solidFill>
                  <a:schemeClr val="accent1">
                    <a:lumMod val="50000"/>
                  </a:schemeClr>
                </a:solidFill>
                <a:latin typeface="+mj-lt"/>
                <a:ea typeface="+mj-ea"/>
                <a:cs typeface="+mj-cs"/>
              </a:rPr>
              <a:t>ProtectioN</a:t>
            </a:r>
            <a:endParaRPr lang="it-IT" sz="2200" b="1" kern="1200" cap="all" spc="150" baseline="0">
              <a:solidFill>
                <a:schemeClr val="accent1">
                  <a:lumMod val="50000"/>
                </a:schemeClr>
              </a:solidFill>
              <a:latin typeface="+mj-lt"/>
              <a:ea typeface="+mj-ea"/>
              <a:cs typeface="+mj-cs"/>
            </a:endParaRPr>
          </a:p>
        </p:txBody>
      </p:sp>
      <p:sp>
        <p:nvSpPr>
          <p:cNvPr id="4" name="CasellaDiTesto 3">
            <a:extLst>
              <a:ext uri="{FF2B5EF4-FFF2-40B4-BE49-F238E27FC236}">
                <a16:creationId xmlns:a16="http://schemas.microsoft.com/office/drawing/2014/main" id="{30657535-C489-4705-97E1-B2FCB0A1784B}"/>
              </a:ext>
            </a:extLst>
          </p:cNvPr>
          <p:cNvSpPr txBox="1"/>
          <p:nvPr/>
        </p:nvSpPr>
        <p:spPr>
          <a:xfrm>
            <a:off x="773060" y="2167000"/>
            <a:ext cx="4506862" cy="4100051"/>
          </a:xfrm>
          <a:prstGeom prst="rect">
            <a:avLst/>
          </a:prstGeom>
        </p:spPr>
        <p:txBody>
          <a:bodyPr vert="horz" lIns="91440" tIns="45720" rIns="91440" bIns="45720" rtlCol="0">
            <a:noAutofit/>
          </a:bodyPr>
          <a:lstStyle/>
          <a:p>
            <a:pPr>
              <a:lnSpc>
                <a:spcPct val="110000"/>
              </a:lnSpc>
              <a:spcBef>
                <a:spcPts val="1000"/>
              </a:spcBef>
            </a:pPr>
            <a:r>
              <a:rPr lang="it-IT">
                <a:solidFill>
                  <a:schemeClr val="tx1">
                    <a:lumMod val="75000"/>
                    <a:lumOff val="25000"/>
                  </a:schemeClr>
                </a:solidFill>
              </a:rPr>
              <a:t>La famiglia di controlli SC (</a:t>
            </a:r>
            <a:r>
              <a:rPr lang="it-IT" b="1">
                <a:solidFill>
                  <a:schemeClr val="accent1">
                    <a:lumMod val="50000"/>
                  </a:schemeClr>
                </a:solidFill>
              </a:rPr>
              <a:t>System and Communications </a:t>
            </a:r>
            <a:r>
              <a:rPr lang="it-IT" b="1" err="1">
                <a:solidFill>
                  <a:schemeClr val="accent1">
                    <a:lumMod val="50000"/>
                  </a:schemeClr>
                </a:solidFill>
              </a:rPr>
              <a:t>Protection</a:t>
            </a:r>
            <a:r>
              <a:rPr lang="it-IT">
                <a:solidFill>
                  <a:schemeClr val="tx1">
                    <a:lumMod val="75000"/>
                    <a:lumOff val="25000"/>
                  </a:schemeClr>
                </a:solidFill>
              </a:rPr>
              <a:t>) stabilisce misure tecniche per proteggere l'integrità, la disponibilità e la riservatezza delle informazioni. Include la sicurezza dei sistemi, la crittografia delle comunicazioni, la gestione dei dati e la resilienza contro minacce, creando un ambiente digitale sicuro e affidabile.</a:t>
            </a:r>
          </a:p>
          <a:p>
            <a:pPr>
              <a:lnSpc>
                <a:spcPct val="110000"/>
              </a:lnSpc>
              <a:spcBef>
                <a:spcPts val="1000"/>
              </a:spcBef>
            </a:pPr>
            <a:endParaRPr lang="it-IT">
              <a:solidFill>
                <a:schemeClr val="tx1">
                  <a:lumMod val="75000"/>
                  <a:lumOff val="25000"/>
                </a:schemeClr>
              </a:solidFill>
            </a:endParaRPr>
          </a:p>
          <a:p>
            <a:pPr>
              <a:lnSpc>
                <a:spcPct val="110000"/>
              </a:lnSpc>
              <a:spcBef>
                <a:spcPts val="1000"/>
              </a:spcBef>
            </a:pPr>
            <a:endParaRPr lang="it-IT">
              <a:solidFill>
                <a:schemeClr val="tx1">
                  <a:lumMod val="75000"/>
                  <a:lumOff val="25000"/>
                </a:schemeClr>
              </a:solidFill>
            </a:endParaRPr>
          </a:p>
        </p:txBody>
      </p:sp>
    </p:spTree>
    <p:extLst>
      <p:ext uri="{BB962C8B-B14F-4D97-AF65-F5344CB8AC3E}">
        <p14:creationId xmlns:p14="http://schemas.microsoft.com/office/powerpoint/2010/main" val="29043228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287AF-21FC-1DD6-B2FA-4AE66DF767F7}"/>
            </a:ext>
          </a:extLst>
        </p:cNvPr>
        <p:cNvGrpSpPr/>
        <p:nvPr/>
      </p:nvGrpSpPr>
      <p:grpSpPr>
        <a:xfrm>
          <a:off x="0" y="0"/>
          <a:ext cx="0" cy="0"/>
          <a:chOff x="0" y="0"/>
          <a:chExt cx="0" cy="0"/>
        </a:xfrm>
      </p:grpSpPr>
      <p:sp>
        <p:nvSpPr>
          <p:cNvPr id="2" name="Segnaposto SmartArt 1">
            <a:extLst>
              <a:ext uri="{FF2B5EF4-FFF2-40B4-BE49-F238E27FC236}">
                <a16:creationId xmlns:a16="http://schemas.microsoft.com/office/drawing/2014/main" id="{38B94136-EC48-FD48-4E21-CAB5AEDAE3C7}"/>
              </a:ext>
            </a:extLst>
          </p:cNvPr>
          <p:cNvSpPr>
            <a:spLocks noGrp="1"/>
          </p:cNvSpPr>
          <p:nvPr>
            <p:ph type="dgm" sz="quarter" idx="15"/>
          </p:nvPr>
        </p:nvSpPr>
        <p:spPr>
          <a:xfrm>
            <a:off x="838200" y="2426318"/>
            <a:ext cx="10515600" cy="2025906"/>
          </a:xfrm>
        </p:spPr>
        <p:txBody>
          <a:bodyPr>
            <a:normAutofit/>
          </a:bodyPr>
          <a:lstStyle/>
          <a:p>
            <a:pPr marL="0" indent="0">
              <a:buClr>
                <a:srgbClr val="E3B18D"/>
              </a:buClr>
              <a:buNone/>
            </a:pPr>
            <a:endParaRPr lang="it-IT" sz="1800" i="1"/>
          </a:p>
          <a:p>
            <a:pPr marL="0" indent="0">
              <a:buClr>
                <a:srgbClr val="E3B18D"/>
              </a:buClr>
              <a:buNone/>
            </a:pPr>
            <a:r>
              <a:rPr lang="it-IT" sz="1800"/>
              <a:t>La separazione tra funzionalità utente e funzionalità di sistema è garantita sia a </a:t>
            </a:r>
            <a:r>
              <a:rPr lang="it-IT" sz="1800" b="1">
                <a:solidFill>
                  <a:schemeClr val="accent1">
                    <a:lumMod val="50000"/>
                  </a:schemeClr>
                </a:solidFill>
              </a:rPr>
              <a:t>livello architetturale</a:t>
            </a:r>
            <a:r>
              <a:rPr lang="it-IT" sz="1800"/>
              <a:t>, attraverso la distribuzione modulare dei componenti in diversi container </a:t>
            </a:r>
            <a:r>
              <a:rPr lang="it-IT" sz="1800" b="1">
                <a:solidFill>
                  <a:schemeClr val="accent1">
                    <a:lumMod val="50000"/>
                  </a:schemeClr>
                </a:solidFill>
              </a:rPr>
              <a:t>Docker</a:t>
            </a:r>
            <a:r>
              <a:rPr lang="it-IT" sz="1800"/>
              <a:t>, sia a</a:t>
            </a:r>
            <a:r>
              <a:rPr lang="it-IT" sz="1800">
                <a:solidFill>
                  <a:schemeClr val="accent1">
                    <a:lumMod val="50000"/>
                  </a:schemeClr>
                </a:solidFill>
              </a:rPr>
              <a:t> </a:t>
            </a:r>
            <a:r>
              <a:rPr lang="it-IT" sz="1800" b="1">
                <a:solidFill>
                  <a:schemeClr val="accent1">
                    <a:lumMod val="50000"/>
                  </a:schemeClr>
                </a:solidFill>
              </a:rPr>
              <a:t>livello logico</a:t>
            </a:r>
            <a:r>
              <a:rPr lang="it-IT" sz="1800"/>
              <a:t>, mediante l’assegnazione di </a:t>
            </a:r>
            <a:r>
              <a:rPr lang="it-IT" sz="1800" b="1">
                <a:solidFill>
                  <a:schemeClr val="accent1">
                    <a:lumMod val="50000"/>
                  </a:schemeClr>
                </a:solidFill>
              </a:rPr>
              <a:t>ruoli</a:t>
            </a:r>
            <a:r>
              <a:rPr lang="it-IT" sz="1800"/>
              <a:t> distinti (cliente, rivenditore e admin). Le operazioni di gestione del sistema sono riservate esclusivamente a figure amministrative autorizzate, mentre agli utenti finali sono assegnati solo i permessi strettamente necessari allo svolgimento delle loro attività.</a:t>
            </a:r>
          </a:p>
        </p:txBody>
      </p:sp>
      <p:sp>
        <p:nvSpPr>
          <p:cNvPr id="3" name="Titolo 2">
            <a:extLst>
              <a:ext uri="{FF2B5EF4-FFF2-40B4-BE49-F238E27FC236}">
                <a16:creationId xmlns:a16="http://schemas.microsoft.com/office/drawing/2014/main" id="{94169C2C-BD28-212C-6B7A-D487885A7760}"/>
              </a:ext>
            </a:extLst>
          </p:cNvPr>
          <p:cNvSpPr>
            <a:spLocks noGrp="1"/>
          </p:cNvSpPr>
          <p:nvPr>
            <p:ph type="title"/>
          </p:nvPr>
        </p:nvSpPr>
        <p:spPr/>
        <p:txBody>
          <a:bodyPr/>
          <a:lstStyle/>
          <a:p>
            <a:r>
              <a:rPr lang="it-IT" b="1">
                <a:solidFill>
                  <a:schemeClr val="accent1">
                    <a:lumMod val="50000"/>
                  </a:schemeClr>
                </a:solidFill>
              </a:rPr>
              <a:t>SC-2: </a:t>
            </a:r>
            <a:r>
              <a:rPr lang="en-US" b="1">
                <a:solidFill>
                  <a:schemeClr val="accent1">
                    <a:lumMod val="50000"/>
                  </a:schemeClr>
                </a:solidFill>
              </a:rPr>
              <a:t>SEPARATION OF SYSTEM AND USER FUNCTIONALITY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84446C4D-2F8E-F5BC-96EE-B4F680D7EF00}"/>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98</a:t>
            </a:fld>
            <a:endParaRPr lang="it-IT" noProof="0"/>
          </a:p>
        </p:txBody>
      </p:sp>
      <p:sp>
        <p:nvSpPr>
          <p:cNvPr id="5" name="CasellaDiTesto 4">
            <a:extLst>
              <a:ext uri="{FF2B5EF4-FFF2-40B4-BE49-F238E27FC236}">
                <a16:creationId xmlns:a16="http://schemas.microsoft.com/office/drawing/2014/main" id="{5EE9218F-D66B-D856-7944-4E433B9D2516}"/>
              </a:ext>
            </a:extLst>
          </p:cNvPr>
          <p:cNvSpPr txBox="1"/>
          <p:nvPr/>
        </p:nvSpPr>
        <p:spPr>
          <a:xfrm>
            <a:off x="838201" y="1690688"/>
            <a:ext cx="10515599" cy="715089"/>
          </a:xfrm>
          <a:prstGeom prst="roundRect">
            <a:avLst/>
          </a:prstGeom>
          <a:solidFill>
            <a:schemeClr val="accent1"/>
          </a:solidFill>
          <a:ln>
            <a:solidFill>
              <a:schemeClr val="accent1">
                <a:lumMod val="50000"/>
              </a:schemeClr>
            </a:solidFill>
          </a:ln>
        </p:spPr>
        <p:txBody>
          <a:bodyPr wrap="square">
            <a:spAutoFit/>
          </a:bodyPr>
          <a:lstStyle/>
          <a:p>
            <a:pPr>
              <a:buClr>
                <a:schemeClr val="accent1">
                  <a:lumMod val="50000"/>
                </a:schemeClr>
              </a:buClr>
              <a:buFont typeface="Tenorite" panose="00000500000000000000" pitchFamily="2" charset="0"/>
              <a:buChar char="+"/>
            </a:pPr>
            <a:r>
              <a:rPr lang="it-IT" i="1">
                <a:solidFill>
                  <a:schemeClr val="tx1">
                    <a:lumMod val="75000"/>
                    <a:lumOff val="25000"/>
                  </a:schemeClr>
                </a:solidFill>
              </a:rPr>
              <a:t> Separare le funzionalità utente, inclusi i servizi dell'interfaccia utente, dalla funzionalità di gestione del sistema.</a:t>
            </a:r>
          </a:p>
        </p:txBody>
      </p:sp>
    </p:spTree>
    <p:extLst>
      <p:ext uri="{BB962C8B-B14F-4D97-AF65-F5344CB8AC3E}">
        <p14:creationId xmlns:p14="http://schemas.microsoft.com/office/powerpoint/2010/main" val="35688871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SmartArt 1">
            <a:extLst>
              <a:ext uri="{FF2B5EF4-FFF2-40B4-BE49-F238E27FC236}">
                <a16:creationId xmlns:a16="http://schemas.microsoft.com/office/drawing/2014/main" id="{4E94FD6B-E6FC-F050-EC31-9DD346A49053}"/>
              </a:ext>
            </a:extLst>
          </p:cNvPr>
          <p:cNvSpPr>
            <a:spLocks noGrp="1"/>
          </p:cNvSpPr>
          <p:nvPr>
            <p:ph type="dgm" sz="quarter" idx="4294967295"/>
          </p:nvPr>
        </p:nvSpPr>
        <p:spPr>
          <a:xfrm>
            <a:off x="838200" y="1690688"/>
            <a:ext cx="10515600" cy="718215"/>
          </a:xfrm>
          <a:prstGeom prst="roundRect">
            <a:avLst/>
          </a:prstGeom>
          <a:solidFill>
            <a:schemeClr val="accent1"/>
          </a:solidFill>
          <a:ln>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a:normAutofit/>
          </a:bodyPr>
          <a:lstStyle/>
          <a:p>
            <a:pPr>
              <a:buClr>
                <a:schemeClr val="accent1">
                  <a:lumMod val="50000"/>
                </a:schemeClr>
              </a:buClr>
              <a:buFont typeface="Tenorite" panose="00000500000000000000" pitchFamily="2" charset="0"/>
              <a:buChar char="+"/>
            </a:pPr>
            <a:r>
              <a:rPr lang="it-IT" sz="1800" i="1">
                <a:solidFill>
                  <a:schemeClr val="tx1">
                    <a:lumMod val="75000"/>
                    <a:lumOff val="25000"/>
                  </a:schemeClr>
                </a:solidFill>
              </a:rPr>
              <a:t>Prevenire il trasferimento non autorizzato e non intenzionale di informazioni tramite </a:t>
            </a:r>
            <a:r>
              <a:rPr lang="it-IT" sz="1800" b="1" i="1">
                <a:solidFill>
                  <a:schemeClr val="tx1">
                    <a:lumMod val="75000"/>
                    <a:lumOff val="25000"/>
                  </a:schemeClr>
                </a:solidFill>
              </a:rPr>
              <a:t>risorse di sistema condivise.</a:t>
            </a:r>
          </a:p>
        </p:txBody>
      </p:sp>
      <p:sp>
        <p:nvSpPr>
          <p:cNvPr id="3" name="Titolo 2">
            <a:extLst>
              <a:ext uri="{FF2B5EF4-FFF2-40B4-BE49-F238E27FC236}">
                <a16:creationId xmlns:a16="http://schemas.microsoft.com/office/drawing/2014/main" id="{1A4DCC5E-3C53-E681-825B-55DC28668871}"/>
              </a:ext>
            </a:extLst>
          </p:cNvPr>
          <p:cNvSpPr>
            <a:spLocks noGrp="1"/>
          </p:cNvSpPr>
          <p:nvPr>
            <p:ph type="title"/>
          </p:nvPr>
        </p:nvSpPr>
        <p:spPr/>
        <p:txBody>
          <a:bodyPr/>
          <a:lstStyle/>
          <a:p>
            <a:r>
              <a:rPr lang="en-US" b="1">
                <a:solidFill>
                  <a:schemeClr val="accent1">
                    <a:lumMod val="50000"/>
                  </a:schemeClr>
                </a:solidFill>
              </a:rPr>
              <a:t>SC-4: INFORMATION IN SHARED SYSTEM RESOURCES </a:t>
            </a:r>
            <a:endParaRPr lang="it-IT" b="1">
              <a:solidFill>
                <a:schemeClr val="accent1">
                  <a:lumMod val="50000"/>
                </a:schemeClr>
              </a:solidFill>
            </a:endParaRPr>
          </a:p>
        </p:txBody>
      </p:sp>
      <p:sp>
        <p:nvSpPr>
          <p:cNvPr id="6" name="Segnaposto numero diapositiva 5">
            <a:extLst>
              <a:ext uri="{FF2B5EF4-FFF2-40B4-BE49-F238E27FC236}">
                <a16:creationId xmlns:a16="http://schemas.microsoft.com/office/drawing/2014/main" id="{68AA8E38-20FC-749B-274D-7FEE42F6C466}"/>
              </a:ext>
            </a:extLst>
          </p:cNvPr>
          <p:cNvSpPr>
            <a:spLocks noGrp="1"/>
          </p:cNvSpPr>
          <p:nvPr>
            <p:ph type="sldNum" sz="quarter" idx="16"/>
          </p:nvPr>
        </p:nvSpPr>
        <p:spPr>
          <a:xfrm>
            <a:off x="8610600" y="6356350"/>
            <a:ext cx="2743200" cy="365125"/>
          </a:xfrm>
        </p:spPr>
        <p:txBody>
          <a:bodyPr/>
          <a:lstStyle/>
          <a:p>
            <a:pPr rtl="0"/>
            <a:fld id="{B5CEABB6-07DC-46E8-9B57-56EC44A396E5}" type="slidenum">
              <a:rPr lang="it-IT" noProof="0" smtClean="0"/>
              <a:t>99</a:t>
            </a:fld>
            <a:endParaRPr lang="it-IT" noProof="0"/>
          </a:p>
        </p:txBody>
      </p:sp>
      <p:sp>
        <p:nvSpPr>
          <p:cNvPr id="4" name="CasellaDiTesto 3">
            <a:extLst>
              <a:ext uri="{FF2B5EF4-FFF2-40B4-BE49-F238E27FC236}">
                <a16:creationId xmlns:a16="http://schemas.microsoft.com/office/drawing/2014/main" id="{1AF5374C-358A-9BE3-3E66-6C1CE1CF6EC8}"/>
              </a:ext>
            </a:extLst>
          </p:cNvPr>
          <p:cNvSpPr txBox="1"/>
          <p:nvPr/>
        </p:nvSpPr>
        <p:spPr>
          <a:xfrm>
            <a:off x="838200" y="2554586"/>
            <a:ext cx="10515600" cy="923330"/>
          </a:xfrm>
          <a:prstGeom prst="rect">
            <a:avLst/>
          </a:prstGeom>
          <a:noFill/>
        </p:spPr>
        <p:txBody>
          <a:bodyPr wrap="square" rtlCol="0">
            <a:spAutoFit/>
          </a:bodyPr>
          <a:lstStyle/>
          <a:p>
            <a:pPr>
              <a:buClr>
                <a:srgbClr val="E3B18D"/>
              </a:buClr>
            </a:pPr>
            <a:r>
              <a:rPr lang="it-IT" i="1">
                <a:solidFill>
                  <a:schemeClr val="tx1">
                    <a:lumMod val="75000"/>
                    <a:lumOff val="25000"/>
                  </a:schemeClr>
                </a:solidFill>
              </a:rPr>
              <a:t>L’accesso alle risorse condivise di sistema è gestito tramite un controllo degli accessi basato sui ruoli (</a:t>
            </a:r>
            <a:r>
              <a:rPr lang="it-IT" b="1" i="1">
                <a:solidFill>
                  <a:schemeClr val="accent1">
                    <a:lumMod val="50000"/>
                  </a:schemeClr>
                </a:solidFill>
              </a:rPr>
              <a:t>RBAC</a:t>
            </a:r>
            <a:r>
              <a:rPr lang="it-IT" i="1">
                <a:solidFill>
                  <a:schemeClr val="tx1">
                    <a:lumMod val="75000"/>
                    <a:lumOff val="25000"/>
                  </a:schemeClr>
                </a:solidFill>
              </a:rPr>
              <a:t>), implementato con </a:t>
            </a:r>
            <a:r>
              <a:rPr lang="it-IT" b="1" i="1">
                <a:solidFill>
                  <a:schemeClr val="accent1">
                    <a:lumMod val="50000"/>
                  </a:schemeClr>
                </a:solidFill>
              </a:rPr>
              <a:t>Keycloak</a:t>
            </a:r>
            <a:r>
              <a:rPr lang="it-IT" i="1">
                <a:solidFill>
                  <a:schemeClr val="tx1">
                    <a:lumMod val="75000"/>
                    <a:lumOff val="25000"/>
                  </a:schemeClr>
                </a:solidFill>
              </a:rPr>
              <a:t>. Gli utenti possono accedere solo alle informazioni per cui sono autorizzati.</a:t>
            </a:r>
          </a:p>
        </p:txBody>
      </p:sp>
    </p:spTree>
    <p:extLst>
      <p:ext uri="{BB962C8B-B14F-4D97-AF65-F5344CB8AC3E}">
        <p14:creationId xmlns:p14="http://schemas.microsoft.com/office/powerpoint/2010/main" val="322796693"/>
      </p:ext>
    </p:extLst>
  </p:cSld>
  <p:clrMapOvr>
    <a:masterClrMapping/>
  </p:clrMapOvr>
</p:sld>
</file>

<file path=ppt/theme/theme1.xml><?xml version="1.0" encoding="utf-8"?>
<a:theme xmlns:a="http://schemas.openxmlformats.org/drawingml/2006/main" name="Monolinea">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7_TF56180624_Win32" id="{D3997735-0022-4ADB-B481-82DB79589012}" vid="{D160C44F-0E59-43D7-A4EF-160DF92B4A1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F97B18F-50BC-4F30-8373-93489E845F83}">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Presentazione di vendita semplice e minimalista</Template>
  <TotalTime>1845</TotalTime>
  <Words>22203</Words>
  <Application>Microsoft Office PowerPoint</Application>
  <PresentationFormat>Widescreen</PresentationFormat>
  <Paragraphs>1656</Paragraphs>
  <Slides>244</Slides>
  <Notes>26</Notes>
  <HiddenSlides>6</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244</vt:i4>
      </vt:variant>
    </vt:vector>
  </HeadingPairs>
  <TitlesOfParts>
    <vt:vector size="254" baseType="lpstr">
      <vt:lpstr>Agrandir</vt:lpstr>
      <vt:lpstr>Arial</vt:lpstr>
      <vt:lpstr>Calibri</vt:lpstr>
      <vt:lpstr>Gill Sans MT</vt:lpstr>
      <vt:lpstr>Google Sans</vt:lpstr>
      <vt:lpstr>Quattrocento Sans</vt:lpstr>
      <vt:lpstr>Segoe UI</vt:lpstr>
      <vt:lpstr>Tenorite</vt:lpstr>
      <vt:lpstr>Wingdings</vt:lpstr>
      <vt:lpstr>Monolinea</vt:lpstr>
      <vt:lpstr>Progetto SSD</vt:lpstr>
      <vt:lpstr>Indice</vt:lpstr>
      <vt:lpstr>1. Specifica dei requisiti</vt:lpstr>
      <vt:lpstr>InSTORE</vt:lpstr>
      <vt:lpstr>Requisiti funzionali</vt:lpstr>
      <vt:lpstr>Requisiti funzionali</vt:lpstr>
      <vt:lpstr>Requisiti funzionali</vt:lpstr>
      <vt:lpstr>Requisiti di sicurezza</vt:lpstr>
      <vt:lpstr>Requisiti di sicurezza</vt:lpstr>
      <vt:lpstr>2. Progettazione e deployment</vt:lpstr>
      <vt:lpstr>Diagramma dei casi d’uso</vt:lpstr>
      <vt:lpstr>Diagramma delle classi</vt:lpstr>
      <vt:lpstr>architettura</vt:lpstr>
      <vt:lpstr>Diagramma di deployment</vt:lpstr>
      <vt:lpstr>3. Threat analysis </vt:lpstr>
      <vt:lpstr>Irius risk</vt:lpstr>
      <vt:lpstr>Irius risk</vt:lpstr>
      <vt:lpstr>Irius risk</vt:lpstr>
      <vt:lpstr>Irius risk</vt:lpstr>
      <vt:lpstr>Threat model</vt:lpstr>
      <vt:lpstr>Threat analysis</vt:lpstr>
      <vt:lpstr>Threat analysis</vt:lpstr>
      <vt:lpstr>Diagramma di deployment</vt:lpstr>
      <vt:lpstr>Threat model</vt:lpstr>
      <vt:lpstr>Threat analysis</vt:lpstr>
      <vt:lpstr>Threat analysis</vt:lpstr>
      <vt:lpstr>Threat analysis</vt:lpstr>
      <vt:lpstr>Diagramma di deployment</vt:lpstr>
      <vt:lpstr>Threat model</vt:lpstr>
      <vt:lpstr>Threat analysis</vt:lpstr>
      <vt:lpstr>Threat analysis</vt:lpstr>
      <vt:lpstr>Threat analysis</vt:lpstr>
      <vt:lpstr>Security controls</vt:lpstr>
      <vt:lpstr>Security controls</vt:lpstr>
      <vt:lpstr>access control Family</vt:lpstr>
      <vt:lpstr>access control      Family</vt:lpstr>
      <vt:lpstr>Ac-2: account management</vt:lpstr>
      <vt:lpstr>Open-Source Identity and Access Management</vt:lpstr>
      <vt:lpstr>Presentazione standard di PowerPoint</vt:lpstr>
      <vt:lpstr>Oauth 2.0</vt:lpstr>
      <vt:lpstr>Oauth 2.0</vt:lpstr>
      <vt:lpstr>Presentazione standard di PowerPoint</vt:lpstr>
      <vt:lpstr>rbac</vt:lpstr>
      <vt:lpstr>Login</vt:lpstr>
      <vt:lpstr>Spring security</vt:lpstr>
      <vt:lpstr>AC-2(1): AUTOMATED SYSTEM ACCOUNT MANAGEMENT (1/2)</vt:lpstr>
      <vt:lpstr>AC-2(1): AUTOMATED SYSTEM ACCOUNT MANAGEMENT (2/2)</vt:lpstr>
      <vt:lpstr>AC-2(3): DISABLE ACCOUNTS</vt:lpstr>
      <vt:lpstr>Ac-2(4): AUTOMATED AUDIT ACTIONS </vt:lpstr>
      <vt:lpstr>AC-2(5): INACTIVITY LOGOUT </vt:lpstr>
      <vt:lpstr>Ac-2(13): DISABLE ACCOUNTS FOR HIGH-RISK INDIVIDUALS</vt:lpstr>
      <vt:lpstr>AC-3: Access Enforcement</vt:lpstr>
      <vt:lpstr>AC-3: Access Enforcement</vt:lpstr>
      <vt:lpstr>AC-3(7): ROLE-BASED ACCESS CONTROL</vt:lpstr>
      <vt:lpstr>Ac-3(14): INDIVIDUAL ACCESS </vt:lpstr>
      <vt:lpstr>Ac-4:INFORMATION FLOW ENFORCEMENT (1/2)</vt:lpstr>
      <vt:lpstr>Ac-4:INFORMATION FLOW ENFORCEMENT (2/2)</vt:lpstr>
      <vt:lpstr>AC-5: SEPARATION OF DUTIES (1/3) </vt:lpstr>
      <vt:lpstr>AC-5: SEPARATION OF DUTIES (2/3) </vt:lpstr>
      <vt:lpstr>AC-5: SEPARATION OF DUTIES (3/3) </vt:lpstr>
      <vt:lpstr>AC-6: LEAST PRIVILEGE (1/3)</vt:lpstr>
      <vt:lpstr>AC-6: LEAST PRIVILEGE (2/3) </vt:lpstr>
      <vt:lpstr>AC-6: LEAST PRIVILEGE (3/3) </vt:lpstr>
      <vt:lpstr>VAULT: Secret engine</vt:lpstr>
      <vt:lpstr>VAULT: Database secret engine</vt:lpstr>
      <vt:lpstr>Vault: Kv secret engine</vt:lpstr>
      <vt:lpstr>AC-6(1): AUTHORIZE ACCESS TO SECURITY FUNCTIONS</vt:lpstr>
      <vt:lpstr>AC-6(5): privileged accounts</vt:lpstr>
      <vt:lpstr>AC-6(10): PROHIBIT NON-PRIVILEGED USERS FROM EXECUTING PRIVILEGED FUNCTIONS </vt:lpstr>
      <vt:lpstr>AC-7:UNSUCCESSFUL LOGON ATTEMPTS</vt:lpstr>
      <vt:lpstr>AC-8: SYSTEM USE NOTIFICATION </vt:lpstr>
      <vt:lpstr>AC-10: CONCURRENT SESSION CONTROL</vt:lpstr>
      <vt:lpstr>AC-12: SESSION TERMINATION </vt:lpstr>
      <vt:lpstr>AC-12(1): user-initiated logouts</vt:lpstr>
      <vt:lpstr>AC-14: PERMITTED ACTIONS WITHOUT IDENTIFICATION OR AUTHENTICATION </vt:lpstr>
      <vt:lpstr>AC-17: REMOTE ACCESS </vt:lpstr>
      <vt:lpstr>AC-17(1): monitoring and control</vt:lpstr>
      <vt:lpstr>AC-17(3): MANAGED ACCESS CONTROL POINTS</vt:lpstr>
      <vt:lpstr>access control Family</vt:lpstr>
      <vt:lpstr>CONFIGURATION MANAGEMENT</vt:lpstr>
      <vt:lpstr>CONFIGURATION MANAGEMENT</vt:lpstr>
      <vt:lpstr>CM-5: ACCESS RESTRICTIONS FOR CHANGE </vt:lpstr>
      <vt:lpstr>CM-7: LEAST FUNCTIONALITY (1/4) </vt:lpstr>
      <vt:lpstr>CM-7: LEAST FUNCTIONALITY (2/4)</vt:lpstr>
      <vt:lpstr>CM-7: LEAST FUNCTIONALITY (3/4)</vt:lpstr>
      <vt:lpstr>CM-7: LEAST FUNCTIONALITY (4/4)</vt:lpstr>
      <vt:lpstr>CM-7(6): CONFINED ENVIRONMENTS WITH LIMITED PRIVILEGES (1/2)</vt:lpstr>
      <vt:lpstr>CM-7(6): CONFINED ENVIRONMENTS WITH LIMITED PRIVILEGES (2/2)</vt:lpstr>
      <vt:lpstr>Configuration management</vt:lpstr>
      <vt:lpstr>CONTINGENCY PLANNING</vt:lpstr>
      <vt:lpstr>CONTINGENCY PLANNING</vt:lpstr>
      <vt:lpstr>CP-9: SYSTEM BACKUP </vt:lpstr>
      <vt:lpstr>CP-10: SYSTEM RECOVERY AND RECONSTITUTION </vt:lpstr>
      <vt:lpstr>CP-10(2):TRANSACTION RECOVERY </vt:lpstr>
      <vt:lpstr>CONTINGENCY PLAN</vt:lpstr>
      <vt:lpstr>System And Communications ProtectioN</vt:lpstr>
      <vt:lpstr>System And Communications ProtectioN</vt:lpstr>
      <vt:lpstr>SC-2: SEPARATION OF SYSTEM AND USER FUNCTIONALITY </vt:lpstr>
      <vt:lpstr>SC-4: INFORMATION IN SHARED SYSTEM RESOURCES </vt:lpstr>
      <vt:lpstr>SC-5: DENIAL-OF-SERVICE PROTECTION (1/2)</vt:lpstr>
      <vt:lpstr>SC-5: DENIAL-OF-SERVICE PROTECTION (2/2)</vt:lpstr>
      <vt:lpstr>SC-6: RESOURCE AVAILABILITY </vt:lpstr>
      <vt:lpstr>SC-7: BOUNDARY PROTECTION (1/3) </vt:lpstr>
      <vt:lpstr>SC-7: BOUNDARY PROTECTION (2/3) </vt:lpstr>
      <vt:lpstr>Presentazione standard di PowerPoint</vt:lpstr>
      <vt:lpstr>SC-7(3): ACCESS POINTS </vt:lpstr>
      <vt:lpstr>SC-7(8): ROUTE TRAFFIC TO AUTHENTICATED PROXY SERVERS </vt:lpstr>
      <vt:lpstr>SC-8: TRANSMISSION CONFIDENTIALITY AND INTEGRITY </vt:lpstr>
      <vt:lpstr>SC-10: NETWORK DISCONNECT </vt:lpstr>
      <vt:lpstr>SC-12:CRYPTOGRAPHIC KEY ESTABLISHMENT AND MANAGEMENT </vt:lpstr>
      <vt:lpstr>Presentazione standard di PowerPoint</vt:lpstr>
      <vt:lpstr>Catene di FIDUCIA</vt:lpstr>
      <vt:lpstr>Catene di FIDUCIA</vt:lpstr>
      <vt:lpstr>Certbot &amp; Let’s Encrypt </vt:lpstr>
      <vt:lpstr>Validazione del dominio</vt:lpstr>
      <vt:lpstr>Presentazione standard di PowerPoint</vt:lpstr>
      <vt:lpstr>Presentazione standard di PowerPoint</vt:lpstr>
      <vt:lpstr>Presentazione standard di PowerPoint</vt:lpstr>
      <vt:lpstr>Presentazione standard di PowerPoint</vt:lpstr>
      <vt:lpstr>EMISSIONE CERTIFICATO PER IL DOMINIO INSTORE</vt:lpstr>
      <vt:lpstr>EMISSIONE CERTIFICATI PER INSTORE</vt:lpstr>
      <vt:lpstr>SC-13:CRYPTOGRAPHIC PROTECTION </vt:lpstr>
      <vt:lpstr>VAULT: inizializzazione</vt:lpstr>
      <vt:lpstr>SC-17: PUBLIC KEY INFRASTRUCTURE CERTIFICATES </vt:lpstr>
      <vt:lpstr>SC-18: MOBILE CODE </vt:lpstr>
      <vt:lpstr>Content Security Policy</vt:lpstr>
      <vt:lpstr>SC-23: SESSION AUTHENTICITY </vt:lpstr>
      <vt:lpstr>SC-28:PROTECTION OF INFORMATION AT REST </vt:lpstr>
      <vt:lpstr>SC-28(2):OFFLINE STORAGE  </vt:lpstr>
      <vt:lpstr>SC-39 : PROCESS ISOLATION </vt:lpstr>
      <vt:lpstr>SYSTEM AND COMMUNICATIONS PROTECTION</vt:lpstr>
      <vt:lpstr>IDENTIFICATION AND AUTHENTICATION</vt:lpstr>
      <vt:lpstr>IDENTIFICATION AND AUTHENTICATION</vt:lpstr>
      <vt:lpstr>IA2: IDENTIFICATION AND AUTHENTICATION (ORGANIZATIONAL USERS) </vt:lpstr>
      <vt:lpstr>IA-2(1, 2): MULTI-FACTOR AUTHENTICATION TO (not) PRIVILEGED ACCOUNTS (1/2) </vt:lpstr>
      <vt:lpstr>IA2(1-2): MULTI-FACTOR AUTHENTICATION TO (not) PRIVILEGED ACCOUNTS (2/2)</vt:lpstr>
      <vt:lpstr>IA-2(8) ACCESS TO ACCOUNTS — REPLAY RESISTANT </vt:lpstr>
      <vt:lpstr>IA-4: Identifier Management </vt:lpstr>
      <vt:lpstr>IA-4(4): Identify User Status</vt:lpstr>
      <vt:lpstr>IA-4(6):CROSS-ORGANIZATION MANAGEMENT</vt:lpstr>
      <vt:lpstr>IA-5: Authenticator Management </vt:lpstr>
      <vt:lpstr>IA-5: Authenticator Management </vt:lpstr>
      <vt:lpstr>IA-5(1): PASSWORD-BASED AUTHENTICATION </vt:lpstr>
      <vt:lpstr>IA-5(1): PASSWORD-BASED AUTHENTICATION </vt:lpstr>
      <vt:lpstr>Ia-5(6):PROTECTION OF AUTHENTICATORS </vt:lpstr>
      <vt:lpstr>Ia-5(9): FEDERATED CREDENTIAL MANAGEMENT </vt:lpstr>
      <vt:lpstr>IA-6: AUTHENTICATION FEEDBACK</vt:lpstr>
      <vt:lpstr>Ia-9: service identification and authentication (1/2)</vt:lpstr>
      <vt:lpstr>Ia-9: service identification and authentication (2/2)</vt:lpstr>
      <vt:lpstr>IA-11: RE-AUTHENTICATION</vt:lpstr>
      <vt:lpstr>IDENTIFICATION AND AUTHENTICATION</vt:lpstr>
      <vt:lpstr>ASSESSMENT, AUTHORIZATION AND MONITORINg</vt:lpstr>
      <vt:lpstr>ASSESSMENT, AUTHORIZATION AND MONITORING</vt:lpstr>
      <vt:lpstr>CA-3: INFORMATION EXCHANGE </vt:lpstr>
      <vt:lpstr>CA-9: INTERNAL SYSTEM CONNECTIONS</vt:lpstr>
      <vt:lpstr>ASSESSMENT, AUTHORIZATION AND MONITORING</vt:lpstr>
      <vt:lpstr>SUPPLY CHAIN RISK MANAGEMENT</vt:lpstr>
      <vt:lpstr>SUPPLY CHAIN RISK MANAGEMENT</vt:lpstr>
      <vt:lpstr>Sr-3: SUPPLY CHAIN CONTROLS AND PROCESSES (1/4) </vt:lpstr>
      <vt:lpstr>Presentazione standard di PowerPoint</vt:lpstr>
      <vt:lpstr>Presentazione standard di PowerPoint</vt:lpstr>
      <vt:lpstr>SR-3: SUPPLY CHAIN CONTROLS AND PROCESSES (4/4) </vt:lpstr>
      <vt:lpstr>SUPPLY CHAIN RISK MANAGEMENT</vt:lpstr>
      <vt:lpstr>AUDIT AND ACCOUNTABILITY</vt:lpstr>
      <vt:lpstr>AUDIT AND ACCOUNTABILITY</vt:lpstr>
      <vt:lpstr>AU-2: EVENT LOGGING  </vt:lpstr>
      <vt:lpstr>AU-3: CONTENT OF AUDIT RECORDS</vt:lpstr>
      <vt:lpstr>AU-8: TIMESTAMPS </vt:lpstr>
      <vt:lpstr>AU-9(3) :CRYPTOGRAPHIC PROTECTION </vt:lpstr>
      <vt:lpstr>AU-11: AUDIT RECORD RETENTION</vt:lpstr>
      <vt:lpstr>AU-12: AUDIT RECORD GENERATION</vt:lpstr>
      <vt:lpstr>Audit and accountability</vt:lpstr>
      <vt:lpstr>SYSTEM AND INFORMATION INTEGRITY</vt:lpstr>
      <vt:lpstr>SYSTEM AND INFORMATION INTEGRITY</vt:lpstr>
      <vt:lpstr>SI-2:FLAW REMEDIATION (1/3) </vt:lpstr>
      <vt:lpstr>Presentazione standard di PowerPoint</vt:lpstr>
      <vt:lpstr>Presentazione standard di PowerPoint</vt:lpstr>
      <vt:lpstr>SI-3:MALICIOUS CODE PROTECTION</vt:lpstr>
      <vt:lpstr>SI-4: SYSTEM MONITORING </vt:lpstr>
      <vt:lpstr>Si-10:INFORMATION INPUT VALIDATION (1/2)</vt:lpstr>
      <vt:lpstr>Si-10:INFORMATION INPUT VALIDATION (2/2)</vt:lpstr>
      <vt:lpstr>Si-10(6): INJECTION PREVENTION</vt:lpstr>
      <vt:lpstr>SI-11:ERROR HANDLING </vt:lpstr>
      <vt:lpstr>SYSTEM AND INFORMATION INTEGRITY</vt:lpstr>
      <vt:lpstr>5. Demo instore e funzionalità </vt:lpstr>
      <vt:lpstr>GET /cliente/index.html </vt:lpstr>
      <vt:lpstr>Presentazione standard di PowerPoint</vt:lpstr>
      <vt:lpstr>Presentazione standard di PowerPoint</vt:lpstr>
      <vt:lpstr>Presentazione standard di PowerPoint</vt:lpstr>
      <vt:lpstr>Registrazione utente</vt:lpstr>
      <vt:lpstr>Presentazione standard di PowerPoint</vt:lpstr>
      <vt:lpstr>Presentazione standard di PowerPoint</vt:lpstr>
      <vt:lpstr>Presentazione standard di PowerPoint</vt:lpstr>
      <vt:lpstr>Presentazione standard di PowerPoint</vt:lpstr>
      <vt:lpstr>LOGIN e Registrazione</vt:lpstr>
      <vt:lpstr>Scegli il tuo ruolo</vt:lpstr>
      <vt:lpstr>Interfaccia Cliente</vt:lpstr>
      <vt:lpstr>Interfaccia rivenditore</vt:lpstr>
      <vt:lpstr>6. METODO DI PAGAMENTO </vt:lpstr>
      <vt:lpstr>PAYPAL</vt:lpstr>
      <vt:lpstr>PAYPAL </vt:lpstr>
      <vt:lpstr> Protocolli di Sicurezza per la Trasmissione Dati  </vt:lpstr>
      <vt:lpstr> Protocolli per autorizzazione utente : OAuth 2.0 </vt:lpstr>
      <vt:lpstr>Payment Services Directive 2</vt:lpstr>
      <vt:lpstr>3D Secure :Strong Customer Authentication (SCA)</vt:lpstr>
      <vt:lpstr> Protocolli per auTENTICAZIONE utente:3D Secure </vt:lpstr>
      <vt:lpstr>Presentazione standard di PowerPoint</vt:lpstr>
      <vt:lpstr>3D Secure Flow(1/2) </vt:lpstr>
      <vt:lpstr>3D Secure Flow(2/2)</vt:lpstr>
      <vt:lpstr>Protocolli per Integrazione API </vt:lpstr>
      <vt:lpstr>Elaborazione del pagamento</vt:lpstr>
      <vt:lpstr>Presentazione standard di PowerPoint</vt:lpstr>
      <vt:lpstr>Presentazione standard di PowerPoint</vt:lpstr>
      <vt:lpstr>7. THREATS CLOUD</vt:lpstr>
      <vt:lpstr>DIGITAL OCEAN</vt:lpstr>
      <vt:lpstr>DIGITAL OCEAN</vt:lpstr>
      <vt:lpstr>Cloud Controls Matrix</vt:lpstr>
      <vt:lpstr>Mappatura tra Cloud Controls Matrix v4.0 &amp; NIST SP 800-53 Rev. 5</vt:lpstr>
      <vt:lpstr>Presentazione standard di PowerPoint</vt:lpstr>
      <vt:lpstr>Top Threats to Cloud Computing 2024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RIFERIMENTI</vt:lpstr>
      <vt:lpstr>Grazie per l’attenzione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BIAGIO SALZILLO</dc:creator>
  <cp:lastModifiedBy>PAOLO RUSSO</cp:lastModifiedBy>
  <cp:revision>10</cp:revision>
  <cp:lastPrinted>2025-07-21T11:19:36Z</cp:lastPrinted>
  <dcterms:created xsi:type="dcterms:W3CDTF">2025-04-15T19:04:47Z</dcterms:created>
  <dcterms:modified xsi:type="dcterms:W3CDTF">2025-10-02T21:19:46Z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2ad0b24d-6422-44b0-b3de-abb3a9e8c81a_Enabled">
    <vt:lpwstr>true</vt:lpwstr>
  </property>
  <property fmtid="{D5CDD505-2E9C-101B-9397-08002B2CF9AE}" pid="4" name="MSIP_Label_2ad0b24d-6422-44b0-b3de-abb3a9e8c81a_SetDate">
    <vt:lpwstr>2025-04-16T12:51:00Z</vt:lpwstr>
  </property>
  <property fmtid="{D5CDD505-2E9C-101B-9397-08002B2CF9AE}" pid="5" name="MSIP_Label_2ad0b24d-6422-44b0-b3de-abb3a9e8c81a_Method">
    <vt:lpwstr>Standard</vt:lpwstr>
  </property>
  <property fmtid="{D5CDD505-2E9C-101B-9397-08002B2CF9AE}" pid="6" name="MSIP_Label_2ad0b24d-6422-44b0-b3de-abb3a9e8c81a_Name">
    <vt:lpwstr>defa4170-0d19-0005-0004-bc88714345d2</vt:lpwstr>
  </property>
  <property fmtid="{D5CDD505-2E9C-101B-9397-08002B2CF9AE}" pid="7" name="MSIP_Label_2ad0b24d-6422-44b0-b3de-abb3a9e8c81a_SiteId">
    <vt:lpwstr>2fcfe26a-bb62-46b0-b1e3-28f9da0c45fd</vt:lpwstr>
  </property>
  <property fmtid="{D5CDD505-2E9C-101B-9397-08002B2CF9AE}" pid="8" name="MSIP_Label_2ad0b24d-6422-44b0-b3de-abb3a9e8c81a_ActionId">
    <vt:lpwstr>ad275b94-97ed-4bd7-8e27-adc957d44c87</vt:lpwstr>
  </property>
  <property fmtid="{D5CDD505-2E9C-101B-9397-08002B2CF9AE}" pid="9" name="MSIP_Label_2ad0b24d-6422-44b0-b3de-abb3a9e8c81a_ContentBits">
    <vt:lpwstr>0</vt:lpwstr>
  </property>
  <property fmtid="{D5CDD505-2E9C-101B-9397-08002B2CF9AE}" pid="10" name="MSIP_Label_2ad0b24d-6422-44b0-b3de-abb3a9e8c81a_Tag">
    <vt:lpwstr>10, 3, 0, 1</vt:lpwstr>
  </property>
</Properties>
</file>